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7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8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9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12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notesSlides/notesSlide13.xml" ContentType="application/vnd.openxmlformats-officedocument.presentationml.notesSlide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16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notesSlides/notesSlide17.xml" ContentType="application/vnd.openxmlformats-officedocument.presentationml.notesSlide+xml"/>
  <Override PartName="/ppt/ink/ink158.xml" ContentType="application/inkml+xml"/>
  <Override PartName="/ppt/ink/ink159.xml" ContentType="application/inkml+xml"/>
  <Override PartName="/ppt/notesSlides/notesSlide18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notesSlides/notesSlide19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notesSlides/notesSlide20.xml" ContentType="application/vnd.openxmlformats-officedocument.presentationml.notesSlide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6"/>
  </p:notesMasterIdLst>
  <p:sldIdLst>
    <p:sldId id="256" r:id="rId2"/>
    <p:sldId id="653" r:id="rId3"/>
    <p:sldId id="635" r:id="rId4"/>
    <p:sldId id="636" r:id="rId5"/>
    <p:sldId id="637" r:id="rId6"/>
    <p:sldId id="668" r:id="rId7"/>
    <p:sldId id="582" r:id="rId8"/>
    <p:sldId id="601" r:id="rId9"/>
    <p:sldId id="602" r:id="rId10"/>
    <p:sldId id="603" r:id="rId11"/>
    <p:sldId id="604" r:id="rId12"/>
    <p:sldId id="671" r:id="rId13"/>
    <p:sldId id="606" r:id="rId14"/>
    <p:sldId id="607" r:id="rId15"/>
    <p:sldId id="672" r:id="rId16"/>
    <p:sldId id="608" r:id="rId17"/>
    <p:sldId id="609" r:id="rId18"/>
    <p:sldId id="610" r:id="rId19"/>
    <p:sldId id="611" r:id="rId20"/>
    <p:sldId id="612" r:id="rId21"/>
    <p:sldId id="654" r:id="rId22"/>
    <p:sldId id="674" r:id="rId23"/>
    <p:sldId id="638" r:id="rId24"/>
    <p:sldId id="614" r:id="rId25"/>
    <p:sldId id="615" r:id="rId26"/>
    <p:sldId id="616" r:id="rId27"/>
    <p:sldId id="617" r:id="rId28"/>
    <p:sldId id="621" r:id="rId29"/>
    <p:sldId id="689" r:id="rId30"/>
    <p:sldId id="655" r:id="rId31"/>
    <p:sldId id="658" r:id="rId32"/>
    <p:sldId id="656" r:id="rId33"/>
    <p:sldId id="657" r:id="rId34"/>
    <p:sldId id="659" r:id="rId35"/>
    <p:sldId id="669" r:id="rId36"/>
    <p:sldId id="675" r:id="rId37"/>
    <p:sldId id="676" r:id="rId38"/>
    <p:sldId id="677" r:id="rId39"/>
    <p:sldId id="666" r:id="rId40"/>
    <p:sldId id="667" r:id="rId41"/>
    <p:sldId id="678" r:id="rId42"/>
    <p:sldId id="679" r:id="rId43"/>
    <p:sldId id="680" r:id="rId44"/>
    <p:sldId id="681" r:id="rId45"/>
    <p:sldId id="684" r:id="rId46"/>
    <p:sldId id="683" r:id="rId47"/>
    <p:sldId id="685" r:id="rId48"/>
    <p:sldId id="686" r:id="rId49"/>
    <p:sldId id="642" r:id="rId50"/>
    <p:sldId id="645" r:id="rId51"/>
    <p:sldId id="646" r:id="rId52"/>
    <p:sldId id="647" r:id="rId53"/>
    <p:sldId id="648" r:id="rId54"/>
    <p:sldId id="649" r:id="rId55"/>
    <p:sldId id="650" r:id="rId56"/>
    <p:sldId id="651" r:id="rId57"/>
    <p:sldId id="652" r:id="rId58"/>
    <p:sldId id="366" r:id="rId59"/>
    <p:sldId id="687" r:id="rId60"/>
    <p:sldId id="516" r:id="rId61"/>
    <p:sldId id="682" r:id="rId62"/>
    <p:sldId id="688" r:id="rId63"/>
    <p:sldId id="517" r:id="rId64"/>
    <p:sldId id="51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6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3-13T18:16:00.296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3348 0 11,'-18'11'4,"18"-11"-1,-19 9 0,19-9-2,-25 17 1,7-5-1,-4 1 2,-1 6 0,-9 0 1,-2 8 2,-10 1 0,-2 9 1,-10-2 0,-2 9 0,-11 2 0,-3 6 0,-6 4-1,-3 8-1,-4 2-1,-3-1-1,1 6-1,-1-3 0,2 4-1,-2-1 1,1 2-1,-1-2 0,2-3 1,-3 2 0,-1 1 0,2-3 0,2 1 0,5-3 0,-1-2-1,5 3 0,4-2 0,5-2-1,4 0 1,1-3-1,4-1 0,3 1 0,3-2 0,2-3 1,0-1-1,1 1 0,4-3 0,1 3 0,-1-1 1,2-5-1,-4 4 0,6-4 0,-1 4 0,1-4 1,3 0-1,4 2 0,0-3 0,3 1 0,4-2 0,-1-1 0,3-2 0,3-2 0,4-1 0,-1-5 0,6-4 0,2-4 0,5-3 0,0-2 0,5-6-1,2 1 1,0-18 0,7 31 0,-7-31 0,16 30 0,-16-30-1,23 27 1,-23-27 0,32 24 0,-15-11 0,4-3 0,0 2 0,-3-1 0,5 3 0,-2-2 0,2 4 0,0-4 0,2 2 0,-2-1 0,3-1 0,2 0 0,-1 2 0,1 0 0,0 0 0,-1 1 0,1-1 0,-2 0 0,1 0 0,-2 0 1,-1-4-1,-1 1 0,2-2 0,-2 1 0,0-1 0,-2 0 0,2 0 0,3-2 0,-1 1 0,3-1 0,2-1 0,0-1 0,0-2 0,2-1 0,2 0 0,-4-2 1,3 0-1,1-2 0,1 0 0,4-1 1,-1-1-1,5-1 0,-1 0 0,6 0 0,-1-2 0,3 0 1,-1 0-1,1-2 0,-1 2 0,2-2 0,4-2 1,-6 1-1,1-1 0,1 1 1,-2 1-1,1-2 0,1 4 1,-2 0-1,1 2 0,-1 2 0,0-1 0,-1 4 1,0-2-1,-1 4 0,-3 0 0,2 1 1,-5 3-1,1 1 0,-1 1 1,-3 3-1,0 3 0,-3 0 0,-2 4 1,-3 1-1,0 2 0,-5 2 0,0 0 0,-6 1 1,0 4-1,-3 2 0,0 0 1,-2 2-1,-1 3 0,-1 0 0,0 4 0,-1 1 0,0 2 1,-1 0-1,1 4 0,-2 0 0,1-2 0,1 5 0,-1-3 0,1 3 1,1-2-1,2 1 0,0 3 0,4-2 0,-4 2 0,4 0 0,0 1 0,1-1 0,0 2 0,2 2 1,1-5-1,-3 5 0,4-2 1,0-4-1,2 0 0,-1 0 0,3-3 0,1-4 0,-2 2 0,3-4 0,1-1 0,1-2 0,-1-2 0,2 0 0,2-3 1,-1-1-1,2-2 0,3-3 1,2 0-1,-1-3 0,5 2 0,0-8 0,2 1 0,2-2 0,3-4 0,0-3 0,2-2 0,7-2 0,2-3 0,1 0 0,4-2 1,5-4-1,6 2 0,3-1 0,7-1 0,1-1 0,2 2 1,6-3-1,0 1 0,6-2 1,1 2-1,2-2 0,5-2 1,3-2-1,6-3 0,4 4 1,6-4-1,1 1 0,5-4 0,1-1 0,3 2 0,1-3 0,0 2 0,5-3 0,-1-1 0,0 0 0,-1 0 1,1 0-1,0 0 1,-4 0-1,0-2 1,-3 2-1,-4 0 1,-7-2 0,-6 2-1,-4 1 2,-8-2-2,-12 2 1,-7-1 0,-7 2 0,-7 3-2,0 6-5,-13 6-14,-8-1-9,-6 19-2,-49-14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1:53:15.5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CD1664-BAE5-4AF6-8B83-D101585EA745}" emma:medium="tactile" emma:mode="ink">
          <msink:context xmlns:msink="http://schemas.microsoft.com/ink/2010/main" type="inkDrawing" rotatedBoundingBox="2103,5932 8381,5286 8776,9116 2497,9762" semanticType="enclosure" shapeName="Other"/>
        </emma:interpretation>
      </emma:emma>
    </inkml:annotationXML>
    <inkml:trace contextRef="#ctx0" brushRef="#br0">108 69 1032,'-20'-21'1290,"5"0"-258,15 21-258,0 0-258,-20-16 0,20 16 258,0 0 129,0 0-129,0 0 0,-19-11-129,19 11-258,0 0 129,0 0-129,0 0 129,-16 17-258,16-17 387,0 0-129,0 0 258,-20 21 129,20-21-129,0 0 0,0 0-129,0 0 129,0 0-258,0 0 0,0 0-258,0 0 129,0 0-129,0 0-129,0 0 0,0 0-129,0 0 0,0 0 0,-7 21 0,7-21 129,0 0-129,4 18 0,-4-18 0,0 0 0,26 27 129,-26-27 0,34 28-129,-13-7 0,2 4 129,4 4-129,3 1 129,3 5-129,2 2 129,2 5-129,0-1 129,6 7-129,-4-1 129,1-1-129,-3 2 129,2 0-129,-4-4 129,2 5-129,-5-7 0,4 2 0,-5-4 0,1 3 0,0-6 0,-2 2 0,0-2 0,2-3 129,-4 2-129,2-1 0,0 4 0,2-6 129,-1 5-258,3-1 258,-2-1 0,-1 3-129,3-2 129,0 3-129,-3-8 129,-1 7-129,2-6 129,0 0-129,1 1 129,1 3-129,-2-1 0,-1 1 129,1 0-129,2 1 129,-6-2-129,4 2 129,-8-2-129,6-3 0,-7-3 258,2-1-258,-2-1 0,0-2 129,0-2-129,0 2 129,0-3-129,-2-1 129,0 4-129,6-3 0,-4 5 0,-1-2 0,-2-2 0,1 2 129,-2-6-129,3 2 0,-5-4 0,1 0 129,-18-18-129,26 27 0,-26-27 129,22 21-129,-22-21 0,0 0 129,17 16-129,-17-16 129,0 0 0,0 0 0,0 0 0,0 0 0,0 0 0,0 0-129,0 0 129,0 0 0,0 0-129,0 0 129,0 0-129,0-11 0,0 11 0,0 0 129,-7-21-129,7 21 0,0 0 0,-7-20 0,7 20 0,0 0 0,0 0-129,-5-19-129,5 19-258,0 0-774,0 0-2451,0 0-1161,0 0 0,0 0-516</inkml:trace>
    <inkml:trace contextRef="#ctx0" brushRef="#br0" timeOffset="2097.1199">2155 2441 516,'0'0'1419,"0"0"-129,0 0-129,0 0 0,0 0-258,0 0 0,0 0 0,-19 0-129,19 0 0,0 0-258,0 0 258,0 0 0,0 0-129,0 0 0,0 0 0,0 0-258,0 0 129,0 0 129,0 0-129,0 0 129,0 0 0,0 0-129,0 0 0,0 0 129,0 0-258,0 0 0,0 0 0,0 0-258,0 0 129,0 0-129,0 0-129,0 0 129,0 0 0,0 0 0,0 0 0,0 0 0,0 0 0,0 0 0,0 0 0,0 0 0,0 0 129,0 0-258,0 0 0,0 0 0,0 0 0,0 0 0,0 0 0,0 0 0,0 0 0,0 0 0,10 8 0,-10-8 0,23 0 0,-23 0 0,28 0 0,-28 0 0,30 0 0,-30 0 0,36 0 0,-13 0 0,-2-1 129,4-2-129,3 3 129,0-4-129,4 3 129,0-6 0,3 4-129,-5-3 129,9 4 0,-4-7 0,2 4-129,0 1 129,4-1 0,-1-5 0,4 8-129,2-4 129,2 0-129,1 1 0,4-3 129,-2-4-129,4 3 0,2-1 0,-3-3 0,3 0 0,-2-1 0,-3-1 129,0 0-129,1-3 0,-4 2 0,4 0 0,-2-2 129,2 2-129,0 2 0,2-1 0,1 0 0,2 1 129,1-4-129,-1 2 0,0 3 0,0-2 129,-1-1-129,-1-1 129,1 5-129,-1-1 0,-3 0 129,-2 0-129,-3 2 129,0-2-129,-2 0 0,-4-7 0,-3 7 0,1-6 258,-3 1-258,-1-5 0,-3-3 129,3 2-129,-1 1 0,4 0 0,1-4 0,-1 0 129,5-4-129,0-2 0,2-1 0,0-1 129,4 3-129,-5-8-129,3 2 129,5-1-129,-4-2 129,6 2-129,0-1-129,7 1 129,-2-3 129,0 5 0,-2 2 0,0 4 0,0-2 129,-5 5-129,-5 1 0,-6 5 258,-5 1-258,-5 3 0,-5 2 0,-6 7 129,-21 9-129,28-15 0,-28 15 129,0 0-129,0 0 0,0 0 0,0 0 0,0 0-258,0 0-516,0 0-1935,-14 0-2193,-7-1-129,-8-8-516,-6-7 0</inkml:trace>
    <inkml:trace contextRef="#ctx0" brushRef="#br0" timeOffset="3516.2011">3807-1498 645,'0'0'1161,"0"0"387,-20 20-129,20-20-129,0 0 258,-22 0-258,22 0-387,-20 0 0,20 0-258,-23 0-129,23 0-129,-26-5-129,26 5 258,-23-7-129,23 7 258,-20-5-258,20 5 258,0 0 0,-19-8 129,19 8-258,0 0 129,0 0-258,0 0 129,0 0-258,0 0 0,0 0 0,0 0-129,7 13 0,12 3 0,4 2 129,9 5-129,2 3 129,12 5-129,3 1 129,9 7-258,7-3 258,4 1-258,5-2 129,8 2 0,4-2-129,4 4 129,-3-9 0,3 3-129,-4-2 0,1-1 129,-1 1-129,-1-2 0,-8-3 258,3-1-258,-10-3 129,-1-1-129,-2-1 0,0-3 129,-8 6-129,1-5 129,-4 5-129,2-5 0,1 1 129,-1-3-129,-2 1 129,-1-1 0,-6 3-129,-1 1 129,-4 1-129,-2 3 129,-4-1-129,-5 4 0,-5 2 129,1-3-129,-7-5 0,-2-3 0,-1-1 0,-19-17 129,27 24-129,-27-24 0,0 0 0,23 21 0,-23-21 129,0 0-129,0 0 0,0 0 0,0 0 129,0 0-129,0 0 0,0 0 0,0 0 0,0 0 0,0 0 0,0 0 0,0 0 0,0 0-258,0 0-129,0 0-516,0 0-2193,-14-15-1806,14 15-129,-36-22-516</inkml:trace>
    <inkml:trace contextRef="#ctx0" brushRef="#br0" timeOffset="4831.2762">6136-388 774,'-7'-20'2193,"7"20"-258,0 0-129,-8-24-387,8 24-258,0 0-129,0 0-129,-13-26 0,13 26 0,0 0-129,0 0 0,0 0 129,0 0-258,0 0 0,0 0 0,0 0-258,0 0 0,0 0 0,0 0-258,0 0 0,0 0 0,0 0 0,0 0 0,0 12-129,0-12 0,5 30 129,3-9 0,0 1 0,3 5 0,-2 1-129,1 6 129,-3-3 0,4 4 0,0 2 129,-4 4-129,0 3 0,3 1-129,-1-3 258,0 0-258,-4-1 129,4-3-129,-2-5 0,0 3 0,-1-9 0,-3-3 0,1 1 0,1-2 0,-3-1 0,1-1 0,-1 5 0,3-5 0,-3 1 0,0-1 0,3 3 0,-1-2 129,-4-4-258,0-18 258,1 33-129,-1-33 0,2 32 0,-2-32 0,0 32 0,0-32 0,0 28 0,0-28 0,0 29 0,0-29 0,-2 28 0,2-9 0,0-19 0,-3 36 0,-2-19 0,3 8 0,2-25-129,-6 36 258,3-19-129,-1 3 0,4-20 0,-3 34 0,3-34-129,-2 34 129,2-34 0,-3 31 0,3-31 129,-2 30-129,2-30 0,-4 21 0,4-21 0,-1 20 0,1-20 0,0 0 0,-6 21 0,6-21 0,0 0 0,-3 20 0,3-20 0,0 0 0,0 0 0,0 0 129,-11 19-129,11-19 0,0 0 0,0 0-129,0 0-645,-14-10-2709,12-11-1161,2 1-258,-7-18-129</inkml:trace>
    <inkml:trace contextRef="#ctx0" brushRef="#br0" timeOffset="-21729.2428">-99-78 1419,'0'0'1290,"18"16"0,-18-16-258,0 0-129,0 0-129,21 8 0,-21-8 0,0 0 0,23 0 0,-23 0 129,28-4-129,-8 3 0,1-12 0,9 5 0,-2-8-258,15 1 0,1-4 0,9 1-129,3-7 129,11 4 0,-2-8-129,11 4 129,0-2-129,5-2 258,-6-6-258,11 1 0,-10-1 0,9 5-129,-8-6-129,4 1 0,4-1 129,0-3-258,-2 0 129,5 2 0,4-7-129,0 0 129,1-3-129,1 4 129,-3-4-129,1 3 0,0 0 129,-4 2-129,-1 3 129,-4 2-129,-4 1 0,0 2 129,1-3-129,-2 3 0,-3 0 0,-2 4 129,1 0-258,-2 1 258,-3 0-129,-2 6 0,-7 5 0,-3-3 0,-6 3 258,0 4-258,-10-1 129,-4 4-129,1 1 0,-8-1 0,-1 4 129,-3 3-129,-5-2 0,1 1 0,-22 5 0,26-6 0,-26 6 0,0 0-129,21-2-258,-21 2-258,0 0-1290,0 11-2709,-14-7 0,-7 9-774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2:11:50.89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5110 8 0,'-40'3'5,"-9"-6"0,-1 1 0,-7 1-2,-2-1 0,-7-1-1,-4 3 0,-8-3 0,-3 1-1,-5 1 1,-7 2 0,-5-4 0,-3 3 0,-7-1 1,0 2-1,-3-1 1,-1 3-1,-1 0 1,0 2-1,0 1 0,0 2 0,5 1 0,0 1-1,6-1 0,0 3 0,1-1-1,0 0 1,8 0-1,0 1 0,-2 1 0,4 1 0,0 0 0,2 0 0,3 3 0,3-1 0,4 1 0,4 1 0,2 1 0,6 0 0,5-4-1,3 4 2,4-2-2,7 2 1,3-2 0,4 3 0,6 2 1,-1 2-2,2 9 1,2 4 1,0 10-1,-1 9 0,-4 8 0,1 6 0,-3 4 0,-1 7 0,-1-2 0,1 2 0,-1 2 0,-1-1 0,3-1 0,-1 3 0,1 3 0,-2 3 0,-1 6 1,-4 4-1,1 3 0,0-2 0,0-3 1,2-2 1,-1-3 0,4-7 1,2-10 0,6-3 0,2-11 1,2-1-1,0-5 1,5-3-1,-1 0-1,3-3 0,0 1-1,3 0 0,2 4 0,1-7 0,5 2 1,-1 1-1,4-3 1,2-1 1,5-7-1,0 1 1,1-7 0,4 0-1,3-1 1,1-4 0,5 1-1,0-1 0,3 6 0,2-1-1,3 5 0,1 3 0,4 1 0,-3 4 0,6 1-1,-2-5 1,6 4 0,0-5 1,5 0-1,5-5 0,3 2 0,4 0-1,3 0 1,5 1 0,5 1-1,3 4 0,1 3 1,5-1-1,2 1 0,1-2 0,2 0 1,1 0-1,1-2 0,0-1 0,1-4 0,-1 5 1,-3-1-1,3-1 0,-1 0 0,4-3 1,1 0-1,0-2 1,1-3-1,2-7 0,-2-2 1,2-5-1,-1-1 0,-5-1 0,-2-1 0,1-3 0,-3-3 0,0 2 0,-1-4 1,-3-1-1,-2-2 0,-1-3 0,-1-1 0,1-1 0,-3 1 0,-1-4 0,-4 2 0,0-1 0,0-1 0,1 0 0,-3-1 0,-1 0 1,0 0-1,4 0 0,-3 0 0,-1-2 0,-1 1 0,0-4 0,-1 2 0,-1-4 0,-1 1 0,1-5 0,0 2 0,0-4 1,0 0-1,-2-1 0,0-3 0,1 0 0,0 0 1,-6-4-1,-1 0 0,0-3 1,3-2-1,1-3 0,-1 0 0,-1-1 0,0-3 0,1 2 0,-4 0-1,-1-3 1,-2-1 0,-1 3 0,-1-4 0,-4 1 0,-1 0 0,0-3 1,-1-2-2,0-2 2,1-1-1,-2-3 0,-4 1 0,4-4 0,0-1 0,0-1 0,0-4 0,-1 1 0,-1-2 0,1 0 0,2-3 0,1-2-1,2-6 1,1 2 0,-1-1 0,1-1 0,2-1 0,-3-1 0,-2 2 0,-1 0 1,-5 5-1,2 0 1,-7-1 0,2 1-1,-6 0 1,0-4 0,-2-2 0,-1-1 0,3-1 0,-8 0 0,6 1 0,-5 1 0,7 5-1,-6 3 1,1 5 0,0 2-1,-3 2 1,-2-1-1,1 4 0,-5 1 1,-1 2-1,-2 3 0,0 1 0,-5 6 1,1 3-1,-1 6 0,2 2 2,-2 4-2,0 4 0,-2 4-2,2 15 1,-8-16-3,8 16-4,-15-1-10,15 1-13,-28 14 0,11 1 0,-11-12 1</inkml:trace>
  <inkml:trace contextRef="#ctx0" brushRef="#br0" timeOffset="1">5026 93 8,'17'8'6,"-17"-8"0,14 11 0,-14-11-1,19 15 1,-19-15 0,28 17-1,-13-9 0,4 5 0,1-2 0,2 3 0,0-2-1,3 2 0,0 0-1,-1 1 0,3 4 1,2 0-2,-1 1 0,2-1 0,1 4 0,-1-1 0,-1 3-1,1-2 1,-1 2-1,-4 0 1,3-2-1,-4 2 0,0-3 0,0-2 0,-1 2 0,0-4-1,1 2 1,1-1 0,-2 3-1,0 0 0,2 1 1,0-1 0,2 1-1,-3 0 1,0 2 0,1-1 0,1-3 0,-1 1 0,1 0 0,0-2 0,-1 2 0,0-4 0,2 3 0,-4-3-1,0 1 2,-1 0-1,0 1 0,-2 0 0,0-1 0,-1 1 0,0-1 0,1 1 1,-2-2-1,4 3 0,-3-6-1,1 1 1,-3-1 0,2-2-1,-5 4 1,2-2 0,1 1 0,-6 1-1,4 3 1,-4 2 0,5 0 0,-4 0-1,2-2 1,-3 0-1,-3-1 0,-1-2 1,-7-17-1,13 23 1,-13-23-1,6 19 1,-6-19-1,8 14 0,-8-14 1,0 0-2,6 14-1,-6-14-3,0 0-9,0 0-13,0 0-2,-28-19 1,28 19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2:11:50.89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1628-1 2,'0'0'8,"0"0"0,0 0 0,14 3 0,-14-3 0,14 14 0,0-4-1,-14-10 0,33 20-1,-11-6-1,6-2-2,0 7 0,3-2-1,2 5 0,1-2 0,0 5-1,2 2 0,1 1 1,1 1-1,1-1 1,-1 5 0,1-2-1,-1 5 0,-2 3 0,-7-1 0,-1 6 0,-6 1-1,0 3 1,-5-1-1,0 3 0,-3-3 0,0-2 0,3-2 0,-1-4 0,0 0 0,-2-5 1,-1 1-1,-5 0 0,1-4 0,-3 4 1,-4-4-1,1 3 0,-2-1 0,1 2 0,1-5 0,-1 0 1,1-2-1,0-2 0,0 4 0,-1-4 0,-1 4 1,1-2-1,-2 1 0,0 2 1,0 2-1,-2 3 0,2-5 0,0 5 0,2-2 0,-1 0 0,1 4-1,-1-3 1,1 1 0,1-2 0,0 2 0,2-5 0,1 5 0,3-2 0,1 0-1,4-1 1,-2-1 0,4 1 0,-1-3 0,6-1 0,-4-2 0,3-1 0,0-1 0,2 0 0,3 1 0,0-2 0,3 4 1,0-2-1,0 5 1,3-1-1,-1-1 1,-1 1-1,1-4 1,2 1-1,1-7 1,1 2 0,2-7 0,-3 1-1,1-1 1,2 1-1,-2-2 1,-1 0 0,3 0-1,-4-3 1,4 0-1,2-2 1,-4-1 0,2 1-1,-5 1 1,0 0-1,-6 4 0,1 2 1,-2 3-1,-4-1 0,3 1 0,-2 4 0,3 1 0,1-4 1,2 0-1,1-1 0,1-2 1,-1-1-1,2 1 1,-2-5-1,-1 5 1,-4 2-1,0-4 0,-3 7 0,2 0 1,-3 3-1,0 0 0,-1 1 0,3-1 1,0 2-1,0-1 0,0-1 1,0 0-1,-3 0 1,1 3 0,0-2-1,-4 2 1,1 3-1,-2-1 1,0 3-1,-3-4 0,1 4 0,-2-4 0,-1 4 1,-1-3-1,-1-2 0,1 3 0,2-3 0,-3 1 0,3-2 1,-1-2-1,2 1 1,3-1-1,-2-6 1,1-1 0,-4 1 0,2-5-1,-11-14 1,16 25 0,-16-25-1,0 0 0,0 0-4,0 0-9,9 14-14,-26-30-1,17 16 1,-34-25 0</inkml:trace>
  <inkml:trace contextRef="#ctx0" brushRef="#br0" timeOffset="1">297 2431 3,'15'-3'18,"-11"-15"-5,8 4 0,-6-4 1,-6 18 0,16-30-1,-11 13-2,-2 0-1,-5-2-2,1 4-1,-6-2-2,7 17-1,-20-22-1,6 19-1,-5 1 0,-2 10-1,-1 4 0,-3 6-1,1 6 0,0 3-1,-1 7 2,1-4-2,7 4 2,0-1-2,5-4 1,4 1 0,3-4 0,2 1-1,6-7 0,3 5 1,4-5-1,4 2 0,3 0 1,3-4-1,3 4 0,4-2 1,-2 4-1,-2-4 1,1 2-1,-6-4 1,-2 1-1,-5 1 1,-5-1 0,-3 3 0,-5-4 0,-2 1 0,-6 0 1,-2-1-1,-4 3 0,-2-4 0,-1 0 0,-3-5 1,-1-1-1,-2-2 1,2-2-1,-1-4 1,1-3-1,3-2 0,1-1-1,0-3-2,19 6-3,-21-14-4,21 14-5,0 0-6,-14-22-5,14 22-1,0 0 2</inkml:trace>
  <inkml:trace contextRef="#ctx0" brushRef="#br0" timeOffset="2">549 2982 6,'17'-7'17,"-17"7"1,0 0-9,0 0 0,17-3 0,-17 3-1,2 25 1,-2-5-1,-2 5-1,-1 6 0,0 0-3,2 7 0,-3-2-2,1-1-1,2-2-1,-1-3 1,2-4-1,0-6-1,0 1 0,2-7-2,-1 0-3,-1-14-6,0 0-8,11 18-5,-11-18 1,0 0 0</inkml:trace>
  <inkml:trace contextRef="#ctx0" brushRef="#br0" timeOffset="3">4405 1230 5,'14'-6'17,"-20"-14"2,6 20-4,-3-28-9,-11 14 0,14 14 1,-33-21-1,11 15 2,-6 3-3,0 6-1,0 3 0,-3 7-2,0 4-1,-3 3 0,3 5 0,0 0-1,6-2 0,1 2 0,9-1 0,4-3 0,6 0 0,8-3 0,7 1 0,5 0 0,2-2 1,8 0-1,0 1 0,6 1 0,-3 0 0,3-1 1,-4 0-1,-2-1 0,-3 0 0,-4 0 1,-4-3-1,-3 0 0,-6 0 0,-5 0 1,-3 1-1,-7 1 0,-2 0 1,-4-1-1,-4 2 1,-5-1-1,-1-1 1,-5-2 0,0-1 0,-4-4 1,3 0-1,-3-2 0,4-4 0,3-2-1,2-3-2,5 1-3,4-3-4,17 5-4,-18-11-8,18 11-3,0 0-1</inkml:trace>
  <inkml:trace contextRef="#ctx0" brushRef="#br0" timeOffset="4">4530 1775 5,'12'-14'20,"16"12"2,-11-13 1,8 4-14,0 3-1,3 2-1,-6 3-1,-3 4 0,-19-1-2,20 14-1,-18 0-2,-6 5 0,-3 4 0,-6 4 1,1-1-1,-4 2-1,1-2 1,-1 2-1,2-6 1,0 2-1,2-9 1,1-1-1,11-14 1,-13 20 1,13-20 0,-4 14 0,4-14 1,14 9 0,-14-9 1,28 3-1,-7-3 1,3-3-2,4-5 0,0 1-1,0-3-2,1 2-3,-8-2-6,-1-1-13,-1 14-5,-19-3-2,0 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2:11:50.90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326 0 1,'-15'22'6,"1"-9"-1,6 7 1,-8-1 0,2 6 1,-5-2 0,0 9 0,-5-2-1,0 10 0,0-4-1,-1 10 0,0-1-2,2 4-1,3 3 0,2 1-1,6 2 0,0-2-1,5 0 1,2-1 1,3-5-1,4 3 1,4-3 1,2 0-1,3-1 0,5 1 0,0 0 0,6 0-1,4 3 0,-1-3 0,4 2 0,1-2-1,1 2 1,0-7 0,4 2 0,-2-3 1,0-2-1,2-3 0,0 0 1,-2 1-1,1-4 0,-2 3 0,-4 2-1,-1 3 1,-3 0-1,-5 1 0,-3 0 1,-5 2-1,-3 3 0,-3-3 0,-4 0 1,-2-5-1,-4 0 0,2 4 0,-5-2 0,0-1 0,-2 1 0,-1 0 0,-1 1-1,-1 4 0,0 1 1,0-3-1,2 1 0,0 2 1,3-3-1,4 1 0,-1-4 0,5 3 1,0-3-1,0 4 1,1-1-1,3 0 1,0 2-1,-1 1 1,4 1 0,-1 2 0,5-3 0,2 2 1,1 0-1,7-4 0,-2 4 0,5-4 1,-2 2-1,4-3 0,-2 3 1,2 0-1,-1-3 1,-4 0-1,3-2 1,-4 2 0,6-3 0,-6 0 0,1-2 0,-1-3 0,1 2-1,0-2 1,-2 1 0,1-2-1,0 2 1,3-4 0,0 5 0,-3-2 1,4 3-1,0-4 0,1-1 1,-1-1-1,-2 0 0,-1-3 1,-2-2-1,2-4 0,-2-1 0,0-1-1,-5 2 1,2-4 0,-2-3-1,1-1 0,-3-2 0,-12-14 0,16 19-1,-16-19-3,0 0-5,0 0-12,0 0-6,0-27 0,-1 12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2:11:50.90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381 84 0,'-1'-19'16,"1"19"-7,-3-17-1,3 17 1,-11-21 0,11 21-2,-23-17 1,5 13-1,-3 2-1,-4 4-2,-5 4 1,-1 5-2,-3 4-1,-2 4-1,2 3 0,1 1-1,4 1 1,6-2-1,7-1 0,5-2-1,8-2 2,9-3-1,-6-14 0,33 21 0,-7-12-1,4 0 1,4 1 0,0 1-1,2-1 0,-3 3 1,-1-2-1,-4 3 0,-3 0 1,-2-3-1,-7 3 1,-4 0 0,-5 2 0,-6-2 0,-5 3 0,-4 0-1,-6-1 1,-3 1 1,-4-3 0,-2-2 1,0-2 1,-2-3 0,-3 0 1,3-7 0,-1 0-1,2-2 0,3-1-1,-1 0-1,3 0-3,2 0-2,17 3-3,-23-8-8,23 8-10,0 0 1,0 0 0</inkml:trace>
  <inkml:trace contextRef="#ctx0" brushRef="#br0" timeOffset="1">683 575 0,'0'0'17,"-14"-2"2,14 2-7,0 0-1,0 0 1,25-4-1,-11 1-1,5 0-3,1-1 0,2 4-1,-4 0-2,1 5-2,-19-5-1,22 19 0,-22-19-1,4 26 1,-7-10-1,3-16 1,-9 26-1,9-26 0,-11 22 0,11-22 0,-5 16 0,5-16 0,0 0 0,10 17 0,-10-17 0,20 14 0,-20-14 1,23 16-1,-9-12 0,-14-4 0,20 18 1,-20-18 0,8 17 0,-8-17 1,-11 18-1,11-18 1,-28 22 0,10-14-1,-4 3-1,-1-5-4,1 0-7,2 4-11,-7-18-5,27 8 0,-33-23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17.3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 2322,'5'27'3612,"12"-17"-1419,-17-10-1419,29 23 387,-5-11 129,-4-12 129,15 14-258,-8-14 0,18 0-129,-8-1 0,14-1-258,-3-10-129,12 10-258,-6-7-129,7 5-129,4-6 129,2 7-129,0-4 0,5 5 0,-4-5 0,6 7 0,-2 0 129,5 0-129,-3 0 0,4 10-129,1 1 129,3 5 0,0 1 0,3 0-129,-4 4 129,3 3 0,-4 1 0,3 2 0,-4-1 129,3 7-129,-7-6 0,4 7 129,1-5-129,4 3 0,-6-2 0,4-1 0,1 1-129,1 1 129,-2-2 0,0 1-129,-7 0 129,2 5-129,-2-1 129,2-1-129,-8 4 129,4-3-129,-4 0 129,-1 3-258,3-4 129,1 2 129,-6-2-129,3 1 0,-2 2 0,-1 0 0,2 6 0,-3-6 0,-2 6 0,-2-1 0,-3 8 0,1 3 0,-6-4 0,2 6 0,-3 2 0,5 5 0,-8-2 0,3 1 0,-1 4 129,0 0-129,-1 1 0,-5 2 0,3 0 129,-3 0-129,0 2 129,-2 2-129,-1-2 0,-2 1 0,-1-3 0,-4 3 0,-1-1 0,-5 0 0,-5-5 0,0-5 129,-7-2-129,1-4 0,-4-4 0,1-4 0,-6-1 0,-2-4 129,-1-3 129,-1 2-258,0-6 129,0 0 0,-2-3 0,-1 2-129,-2-6 258,1-2-258,-1 0 0,0-3 0,0 0 129,0-3-129,0-2 0,0-16 0,0 23-129,0-23 0,0 0-129,0 0-516,0 29-903,0-29-3096,-21 0-387,21 0-129,-32-12-387</inkml:trace>
  <inkml:trace contextRef="#ctx0" brushRef="#br0" timeOffset="-3608.2063">-5052 1171 1419,'0'0'3741,"0"0"258,0 0-645,0 0-3096,9-13 0,-9 13 258,0 0 258,16-6 0,-16 6 0,20-14 0,-20 14-129,32-18 0,-13 5 0,12 4-129,1-8-258,9 6 0,4-4 0,8 2-129,7-2 0,5-1-129,6 1 129,4-1 0,6-2-129,2-1 129,4-3-129,6 2 129,1-5 0,4 2 0,5-7 0,4 0 0,4 0-129,5-1 129,-4-2 0,3-1 0,1 4-129,3-3 129,-7 3-258,2 3 258,-2 0-129,-1 2 258,3-1-258,-2 2 0,-4 2 0,-3-4 0,1 1 129,-1 0-129,-4 0 0,-3 2 0,-5-2 0,0-2 0,-5 4 129,2-1-129,-5 0 129,1 1-129,-1-1 0,2 2 129,-5-1-129,1 4 0,-2 0 129,-4 2-129,0 5 0,-4-2 0,-5 6 0,-2-2 129,-5 2-129,1 0 0,-3 0 129,-2 3-129,0-5 0,-9 3 129,2 3-129,-8 0 0,-2 1 0,-8 3 0,-6 0-129,-9-4-129,1 4-645,-18 0-1677,-18-3-2193,-4 3-258,-18 0-387</inkml:trace>
  <inkml:trace contextRef="#ctx0" brushRef="#br0" timeOffset="-1616.0918">-5051 1317 2451,'32'69'3354,"-6"-31"-1032,-5 6-1935,-2 1 258,4 12 0,1-6 258,0 13 129,-5-9 0,8 18 0,-6-9-129,8 12 129,-8-1 0,16 12-387,-13-1-129,8 7 129,-1 1-258,2 7 0,-6-3-129,6 0 0,-8-3 0,3-1 0,-8-5 129,3-3-129,-10-6 0,4-2 0,-7-7 258,3 0-387,-8-11 0,4-3 129,-4-16-129,-2 1-129,-1-8 129,-1-7-129,-1-8 0,0-19 129,0 19-129,0-19 129,0 0-129,4 17 258,-4-17-129,0 0 0,0 0 0,0 0 129,0 0-129,0 0 0,0 0-129,0 0 129,0 0-129,0 0 0,0 0 0,0 0 0,0 0 258,0 0-258,0 0 129,0 0-129,0 0 129,0 0 0,0 0 0,0 0 0,0 0-129,0 0 129,0 0 0,0 0 0,0 0 0,1-11-129,-1 11 129,0 0-129,0 0 0,0 0 0,0-16 0,0 16 0,0 0 129,0 0-129,0-18 0,0 18 0,0 0 0,0 0 0,0-17 0,0 17 0,0 0 0,0 0 0,0 0 0,0 0-129,0 0 129,8-17 0,-8 17 0,0 0 0,0 0 0,21 0-129,-21 0 129,16 0 0,-16 0 0,23 0 0,-23 0 0,30 0 0,-12 0 0,3 3 0,-1-2 0,5 2 0,-1 0 0,6 2 0,5 2 0,2-5-129,3 4 129,4 2 0,4 2 0,3-3 0,5 6 0,7 1 0,-1 5 0,9 0 0,6 5 0,7 4 0,4-1 0,5-5 0,3 1 0,5 4 0,5-5 0,0 4 0,5 2 0,1-3 0,8 0 0,5-1 0,5 7 129,-1-7-129,5-1-129,3-1 258,1 2-129,5 1 0,-4-3 0,6 1 0,-1-1 258,-1 1-258,0-1 129,1 1-129,-1-1 129,0 2-129,-4-5 129,-1 7-129,2-6 0,-6-2 129,1 3-129,-5-4 0,-2 0 0,-4 2 129,-7-2-129,-6 1 0,-7-3 0,-1 3 129,-9 1-129,0 0 0,-11-5 0,-6 2 0,-5-1 129,-9-2-258,-12-2 129,-9-2 0,-10 0-129,-11-2-129,-4 6-258,-17-13-1290,0 0-3096,-14-18-258,-10 3-387,-16-16-258</inkml:trace>
  <inkml:trace contextRef="#ctx0" brushRef="#br0" timeOffset="1628.0927">1814 4869 1548,'0'0'387,"0"0"-387,-6-19 387,6 19 258,0 0-129,0 0 258,0-22 0,0 22 0,0 0 129,0-23-129,0 23-258,0 0-258,0-26 129,0 26 129,0 0 129,0 0-129,0-15 129,0 15-129,0 0 129,0 0-258,0 0 258,0 0-258,0 0 258,16-18-258,-16 18 129,18-12 0,-18 12-129,35-18 129,-14 5-129,6 3-129,4-12 129,7 7-129,-1-4 129,10 0 0,-2-5-129,9 3 0,-3-3 0,10-1-129,-1-3 129,4 5-129,3-4 129,2 3-129,3-1 129,2 2-129,-5-3-129,3 4 129,-1 0-129,-2 2 258,-3-6-387,1 4 258,-6 0-258,0 3 258,-3-1 0,0 1-129,-4-2 129,-1 2-129,-3-2 0,-4 4 129,-1-2 0,-3 4 0,-2-1 129,0 0-258,-4 3 129,-1 0-129,-3 4 129,-2-3 0,-2-2-129,1 2 129,-1-3 0,-2 5-129,-3-3 129,2 2-129,-4-1 129,2 1-129,-4 1 129,0-2-129,-3 0 0,2 1 129,-18 11-129,30-19 0,-30 19 0,31-21 0,-31 21 0,29-20 0,-29 20 129,35-19-129,-19 8 0,2 1 129,1-2-129,0 0 0,-1-2 129,3 3-129,1-2 0,5 0 0,-3 1 129,7-1-129,-4 4 0,0-3 0,4-3 129,-1 0-129,-2 2 129,-3-4-129,3-1 129,-3 5-129,4-5 129,-2 1-129,1 1 129,-1 4-129,-3-3 0,0 4 0,0-3 129,-1 5-129,-2-1 258,-5 2-258,1 1 129,-17 7-129,27-12 129,-27 12-129,23-11 0,-23 11 129,19-7-129,-19 7 0,16-5 129,-16 5-129,21-8 0,-21 8 0,21-7 0,-21 7-129,24-7-258,-19-8-1161,-5 15-3354,8-18-129,-8 18-387,-24-35-387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25.2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 94 1032,'0'0'1677,"0"-19"-129,0 19 0,0-19 0,0 19-387,-3-20 129,3 20-129,0-18-129,0 18-129,0 0-258,0 0 0,0-19-258,0 19-129,0 0 258,0 0-258,0 0 0,0 0 0,0 0 258,-1 23-258,1-23 129,0 28-129,0-10-129,0 3 129,0 3-129,6 1 0,-3 4 129,5-5 0,-3 7-129,6 5 0,-3-5 129,5 8-129,-2-5 129,7 8-129,-2-9 0,2 6-129,1-1 0,2-1 129,-2-3-129,4 6 129,-1-4-129,1 5 129,1-4 0,0-3 0,0 1-129,1-2 129,-1 4-129,2-8 129,1 0-129,4-3 129,-5 2-129,2 1 129,1-5-129,0-2 129,-2 1-129,4-2 129,-4-2 0,0 1 0,2-1 0,2 0 129,-1-5-129,4 3 0,0-4-129,3 2 129,-2-4 0,5 0-129,-1 0 129,-1-3-129,2 1 129,2 1-129,0-1 0,-1 3 129,-1-3-129,1 3 0,0-4 0,-2 5 0,2-1 129,0 2-129,-1-2 0,0 0 0,0-1 129,-3 2-129,4 1 129,1 0-129,-3-7 129,2 5-129,-4 0 129,2-5-129,-4 4 129,2 1-258,-6-1 129,-3 0 0,1 0-129,-1 4 129,-4-4 0,-2 4-129,1 1 129,-4-2 0,2 4 0,-2 1 0,-1 1 0,-1 3 0,-1-4 0,-1 2 0,1 3 0,-3-5 0,-4 6 0,1-2 0,-5 3 0,1 1 0,-6-2 0,0 2 0,0-5 129,-6 3-129,-4-1 0,-1 2 0,-4-2 0,-2 2 129,-3 0-129,1 0 0,-2 4 0,0-3 0,-4 1 0,1 1 0,-4-4 0,1 2 0,-3-1 0,-2 1 0,-5-1 0,3 3 129,-5-3-129,3 1 0,-5-5 0,6 1 0,-2-1 0,2-5 0,0 6 0,3-3 129,4 1-129,1 2 0,1 2 129,1-5-129,1 4 129,3-4-258,2-6 387,3 4-387,-1-3 258,5 3-129,12-18-129,-18 27 129,13-8 0,5-19 0,-6 33 0,6-16 0,0-17 0,0 33 129,0-15-129,3 4 0,3-2 0,2 2 0,-3 0 129,5 0-129,-2 4 129,0-5 129,2 3-258,-2-3 129,0-3-129,1 0 0,1-2 129,-1 1-129,-9-17 0,16 31 0,-16-31 0,18 24 0,-18-24 0,16 26 129,-16-26-129,13 19 0,-13-19 0,14 21 0,-14-21 0,18 19 0,-18-19 129,18 15-129,-18-15 0,19 19 129,-19-19-129,24 18 0,-24-18 0,23 18 0,-23-18 0,20 14 0,-20-14 0,20 12 0,-20-12 0,0 0 0,25 21 0,-25-21 0,21 18 0,-21-18 0,21 23 0,-21-23 0,19 23 0,-19-23 129,15 26-129,-15-26 0,14 23 0,-14-23 0,10 29 0,-10-29 129,6 23-129,-6-23 0,5 25 0,-5-25 129,2 28-129,-2-28 0,0 29 0,0-29 0,0 31 0,-5-13 129,0-2-129,-3 2 0,3 1 0,-1 0 0,-6-1 129,6 1-129,-5 0 258,1-3-258,2 2 129,8-18-258,-16 27 258,16-27 0,0 0-258,-14 18 129,14-18 0,0 0 0,0 0 0,-8 15-129,8-15 129,0 0-129,-2 23-387,2-23-387,0 0-3870,3-23-258,-1-6-516,-2-17-258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26.6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539 242 4257,'35'0'4773,"-35"0"-387,22 0-129,-22 0-4257,18-11 0,-18 11 258,0 0 0,13-23 129,-13 23-129,0-23 129,-10 5-129,10 18 0,-21-35-129,9 16 0,-8-2-129,1 0 129,-2 0-258,-1 4 258,-2 3-129,-5 4 0,0 3-129,-2 5 129,-1 2 0,-1 9-129,-1 6 129,-3 3 0,3 6 0,2 2 0,2 3 0,3 2-129,1 2 258,5 0-258,2-2 258,4 2-258,4-2 129,3-4-129,5-1 129,3-1 0,0-5 0,8-1 129,5 0-129,3-1 0,5-4 129,4-1-129,1 1 129,1-4-129,4-1 0,-1-1 129,2-1-129,2-3 129,-2 4-129,2-2 129,-2-1-129,0 4 0,-3-3 0,0 1 129,-7 5-129,1-3 0,-4-2-129,-19-7 258,30 24-129,-18-7 0,-1 1 0,-3 1 0,-3 2 0,-4-1 0,-1 2 0,0 3 129,-3-2-129,-8 4 129,-7-3-129,1 2 129,-9 0-129,2 0 129,-7 1 0,-1-4 0,-1-2-129,-3-6 129,3 1 0,-1-2-129,-5-6 129,6 3 129,-3-9 0,1 3-129,5-4 0,2 2 129,-1-3-129,7 0 0,1 0 129,21 0-129,-27-8-129,27 8 129,0 0-129,0 0 0,-11-19-129,11 19 129,0 0-258,9-17 0,-9 17-129,21-12-387,2 12-1161,-23 0-2709,17 0-387,-17 0-258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27.4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46 258,'27'-10'2193,"-6"-1"-387,-21 11 387,0 0-258,24-12-129,-24 12-129,0 0-258,0 0-258,0 0 0,3-15-258,-3 15-258,0 0 0,0 0 0,0 0-258,0 0 0,0 0-129,0 0-129,0 0 129,0 0-129,0 8 0,0-8 0,0 18 0,0-18 0,0 26 129,0-9-129,0 4 0,0 5 0,0 4 0,0 4 129,-3-1-129,3 4 258,-3 0-129,1 1-129,-3-3 129,4 0-129,-1-6 129,0 0-129,1-5 129,1-3-258,0-2 129,0-19-129,0 25 129,0-25-129,0 0 0,0 0 129,0 0-258,0 0 0,0 0-645,0 0-3225,-7-13-1032,4-5-129,-8-13-387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1.8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0 903,'0'0'2451,"0"0"-258,0 0-258,0 0-258,0 0-516,0 0-129,0 0-129,0 0-129,0 0-387,0 0 258,0 0-129,0 0 0,0 0 0,0 0-129,0 0 129,8 17-129,-8-17 0,0 0 129,0 0-129,29 26 129,-29-26-129,22 19-129,-22-19 0,32 27 0,-12-14 0,0 3-129,3-5 0,2 5 129,1-4-129,5 2 0,-7-3 0,8 4 129,-5-7-129,2 5 0,0-1 0,1 1 258,-1-1-258,2-1 0,-4-1-129,5 2 129,-1-5-129,1 4 129,3-4-129,0 5 0,-1-4 129,3 3-129,-4-4 0,6 1 129,-4-1-129,4 4 129,-6-3-129,3 1 0,1-1 0,0 1 129,1-1-129,1-1 0,-4 4 129,0-4 0,2 1 0,0 0-129,-2 2 129,-1 2-129,-2-4 129,0 3-129,0-7 0,-1 6-129,-2-4 258,-4 1-258,3-4 258,-4 1-129,-2 0 0,1-1 0,-3 1 129,1-3-129,0 1 0,0 2 0,-2-4 0,0 0 0,2 1 0,-1 1 129,-1 2-129,-2-3 0,3 3 0,-1-3 0,-1 1 0,-1-2 0,9 4 0,-4-3 0,4 1 0,-2 0 0,0-2 0,0 2 0,2-1 0,-2 1 0,-3-2 0,1 4 0,-1-4 0,0 0 0,3 1 0,0 3 0,0-3 0,0 1 0,2 3 0,0-5 0,3 4 0,-4-2 0,2-1 0,-2 3 0,0-1 0,-1-3 0,0 1 129,-1 2-129,2 0 0,0-1 0,-5 0 0,4-2 0,1 5 0,-1-2 0,-4-3-129,1 7 129,0-2 0,0 1 0,-2 0 0,1 1 0,-3 0 0,1 1 0,-18-8 0,30 15 0,-30-15 0,24 15 0,-24-15 0,26 19 0,-26-19 0,22 21 0,-22-21 0,23 26 0,-23-26-129,22 24 258,-22-24-258,21 33 258,-11-16-129,-2 2 0,-3 3 0,1-1 0,-3 0 0,1-2 0,-1 2 0,-2-1 0,-1 3 0,0 0 0,0-3 0,0 6 0,0 1 0,0 1 0,0 0 0,0 5 129,0-7-258,0 1 258,2-1-129,-2 0 0,2 0 0,-2-3 0,1-1-129,-1-2 258,3 2-129,-3-2 0,2-1 0,1 0 0,-1-2-129,-1 2 129,4 6 0,-3-6 0,-1 5 129,1 2-129,-2 1 129,0 2-129,0 1 129,0 1-258,-3-5 258,3 2-258,-3 0 129,-1-1 0,3-2 0,1 3 0,0-2 0,0 3 129,0-1-129,0 0 0,0 2 0,0-3 0,0-1 0,0 2 0,5-3 0,-1-5 0,1 4 0,-2-4 0,2 6 0,0-1 0,-2-1 0,4 0 0,-4 4 0,3-1 0,-1-2 0,2-2 0,-1-4 0,2 6 0,8-8 0,-2 4 0,4-2 0,-2-5 258,2 5-258,3-2 0,-5-2 0,3 1 0,-19-16 129,30 28-129,-30-28 0,29 27 0,-29-27 129,29 32-129,-29-32 0,27 28 0,-10-9 0,-3-1 0,4-7 0,-4 6 129,4 2-129,-2 1 0,3 4 129,-1-4-129,3-1 129,-2 0 0,2 5 0,-1-5-129,1-5 258,0 1-387,0-3 258,-3 6-129,1-2 0,0 2 0,-4 1 0,2-1 129,-1 1-129,0 1 0,0 6 0,0-4 0,2 2 0,-2 2 0,0 0 0,-1 4 0,-1-2 0,-3 3 0,2 3 129,-2-1-129,1 0 0,-3-1 0,1 6 0,-1-1 129,1-4-258,-3 0 258,1 3-129,-2-7 0,-1 2 0,3-2 0,-2-2 0,-3-1 0,1-3 0,0-4 0,0 3 0,-1-6 0,2 2 0,-2-1 0,-3-17 0,6 24 0,-6-24 129,4 21-129,-4-21 0,0 0 129,0 0-129,3 19 129,-3-19-129,0 0 129,0 0-129,0 0 0,0 0 129,0 0-129,0 0 0,0 0 0,0 0 0,0 0 0,0 0 0,0 0 129,0 0-129,0 0 0,0 0 0,0 0 129,0 0-129,0 0 0,0 0 0,0 0 0,0 0 0,0 0 0,0 0 0,0 0 0,0 0 0,0 0 0,0 0 0,0 0 0,0 0 0,0 0-258,0 0-258,0 0-516,0 0-1677,0 0-2451,-2-14-129,-11-5-516,0-2 258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3.2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561 168 2580,'6'22'4257,"-6"-22"0,0 0-258,-8 6-3999,8-6 0,0 0 258,0 0 258,-8-13 258,8 13-258,-8-21 258,8 21-129,-8-28-129,8 28-129,-16-33 0,16 33-129,-21-31-129,21 31-129,-29-29 129,10 17 0,-2 0-129,0 1 0,0 8 0,0-1 0,-3 4 0,0 4 0,0 7 0,0 4 0,3 4-129,-1 3 129,4 6 0,1-3 0,2 3-129,4-1 129,4 4 0,3-4 0,4 3 0,0-4 0,0-1 0,1 1 0,7-3 0,4-1 0,-1-3 0,2 1 0,-1-2 0,6-1 129,-18-17-129,37 25 0,-21-17 0,3 3 129,-1-8-129,1 2 0,-1-3 129,-1-1-129,-17-1 0,31 8 0,-31-8 0,26 10 0,-26-10 0,19 9 0,-19-9 0,0 0 0,19 21 0,-19-21 129,7 19-129,-7-19 0,1 27 0,-1-27 0,2 31 0,-2-13 0,0-18 0,0 30 0,-2-12 0,-4-1 129,1 0-129,-3-1 129,8-16-129,-21 33 0,8-16 129,13-17-129,-32 29 0,11-13 129,-1-3-129,-4 2 129,0 0-129,-4-4 129,-2 1 0,0 1-129,0-4 258,3-2 0,-2-3-129,9-1 0,-5-3 0,27 0 129,-28 0-129,28 0 0,-19-12 0,19 12 0,0 0-129,-13-17 0,13 17-129,0-18 0,0 18-129,0-17-387,0 17-645,5-17-1806,-5 17-1677,10-18-516,-10 18 129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1:53:48.9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28406B-BB1D-402B-B464-F3D5F7F525A4}" emma:medium="tactile" emma:mode="ink">
          <msink:context xmlns:msink="http://schemas.microsoft.com/ink/2010/main" type="inkDrawing" rotatedBoundingBox="1637,4512 9568,5027 9203,10642 1272,10127" hotPoints="9141,7703 5772,11072 2403,7703 5772,4334" semanticType="enclosure" shapeName="Circle"/>
        </emma:interpretation>
      </emma:emma>
    </inkml:annotationXML>
    <inkml:trace contextRef="#ctx0" brushRef="#br0">757 2208 1161,'0'0'1935,"0"0"-258,0 0-387,0 0 258,0 0-258,0 0-129,-19 1-129,19-1 0,0 0-258,0 0-129,0 0 0,0 0-258,-21 0-129,21 0 129,0 0-129,0 0 0,0 0 129,-18-9 0,18 9-129,0 0 0,-19-12 0,19 12 0,0 0 129,0 0-258,-25-20 258,25 20-129,0 0 0,0 0-129,-23-26 0,23 26 129,-14-17-129,14 17 0,0 0 129,-23-23-129,23 23 0,-23-19 0,23 19-129,-28-19 129,28 19 0,-30-22-129,30 22 129,-32-24-129,32 24 0,-32-28 0,32 28 129,-28-29-129,28 29 129,-25-26-129,25 26 0,-21-24 0,21 24 129,-18-25-129,18 25 0,-12-21 129,12 21-129,-10-21 129,10 21-129,-8-17 129,8 17-129,-10-25 0,10 25 129,-12-23-129,12 23 258,-16-25-516,16 25 516,-16-26-258,16 26 0,-13-21 0,13 21 0,-12-22 0,12 22 129,-12-21-129,12 21 0,-13-24 0,13 24 0,-17-23 0,17 23 0,-18-24 129,18 24-129,-19-17 0,19 17 0,-18-20 0,18 20 0,-16-23 0,16 23 0,-14-23 0,14 23 0,-14-24 0,14 24 0,-14-17 0,14 17 0,-14-20 0,14 20 0,-14-18 0,14 18 0,0 0 0,-20-28 0,20 28 0,-10-17 0,10 17 0,-11-20 0,11 20 0,-7-17 0,7 17 0,-9-21 0,9 21 0,-3-20 0,3 20 0,0 0 0,-6-21 0,6 21 0,0 0 129,0-26-258,0 26 129,0 0-129,0-21 129,0 21-129,0 0 129,0-24-258,0 24 258,0 0 0,0-32 0,0 32 0,0-29 0,0 29 0,0-33 258,0 33-258,0-33 0,0 33 0,0-27 0,0 27 0,0-22 0,0 22 0,0-22 0,0 22 0,6-23 0,-6 23 0,1-21 0,-1 21 0,4-18 0,-4 18 0,2-19 0,-2 19 0,0 0-258,7-17 258,-7 17 0,1-19 0,-1 19 0,0 0 0,9-23 0,-9 23 0,0 0 0,9-27 0,-9 27 0,7-21 0,-7 21 0,11-22 0,-11 22 0,10-25 0,-10 25 0,11-24 0,-11 24 0,10-26 258,-10 26-258,9-24 0,-9 24 0,6-21 0,-6 21 0,5-20 0,-5 20 0,0 0 0,9-25 0,-9 25 0,7-21 0,-7 21 0,0 0 0,12-20 0,-12 20 0,0 0 0,12-21 0,-12 21 0,0 0 0,0 0 0,20-20 0,-20 20-258,0 0 258,0 0 0,0 0 0,16-17 0,-16 17 0,0 0 0,0 0 0,21-16 0,-21 16 0,0 0 0,19-19 0,-19 19 0,0 0 0,18-15 258,-18 15-258,0 0 0,23-14 0,-23 14 0,19-18 0,-19 18 0,22-13 0,-22 13 0,17-13 0,-17 13 0,0 0-258,25-18 258,-25 18 0,19-11 0,-19 11 258,20-16-258,-20 16-258,17-10 258,-17 10 0,0 0 0,23-15 0,-23 15 0,0 0 0,25-19 0,-25 19 0,26-16 0,-26 16 0,29-18 0,-29 18 0,33-13 0,-13 9 0,-20 4 0,35-11-129,-35 11 258,28-8-258,-28 8 129,25-10 129,-25 10-129,26-9 0,-26 9 0,23-10 0,-23 10 0,23-10 0,-23 10 0,20-9 0,-20 9 0,23-10 0,-23 10 0,21-10 0,-21 10 0,26-8 0,-26 8 0,29-11-129,-29 11 129,31-11 129,-31 11-129,32-10-129,-32 10 129,30-9 0,-30 9 0,28-1 0,-28 1 0,27-2 0,-27 2 0,23-1 0,-23 1 0,24-7 0,-24 7 129,29-5-258,-29 5 129,35-9 0,-16 4 0,1 2 0,-1-1 0,1 1 0,1-2 0,-21 5 0,33-8 129,-33 8-129,34-6 0,-34 6 0,30-8 0,-30 8-387,44-12-903,-23 3-3096,0-11-387,4 0-387,-9-12 129</inkml:trace>
    <inkml:trace contextRef="#ctx0" brushRef="#br0" timeOffset="23291.3321">651 2233 903,'0'0'1548,"-21"-1"-129,21 1-516,0 0-129,0 0-387,0 0 0,-7-23 129,7 23 0,0 0-129,0 0 387,0 0-129,0 0 0,-14-20-129,14 20 0,0 0-258,0 0 0,0 0 129,0 0-258,-11-18 0,11 18 129,0 0 258,0 0-258,0 0 129,0 0 129,-10-21-129,10 21-129,0 0 0,0 0 0,0 0-258,0 0 129,0 0 0,0 0 0,0 0 0,0 13 129,0-13-129,0 0 129,9 21 0,-9-21 0,10 21-129,-10-21 0,11 23 0,-11-23 0,12 23-129,-12-23 129,11 27 0,-11-27-129,12 25 129,-12-25-129,13 21 129,-13-21-129,0 0 0,15 24 129,-15-24-129,0 0 129,20 20-129,-20-20 0,0 0 129,16 18-129,-16-18 258,0 0-258,0 0 0,17 25 129,-17-25-129,0 0 129,11 28-129,-11-28 0,7 17 0,-7-17 129,7 19-129,-7-19 129,0 0-129,12 26 129,-12-26-129,9 22 129,-9-22-129,7 18 129,-7-18-129,0 0 0,16 21 258,-16-21-258,0 0 258,0 0-258,16 21 258,-16-21-258,0 0 258,0 0-258,0 0 0,11 20 0,-11-20 0,0 0 0,0 0 0,0 0 129,12 19-129,-12-19 0,0 0 0,0 0 0,18 21 0,-18-21 0,0 0 129,23 23-129,-23-23 129,0 0 0,26 26-129,-26-26 129,21 17 0,-21-17-129,23 15 0,-23-15 129,27 21-129,-27-21 0,26 21 0,-26-21 0,34 21 0,-34-21 129,24 21-129,-24-21 0,29 23 0,-29-23 0,24 18 0,-24-18 0,25 19 0,-25-19 0,35 26 0,-35-26 0,36 26 0,-36-26 0,35 23 0,-16-10 0,-19-13 129,32 23-129,-32-23 129,27 21-129,-27-21 258,24 14-258,-24-14 129,23 20-129,-23-20 0,23 16 129,-23-16-129,23 21 0,-23-21 0,20 16 0,-20-16 0,0 0 0,21 21 129,-21-21-129,0 0 0,17 23 0,-17-23 0,11 21 0,-11-21 0,14 22 0,-14-22 0,19 33 0,-19-33 0,20 33 0,-20-33 0,18 29 0,-18-29 0,19 21 0,-19-21 0,18 21 0,-18-21 0,0 0 0,26 25 0,-26-25 0,12 19 0,-12-19 0,13 21 0,-13-21 0,9 25 0,-9-25 0,7 25 129,-7-25-129,10 22 0,-10-22 0,9 29 0,-9-29 0,11 23 0,-11-23 0,10 25 0,-10-25 0,13 22 0,-13-22 0,14 23 0,-14-23 0,14 21 0,-14-21 0,0 0 0,25 28 0,-25-28 0,17 21 0,-17-21 0,14 21 0,-14-21 0,18 21 0,-18-21 0,0 0 0,26 24 0,-26-24 0,0 0 129,23 21-258,-23-21 258,0 0-129,22 15 0,-22-15 0,0 0-129,17 14 129,-17-14 0,0 0 0,16 21 0,-16-21 0,0 0 0,14 25 0,-14-25 258,13 22-258,-13-22 129,14 20-129,-14-20 129,14 17 0,-14-17 0,16 20-129,-16-20 0,0 0-129,21 24 129,-21-24 0,12 20 0,-12-20-129,13 21 258,-13-21-129,0 0 0,17 21 0,-17-21 0,0 0 0,16 19 0,-16-19 0,0 0 0,12 18 0,-12-18 0,0 0 0,0 0 0,15 26 0,-15-26 0,0 0 0,0 0 0,0 0 0,19 20 0,-19-20 0,0 0 0,0 0 0,0 0 0,19 22 0,-19-22 0,0 0 0,0 0 0,20 16 0,-20-16 0,0 0-129,21 21 258,-21-21-129,0 0 0,23 12 0,-23-12 0,0 0 0,25 15 0,-25-15 129,0 0-129,23 17 0,-23-17 0,0 0 0,23 16 0,-23-16 0,19 13 0,-19-13 0,19 10 0,-19-10 0,27 13 0,-27-13 0,26 11 0,-26-11 0,27 16 0,-27-16 0,21 8 0,-21-8 0,21 11 0,-21-11 0,0 0 0,21 11 0,-21-11 0,0 0 0,18 15 0,-18-15 0,0 0 0,0 0 0,23 12 0,-23-12 129,0 0-129,25 5 0,-25-5 0,21 8 0,-21-8 0,23 10 0,-23-10 129,24 13-258,-24-13 258,32 13-129,-32-13 0,32 13 0,-14-4 0,-18-9 0,35 13 0,-16-7 0,1 0-129,-20-6 129,35 8 0,-17-1 0,-18-7 0,35 3 0,-16 2 129,-19-5-129,36 5 0,-17-4 0,-19-1 0,30 0 0,-30 0 0,28 0 0,-28 0 0,22 0 0,-22 0 0,0 0 0,19 3 129,-19-3-129,0 0 0,0 0 0,23 7 0,-23-7 0,0 0 0,19 2 0,-19-2 0,0 0 0,20 0 0,-20 0 0,0 0 0,24-2 0,-24 2 0,18 0 0,-18 0 0,21 2 0,-21-2 0,20 4 0,-20-4 0,23 7 0,-23-7 0,23 0 0,-23 0 0,22 0 0,-22 0 0,23 6 0,-23-6 0,0 0 0,25 2 0,-25-2 0,0 0 0,25 0 0,-25 0 0,19 0 0,-19 0 0,23 5 0,-23-5 0,28 3 0,-28-3 0,36 6 0,-15-2 0,0-4 0,4 0 0,-2 3 0,1-2 0,1 3 0,2-4 0,-1 1 0,1-1 0,1 0 0,0 0 0,-2-1 0,3-3 0,-3 1 0,1-2 0,1 4 0,-3-1 0,-1 2 0,-1 0 0,2 0 0,0-3 0,1 3 0,-1-2 129,-2 2-129,0-1 0,-2-3 0,-2 1 0,1 3 129,-20 0-129,32-1 0,-32 1-129,26 0 129,-26 0 0,25-4 0,-25 4 0,30 0 0,-30 0 0,26-9 0,-26 9 0,27-8 0,-27 8 0,26-12 0,-26 12 0,25-9 0,-25 9 0,21-7 0,-21 7 0,19-8 0,-19 8 0,22-9 0,-22 9 0,19-11 0,-19 11 0,18-9 0,-18 9 0,0 0 0,21-10 0,-21 10 0,0 0 0,23-13 0,-23 13 0,19-11 0,-19 11 0,27-18 0,-27 18 0,33-10 0,-33 10 0,34-11 0,-34 11 0,33-10 0,-33 10 0,28-14 0,-28 14 0,32-11 0,-32 11 0,32-12 0,-14 8 0,1-4 0,0 0 0,1 0 0,1 2 0,-2-6 0,3 3 0,-5-1 0,4 0 0,1 2 0,-3 0 0,0 3 0,1-1 0,-1-5 0,4 8 0,-3-5 0,1 0 0,-2 0 0,-19 8 0,36-9 0,-36 9 129,26-8-129,-26 8 0,25-8 0,-25 8 0,0 0 0,28-13 0,-28 13 0,21-12 0,-21 12 0,0 0 0,27-13 0,-27 13 0,0 0 0,23-11 0,-23 11 0,0 0 0,17-13 0,-17 13 0,0 0 0,27-13 0,-27 13 0,19-7 0,-19 7 129,27-8-129,-27 8 0,30-8 0,-30 8 0,31-10 0,-11 2 0,-3 4 129,5-4-129,-3-2 0,0 3 129,1-1-129,-1 0 129,2 0-258,-1-1 258,-1-4-258,2 1 129,1 4-129,-3-5 129,4-2-129,-2 6 0,2-4 129,0 1-129,-2-1 129,0 4 0,2-2 129,0 1-129,-2 2 0,2 0 0,-3 1 0,-1-3 0,-19 10 129,37-11-129,-37 11 0,32-12 0,-32 12 0,34-9 0,-17 1 0,3 1 0,-1 2 0,-1 1 0,3-1 0,-2-2 0,-1 1 0,1-1 0,1 1 129,-3-1-129,3 1 0,-20 6 0,33-14 0,-33 14 0,30-16 129,-30 16-129,34-17-129,-34 17 129,35-20 0,-15 12 0,-1-1 0,-1-3 0,-18 12 0,33-21 0,-13 10 129,-20 11-129,35-18 0,-17 11 0,-18 7 0,35-13 0,-16 10 129,-19 3-129,34-8 0,-34 8 0,23-6 0,-23 6 0,0 0 0,19-7-129,-19 7 129,0 0 0,0 0 0,18-10 0,-18 10 129,0 0-129,19-12 0,-19 12 0,18-12 0,-18 12 0,0 0 0,28-13 0,-28 13 0,0 0 0,27-13 0,-27 13 0,0 0 0,24-12 0,-24 12 0,0 0 0,23-6 0,-23 6 0,0 0 0,23-5 0,-23 5 0,0 0 0,28-13 0,-28 13 0,18-8 0,-18 8 0,19-6 0,-19 6 0,22-8 0,-22 8 0,17-8 0,-17 8 0,0 0 0,23-12 0,-23 12 0,0 0 0,23-9 0,-23 9 0,0 0 0,21-15 0,-21 15 258,0 0-258,0 0 0,21-19 0,-21 19 0,0 0 0,0 0 129,0 0-129,0 0 0,0 0 0,0 0 129,0 0-129,0 0 0,0 0 0,15-18 0,-15 18 0,0 0 0,0 0 0,0 0 0,0 0 0,0 0 0,0 0 0,0 0 0,21 0 0,-21 0 0,0 0 0,0 0 0,0 0-129,0 0 129,23-9 0,-23 9 0,0 0 0,0 0 0,19-8 0,-19 8 0,0 0 0,0 0 0,23-9 0,-23 9 0,0 0 0,0 0 0,23-16 0,-23 16 0,0 0 129,0 0-129,18-18 0,-18 18 0,0 0 0,0 0 0,0 0 129,21-21-129,-21 21 0,0 0 0,26-10 0,-26 10 0,22-6 0,-22 6 0,22-7 0,-22 7 0,0 0 0,23-8 0,-23 8 0,0 0 0,20-6 0,-20 6 0,0 0 0,0 0 0,17-5 0,-17 5 129,0 0-129,0 0 0,0 0 0,0 0 0,0 0 0,22-15 0,-22 15 0,0 0-129,0 0 129,19-19 0,-19 19 0,0 0 0,21-18 0,-21 18 0,0 0 0,18-15 0,-18 15 0,0 0 0,21-13 0,-21 13 0,0 0 0,21-17 0,-21 17 0,0 0 0,21-13 0,-21 13 0,0 0 129,0 0-129,20-18 0,-20 18 0,0 0 0,0 0 0,19-14 0,-19 14 0,0 0 0,0 0 0,16-17 0,-16 17 0,0 0 0,0 0 0,27-21 0,-27 21 0,0 0 0,17-23 0,-17 23 0,0 0 0,20-22 0,-20 22 129,0 0-129,21-25 0,-21 25 0,0 0 0,16-23 0,-16 23 129,0 0-129,12-21 0,-12 21 0,0 0 129,11-22-129,-11 22 0,10-20 0,-10 20 129,9-25-129,-9 25 0,14-26 0,-14 26 0,16-28 0,-16 28-129,19-28 258,-19 28-387,16-30 387,-16 30-258,18-33 129,-18 33-129,14-28 129,-14 28 129,12-30-258,-12 30 129,11-23 0,-11 23 0,11-22-129,-11 22 129,7-20 0,-7 20 0,0 0 0,10-19 0,-10 19 0,0 0 0,4-22 129,-4 22-129,5-19-129,-5 19 258,0-21-129,0 21 0,5-21 0,-5 21 0,6-27 0,-6 27 0,5-24 0,-5 24 0,7-27 0,-7 27 0,9-31-129,-9 31 258,9-24-129,-9 24 0,9-24 0,-9 24 0,3-25 0,-3 25 0,5-21 0,-5 21 0,6-24 0,-6 24 0,5-23 0,-5 23 0,7-24 0,-7 24 0,2-22 0,-2 22 0,3-23 0,-3 23 0,6-26 0,-6 26 129,3-23-129,-3 23 0,2-27 0,-2 27 0,5-21 0,-5 21 0,5-27 0,-5 27 0,8-30 0,-8 30-129,0-33 129,0 33 0,3-29 0,-3 29 129,0-28-129,0 28 0,0-30 0,0 30 0,0-32 0,0 32 0,-2-33 0,1 14 0,1 19 0,0-31 0,0 31 0,0-31 0,0 31 0,0-26 0,0 26 0,0-21 0,0 21 0,0-17 0,0 17 0,0-20 0,0 20 0,-6-21 0,6 21 0,-5-25 0,5 25 0,-4-32 0,4 32 0,-7-34 0,6 18 0,-5-4 0,5-2 0,-1 1 0,2 0 0,-2 0-129,0-2 129,0-3-129,2 3 258,-5-3-258,3 5 129,-1 0-129,-2-2 258,-1 1-129,6 22 0,-17-39 0,17 39 0,-14-32 0,8 13 0,6 19 0,-14-33 0,14 33 0,-3-34 0,3 34 0,-6-36 0,3 19 129,-3-7-129,1 3 0,3-1 0,-1 1 0,-1-2 0,-3 3 129,4-2-129,-4 1 0,3 1 0,-1 3 0,0-3 0,-1 0 0,5 1 0,-5 1 0,4-1 0,-1 0 0,3 19 0,-5-33 0,-1 14 129,5 1-129,1 18 0,-11-33 0,11 33 0,-7-27 0,7 27 0,-7-28 0,7 28 0,-9-20 0,9 20 0,-5-22 0,5 22 0,-9-19 0,9 19 0,-9-20 129,9 20-258,0 0 258,-14-26-129,14 26 0,-16-19 0,16 19 0,-23-25 0,23 25 0,-28-24 0,28 24 0,-27-21 0,27 21 0,-21-14 0,21 14 0,0 0 0,-23-17 0,23 17 0,0 0 0,0 0 0,-23-20 0,23 20 129,-17-9-129,17 9 0,-21-11 0,21 11 0,-25-12 0,25 12 0,-23-9 0,23 9 0,-25-12 0,25 12 0,-21-8 0,21 8 0,-19-8 0,19 8 0,0 0 0,-22-9 0,22 9 0,0 0 0,-22-9 0,22 9 0,-18-4 0,18 4 0,-28-7 0,28 7 0,-34-11 0,16 8 0,-1-2 0,1 2 0,18 3 0,-31-13 0,31 13 0,-32-13 0,32 13 0,-27-15 0,27 15 0,-26-13 0,26 13 129,-27-15-129,27 15 0,-17-11 0,17 11 0,0 0 0,-23-11 0,23 11 0,0 0-129,0 0 129,-21-21 0,21 21 0,0 0 0,0 0 0,-22-18 0,22 18 129,0 0-129,-24-18 129,24 18-258,-25-11 129,25 11 0,-33-14 0,11 6-129,-1-1 258,0-4-258,-1 2 129,3-2 129,-2 0-129,0-2 0,2 4 0,21 11 0,-32-21 0,32 21 0,-32-20 0,32 20 0,-32-19 0,32 19 0,-33-23 0,33 23 0,-36-21 0,12 8 0,-3 0 0,-3 2 0,-3 1 0,-1 2 0,-1 0-129,0 0 129,-1 1 0,8 2 0,0 0 0,5 4 0,2-2 0,3-1 0,18 4 0,-25-1 0,25 1 0,-21-3 0,21 3 0,-19-7 0,19 7 0,-21-11 0,21 11 0,-27-10 0,27 10 0,-37-11 0,14 8 0,0-4 0,0 2 0,2 0 0,-2 1 0,2-1 0,1 2-129,20 3 129,-31-11 129,31 11-258,-32-13 129,32 13 0,-23-13 129,23 13-129,-21-9-129,21 9 129,-18-11 0,18 11 0,-23-10 0,23 10 0,-30-13 0,30 13 0,-32-11 0,15 3 0,-3 0 0,20 8 0,-35-12 0,17 3 0,-1 4 0,-2-1 0,3-2 0,-3-3 0,2 3 0,-3 0 0,5-4 0,-4 4-129,-1 0 129,1 4 0,-2 0 0,-1-1 0,-1 1 0,0 0 0,4 4 0,-2-1 0,2-2 0,0-1 0,3 3-129,18 1 258,-30-8-129,30 8 0,-28-18 0,28 18-129,-30-14 129,30 14 0,-28-14 0,28 14 0,-30-10 0,30 10 0,-29-6 0,29 6 0,-28-8 0,28 8 0,-28-16 0,28 16 0,-28-12-129,28 12 129,-29-13 0,29 13 0,-26-12 0,26 12 0,-27-9 0,27 9 0,-17-12 0,17 12 0,-21-11 0,21 11 0,0 0 0,-25-13 0,25 13 0,-19-11 0,19 11 0,-22-11 0,22 11 0,-19-16 0,19 16 0,-21-12 0,21 12 0,-25-11 0,25 11 0,-28-8-129,28 8 129,-27-11 0,27 11 0,-24-8 0,24 8-129,-23-8 129,23 8 0,0 0 0,-25-12 0,25 12 0,0 0 0,-21-7 0,21 7 0,0 0 0,-28-8 0,28 8 0,-18 0-129,18 0 129,-23-8 0,23 8 0,-25-8 0,25 8 0,-26-10 0,26 10 0,-27-11 0,27 11 0,-26-13 0,26 13-129,-30-16 129,30 16 0,-27-13 0,27 13 0,-24-13 129,24 13-129,0 0 0,-25-8 0,25 8 0,0 0 0,0 0 0,0 0 0,-21-6 0,21 6 0,0 0-129,0 0 129,-23 0 0,23 0 0,0 0 0,-21 0 0,21 0 0,-20-2 0,20 2-129,-19-9 129,19 9 0,-30-8 0,30 8 129,-32-8-129,14 7-129,18 1 129,-33-5 0,33 5 0,-34-3 0,34 3 0,-31-7 0,31 7 0,-30-1-258,30 1 258,-32-4 0,32 4 0,-32 0 0,32 0 0,-33 0-129,33 0 129,-36 7 0,13-2 0,2 1 0,-2 4 0,6-2-129,-3-3 129,-1 7 0,3-8 0,18-4 0,-35 12 0,35-12 0,-34 6-129,15-3 129,19-3 0,-35 10 0,35-10 0,-36 7 0,36-7 0,-33 3 0,33-3 129,-32 5-129,32-5 0,-30 0 0,30 0 0,-28 3 0,10 2 0,18-5-129,-33 13 129,33-13 0,-36 12 0,17-7 0,1 3 0,-1 4 0,19-12 0,-32 21 0,32-21 0,-33 26 0,33-26 0,-30 24-129,30-24 129,-30 24 0,30-24 0,-25 17 0,25-17 0,-21 12 0,21-12 0,0 0 0,-25 8 0,25-8 0,0 0 0,-26 2 0,26-2 0,-22 6 0,22-6 0,-30 4 0,13 0 0,-3 0 0,1 1 0,0 3 0,-4-1 0,1 2-129,3 3 129,1-3 0,18-9 0,-33 23 0,33-23 0,-30 27 0,30-27 0,-27 22 0,27-22-129,-28 31 129,28-31 0,-26 24 0,26-24 0,-36 26 0,17-15 0,1 2 129,-3-1-258,0-7 258,0 6-129,1-1 0,1-1 0,19-9 0,-34 10 0,34-10 0,-33 8 0,33-8 0,-25 10 0,25-10 0,-25 3 0,25-3 0,-22 10 0,22-10-129,-25 16 129,25-16 0,-21 14 0,21-14 0,-22 16-129,22-16 129,-21 19 0,21-19 129,-17 17-258,17-17 129,-22 20 0,22-20 0,-19 21 0,19-21 0,-18 17 0,18-17 0,-23 18 0,23-18 0,-21 19 0,21-19 129,-21 14-129,21-14 0,-21 11 0,21-11 0,-21 8 0,21-8 0,-18 8 0,18-8 0,-21 5 0,21-5 0,-28 13 129,28-13-129,-29 13 0,29-13 0,-26 13 0,26-13 0,-23 10 0,23-10-129,-19 13 129,19-13 0,-18 12 0,18-12 0,-19 12 0,19-12 0,0 0 0,-25 18 0,25-18 0,0 0 0,-20 13 0,20-13 0,0 0 0,-17 14 0,17-14 0,0 0 0,-21 13 0,21-13 129,0 0-129,-23 13 0,23-13 0,0 0 0,-25 18 129,25-18-129,0 0 0,-27 13 0,27-13 0,-17 10 0,17-10 0,-20 16 0,20-16 0,0 0 0,-24 15 0,24-15 0,0 0 129,-21 16-129,21-16 0,0 0 0,0 0-129,-22 11 0,22-11 129,0 0 0,0 0 0,-23 16 0,23-16 0,0 0 129,-19 12-129,19-12 0,0 0 129,-21 9-258,21-9 129,0 0 0,-25 15 0,25-15 0,-19 6 0,19-6 0,0 0 0,-25 12 0,25-12 0,0 0 0,-19 3 0,19-3 0,0 0 0,0 0 0,-22 8 0,22-8 0,0 0 0,0 0 0,-19 9 129,19-9-129,0 0 0,-21 8-129,21-8 258,0 0-129,-23 4 0,23-4 0,-20 7 0,20-7 0,0 0-129,-26 11 258,26-11-258,-19 10 129,19-10 0,-23 13 0,23-13 0,-23 14 0,23-14 0,-21 16 0,21-16 0,0 0 0,-25 26 0,25-26 0,0 0 0,0 0 0,-18 20 0,18-20 0,0 0 0,0 0 0,-23 7 0,23-7 129,0 0-129,0 0 0,-24 8-129,24-8 129,-20 5-129,20-5-129,-32 8-129,2-7-387,7 22-2193,-22-9-1806,-21 6-387,-18 1-258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4.6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586 1000 1,'0'0'1805,"0"0"388,0 0-258,0 0 516,0 0-516,0 0-258,0-11-645,0 11-129,0 0-258,0 0-129,0-22 0,0 22-129,0 0 129,0 0-129,0-26 0,0 26-129,0 0 129,0 0-129,7-22 129,-7 22-129,0 0-129,24-19 0,-24 19 0,22-13 0,-22 13 0,32-13-129,-32 13 129,32-11 0,-12 8-129,-3 3 129,3 0-129,-20 0 129,32 0-129,-32 0 129,24 14-129,-24-14 129,21 13 0,-21-13 0,11 20-129,-11-20 129,0 29 0,0-29 0,-8 31-129,-4-16 258,-5 4-258,1 4 129,-7-3 129,1 0-258,-5-3 387,-1 4-387,1-2 129,-2 0-129,4-4 129,-4 3-129,3-5 0,5 1 0,0-6 0,4 3 129,17-11-129,-23 11 0,23-11-129,0 0 129,0 0 129,0 0-129,0 0 0,0 0 0,0 0 0,19 12 129,-19-12 0,26 1-129,-8-1 129,1 0 0,2 0 0,3 0 0,-2 0 0,2-1-129,4-3 129,-3 2 0,3-3 0,-1 1-129,-5 1 0,2-2 129,-1 3-129,-1-3 129,-4 0-129,-18 5 0,24-3 129,-24 3-129,0 0 0,0 0-129,18-4 129,-18 4-258,0 0-258,0 0-387,0 0-3483,0 0-387,-21-3-516,21 3-129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6.7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376 155 645,'16'-11'2451,"-16"11"-516,0 0 387,0 0-516,0 0-129,12-18-258,-12 18-129,0 0-258,3-17-129,-3 17-258,0 0 129,0 0-258,0-19 0,0 19 0,0 0-129,-3-21 0,3 21-129,-13-20 0,13 20-129,-19-25 0,19 25-258,-24-15 129,6 10-129,18 5 129,-34-4-129,12 4 129,3 11-129,-6 4 0,5 2 258,-3 4-258,2 2 0,0 3 129,2-3-129,3 3 0,2 0 129,2-3 0,1 3-129,5-3 258,4-1-129,2-3 0,0 1 0,3-2 0,10-1 129,-13-17-129,32 28 0,-11-14 129,0-6-129,3 1 129,-1 0-129,4-4 0,-6-2 129,3 1-129,-2 3 0,-3-6 0,2 6 0,-5-5 0,-16-2 0,29 13 0,-29-13 0,20 19 129,-20-19-129,9 23 0,-9-23 0,2 28 0,-2-28 0,0 31 0,-2-16 129,-1 3-129,-3-1 0,-1 1 0,1 0 129,-4 1-129,0 0 0,1 4 129,-2-4-129,-1 0 0,12-19 129,-24 31-129,24-31 0,-25 27 129,25-27-129,-32 20 0,32-20 129,-36 23-129,15-14 0,1 0 0,-3-4 0,2 2 0,0-2 0,4 1 129,-3-3-129,20-3 129,-25 0 0,25 0 0,-21 0 129,21 0-129,0 0 0,-19-10 129,19 10 0,0 0-258,-10-19 129,10 19-129,0 0 0,-2-19-129,2 19 129,0 0-387,0 0 129,0 0 0,0 0-387,0-21-645,0 21-1290,5 9-2193,-5-9-258,0 0-129</inkml:trace>
  <inkml:trace contextRef="#ctx0" brushRef="#br0" timeOffset="1303.0745">776 894 903,'-15'0'129,"15"0"-129,0 0 387,0 0 129,0 0 258,-1-15 387,1 15 0,0 0 129,-10-19-129,10 19-129,0 0-129,0 0-129,0 0-258,0 0-129,-11-17-258,11 17 129,0 0 129,0 0-129,0 0 129,0 0 0,10 0 0,-10 0 258,21-5-129,-4 5-129,-17 0 258,37-2-258,-19-4 0,4 4 0,-3-2-129,5 3-129,-4-3 0,-1 4 0,-19 0-129,29 0 129,-29 0 0,16 0 0,-16 0 0,0 0 0,10 24 0,-10-24 0,0 19 129,0-19-129,-8 25-129,8-25 129,-18 26 0,18-26-129,-29 29 129,11-14 0,2-3 0,-3 2 0,0-4 0,1 4-129,18-14 129,-24 14-129,24-14 0,0 0 0,-21 9 0,21-9 0,0 0 129,0 0-129,0 0 0,13-4 0,-13 4 129,29-7-129,-11 2 0,1 4 0,-2 1 0,4-2 0,-1 2 0,-1 0 129,-19 0-129,32 0 129,-32 0-129,21 5 0,-21-5 0,0 0 129,17 12-129,-17-12 0,0 0 129,0 21-129,0-21 129,0 0-129,-14 24 129,14-24 0,-22 23-129,22-23 129,-26 24 0,26-24 129,-32 29-129,14-18 129,-1 2 0,0 1-129,1-2 0,-3 3 0,0-8 0,2 5-129,0-8 129,19-4-129,-31 14 129,31-14 129,-25 5-129,25-5 0,-24 0 0,24 0 0,-21 0 0,21 0-129,0 0 0,-21 0-129,21 0-129,0 0-774,-7-23-3741,7 23-258,-14-28-129,0 5-516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38:27.70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3167 1,'0'0'7,"14"17"-1,-14-17-1,0 0 0,0 0-1,0 0-1,0 0 1,17 6-1,-17-6 0,20 1 0,-20-1 1,30 2-1,-11-4 0,6 1 0,1-3 0,6-1-1,3-4 1,9 0-1,4-2 0,5-1 0,5-2 0,6-2-1,3 0 1,7-2-1,5 2 0,4-5 0,4 2-1,6-1 2,2-4-1,8 1 2,3-2-2,1-3 1,3-2 0,3 1 0,1-3 0,10 2 0,1 0-1,0-5 0,2 1 1,8-1-1,4 0-1,-1-4 1,3 0 0,2-4-1,3 1 1,6-2 0,3-2-1,-5 0 0,2 0 1,7 0 0,-1-2-1,-1 2 1,-1 2 0,-1-2-1,2 4 1,2-3 0,0 1 0,-1-2-1,1 4 1,-2-2-1,4-1 0,-4 3 0,2-2 1,3 1-1,0-1 0,1 2 1,-1-6-1,6 2 0,-3-3 1,7-1-1,0 1 0,1 1 0,-1-2 1,2-3-1,3 4 0,-3-4 0,3 7 0,3-5 0,0-1 0,0 1 1,0 0-1,-2-1 0,2 1 1,2 2-1,-1-1 0,-8 2 0,0-1 1,-7-1-1,0 6 0,-4 0 1,-7 5-1,-6 0 1,-8 2-1,-5 4 1,-11-1-1,-7 6-1,-10 1-3,-11 2-9,-9 15-12,-30-17 0,1 22 0,-37-20-1</inkml:trace>
  <inkml:trace contextRef="#ctx0" brushRef="#br0" timeOffset="2047">93 3280 4,'0'0'5,"0"0"0,0 0-1,0 0 0,0 0 0,0 0-1,0 0 1,0 0-1,12 19 1,-12-19 0,0 0 0,20 20 1,-20-20-1,19 10 1,-19-10 0,30 9 0,-10-5 0,1-3 0,4 3 0,1-2-2,7 1 0,5 2-1,0-5 0,6 6 0,2-6 0,6 3-1,2-3 1,6 0 0,-2-1 0,6-5-1,5 3 1,3-3-1,4 5 0,3-5 0,-1 3-1,3-3 1,2 5 0,4-5 0,-3 6 0,4-3-1,2-1 1,4 1 0,5 1 0,3-2-1,-1 1 0,1 1 1,0 0-1,4 1 0,-3 1 1,2-2-1,1 2 0,2 2 1,5-1-1,3-1 1,6 0-1,-2 2 1,7-2-1,0 0 1,0-2-1,2 1 1,2-1-1,-1-2 1,4 3-1,2-1 0,2 0 1,-1 4-1,3 0 0,3 3 1,1 4-1,3 5 0,3-2 0,-2 6 0,4 0 0,5-2 1,3 3-1,3-3 0,2 3 0,3-3 1,3 0-1,6-3 0,-3 1 1,6 2-1,2-5 0,5 3 0,-3-3 1,1 1-1,-3 1 0,5-3 0,3-3 0,-1 2 1,2-3-1,-3-1 0,1-2 0,0-3 0,1 2 1,-2-4-1,-3 1 0,-3-3 0,-6 1 0,-1-1 1,-1-3-1,-3-2 0,-5-5 1,-3 0-1,-8-2 1,-3-2 0,-2-2 0,-6 0 0,-4 1 0,-10 1 0,-3 4 0,-5 2 0,-9 1-1,-9 4 1,-5-2 0,-11 6-1,-8-3 0,-13 3-1,-11-1-4,-12 1-9,-21-6-14,4 4-2,-35-20 2,-6 2 0</inkml:trace>
  <inkml:trace contextRef="#ctx0" brushRef="#br0" timeOffset="3953">125 3287 7,'0'0'15,"0"0"-2,0 0 0,0 0-1,0 0-1,-2-16-1,2 16 0,0 0-3,0 0-1,0 0-2,0 0-1,-12 16-1,12-16-1,-7 24-1,7-24 0,-7 31 0,7-31 1,-4 26 3,4-26 0,0 0 1,0 0 0,0 0 1,0 0 1,0 0-1,12-26 0,-12 26-3,7-22 0,-7 22-4,0 0-3,6-19-8,-6 19-16,0 0-3,-7 18-1,0 6 1</inkml:trace>
  <inkml:trace contextRef="#ctx0" brushRef="#br0" timeOffset="7234">2614 3027 5,'0'0'9,"0"0"-3,0-16 0,0 16-2,0 0-1,0 0 0,0 0 0,0 0 0,0 0 0,0 0 0,0 0 1,0 0 1,0 0-1,0 0 0,0 0 0,0 0 0,0 0-1,9-19 0,-9 19 0,0 0 0,0 0-1,0 0 0,0 0-1,-16-13 0,16 13-1,0 0 0,0 0 0,-5 18 0,5-18-1,0 0 1,0 0 0,9 16 0,-9-16 1,0 0-1,0 0 1,16-2 1,-16 2-1,0 0 2,10-16-1,-10 16 1,0 0 0,7-19 0,-7 19-1,0 0 1,2-16-1,-2 16-1,0 0 1,0 0-1,-17-4 0,17 4 0,-22 9 0,22-9-1,-23 16 1,23-16 0,-21 19 0,21-19-1,-7 18 0,7-18 1,0 0-1,4 18 0,-4-18 0,0 0 1,0 0 0,0 0 0,16-7 0,-16 7 1,0 0-1,10-25 1,-10 25-1,5-21 1,-5 21-1,4-20 1,-4 20-1,-2-16 0,2 16 0,0 0 0,0 0-1,0 0 1,0 0-2,0 0 1,-12 16 0,12-16 0,-2 21-1,2-21 1,2 22 0,-2-22 0,0 0 0,7 17 0,-7-17 0,0 0 0,0 0 1,0 0-1,16 2 0,-16-2 1,0 0-1,0 0 1,10-16-1,-10 16 0,0 0 0,9-16-2,-9 16-4,0 0-6,0 0-8,0 0-9,0 0 1,0 0-1</inkml:trace>
  <inkml:trace contextRef="#ctx0" brushRef="#br0" timeOffset="9265">2484 1480 9,'-27'9'8,"-8"-2"-2,5 5-2,-7 1 0,0 3 0,-12-1-1,-3 7-2,1 2 0,0 6 0,-7-3 0,-2 7 0,2-3 0,5 3-1,7 0 1,2 1-1,3 0 0,1-3 0,-1 3 1,4-1-1,-2 0 0,0 1 0,0 0 0,1 6 0,-5 0 0,5 1 0,6 2 0,-2 2 1,4 2-1,2 2 0,0-1 1,1-3-1,4 0 0,2-2 0,2 0 0,1-1 0,2-3 0,4 6 0,0 2 0,1 3 0,2 2 1,0 4-1,0 0 0,2 3 0,0-2 0,4-5 1,-1-2-1,4-3 1,0-2-1,4-2 1,-1 0 0,3 1 0,1 4-1,0 5 1,2-3 0,-1 4-1,3 2 1,3-2-1,-2-2 1,3 0 0,2-7-1,1-6 1,1 1 0,-1-6-1,5 2 1,-2-5-1,4 2 1,-4-4-1,4 2 1,-1 3-1,3-3 1,1 2 0,0-3 0,2 3 0,4-8 1,1 3 0,0-6 0,4 0 0,0 0-1,0-2 1,1-2-1,-1 4-1,0 4 1,0 3-1,0-4 1,-2 3-1,3-3 1,1 1 1,-2-3-1,3-6 1,0-4 0,-1 0 0,1-1 0,-1-6 0,-1-2-1,-1-1 1,4 3-1,-6-2 0,2 6 0,3-4 0,-2 2 0,3-2 0,1-2 0,-2-1 1,4-3-1,-2 3 0,2-9 0,-4 1 0,3-5 0,0 0 0,0-1 1,2-4-1,-1-2 0,3-2 0,-1-1 1,2-3-1,-3-1 0,-1 2 0,0-4-1,-2 1 1,-2-1 0,-1-5 0,0 2-1,-3-4 1,-1-2 0,4-3 0,-4 2 0,2-4 0,1 0-1,-4-2 1,3 4 0,-4-5 0,2 5-1,-5-2 1,3-2-1,-3 0 1,-4-1-1,2 1 0,-4-5 1,1 2-1,-1-2 0,1-2 0,-3 2 1,-2 0-1,2 0 0,-2-3 0,0 3 0,-2-2 1,-4 1-1,0 0 0,-4 1 0,4 1 1,-9 1-1,4 2 1,-8-4 0,1 3 0,-1 1-1,-3 0 1,-2-3-1,-1 3 0,-2-2 1,-3-1-1,3 3 0,-2-2 0,0 0 0,-2 1 0,0 1 1,-5-1-1,5 1 0,-1 1 1,-6-3-1,2 3 0,-4 1 1,2-4-1,-1 1 0,-3 4 1,1 0-1,-2 2 1,-2 4-1,-2-1 0,0 4 0,-3 3 1,2 3-1,-3-1 0,1 0 0,-2 2 0,0 2 0,2-2 0,-2 2 0,-2 0 0,4-1 0,-2 1 0,2 2 0,-2-1 0,3-1 0,-1 2 0,2-1 0,-3 6 0,1-4 0,0 2-1,-2 1 1,0 2 0,-2 1 0,2-2-1,-3 3 1,3-5 0,-2 4 0,0-1 0,6 3 0,-4-1 0,5 2-1,-1 0 1,1 1 0,0 2 0,2-1 0,0 4 0,0-4 0,2 3 0,0-3 0,-2 4 0,4-3 0,-3-1 0,3 2 0,-2 0 0,1 1 0,-1 0-1,0 3 1,-2-1 0,2 2-1,-2 2 1,-2-1 0,4 1 0,-4 0-1,8 0 1,-6-2 0,2 0 0,1-2 0,1 0 0,19 2 0,-32-7 0,32 7-1,-32-7 1,32 7-1,-24-9 1,24 9-2,-29-7 0,12 4-1,1 6-1,-7-3-4,4 7-4,-4 11-16,-14-16 0,7 14 1,-27-23 1</inkml:trace>
  <inkml:trace contextRef="#ctx0" brushRef="#br0" timeOffset="29578">10803 6297 5,'0'0'21,"0"0"1,4-18-6,-4 18-2,0 0 1,-18-12-3,18 12-2,-21-18-1,21 18-2,-28-19-1,12 15-2,-7 0 0,-5 4-1,-2 6-1,-2 10-1,-3 1 0,-2 10 0,1 3 0,1 2-1,1-2 0,10 5 0,-3-7 0,10-3 0,4 0 0,4-6 0,6-3 0,3-16-1,9 22 1,-9-22 0,26 12-1,-8-9 1,8 3 0,1-4-1,5 1 1,3-1-1,-2 1 1,1 1-1,-2-2 1,-4 1 0,-5 1 0,-2-1 0,-21-3 0,25 9 0,-25-9 0,10 16 0,-10-16 0,-5 25 0,-2-9 0,-5 1 0,-4-1 0,-6 4 1,-2 1-1,-6-2 1,0 1-1,-2-4 1,2-2-1,2-4 0,3 1-1,7-7-2,18-4-3,-26 1-4,26-1-6,0 0-10,-11-16-3,11 16 0,7-15 2</inkml:trace>
  <inkml:trace contextRef="#ctx0" brushRef="#br0" timeOffset="30672">11091 6679 17,'0'0'21,"-16"7"-3,16-7-2,0 0 0,0 0-3,0 0-1,0 0-3,-14 17-1,14-17-2,-7 22 0,7-22-2,-6 35-1,1-12 0,5 7 0,-3 0-1,1 4 0,2 1-1,-4-7 1,3 2-2,1-3 1,-2-4 0,0-6-2,2-17 0,0 22-3,0-22-5,0 0-8,0 0-13,0 0-1,-12-22 1,12 22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39:04.03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536 143 17,'0'-18'16,"-16"-12"-3,6 11 0,-12-6-1,5 9-1,-11-3 0,-2 10-1,-7 2-2,-2 9-1,-3 14-2,-4 0 0,2 15-2,-4-1 0,8 11-1,1-4 0,11 5-1,5-9 0,7-3 0,9-5-1,7-6 0,0-19 0,26 22 0,-6-17 0,8-2 1,3-1-1,3 0 0,3-2 0,-2 2 0,2 1 0,-3 3-1,-3 1 1,-4 0 0,-4 3 0,-4 1 0,-19-11 0,21 26 0,-17-8 1,-8-2-1,-3 1 0,-5 4 0,-4-1 0,-5 1 0,-2-2 0,-3 1-1,-1-4 0,1-1-1,1-2-2,2-6-2,4 0-3,1-5-5,18-2-5,-16 1-9,16-1 1,0 0 1</inkml:trace>
  <inkml:trace contextRef="#ctx0" brushRef="#br0" timeOffset="672">686 543 8,'0'-21'24,"17"19"2,-17 2-5,18-23-5,0 16-3,-1 2-2,4 5-3,-21 0-2,32 7-2,-32-7-2,28 17-2,-28-17 0,14 30-1,-12-12 0,-4 1 0,-3 4-1,-7 2 1,1 3-1,-3-2 2,2-1-1,-4-6 1,5 1 0,-1-3 1,12-17 1,-7 22-1,7-22 1,0 0 1,0 0-1,30 17 0,-14-13 0,7-1 0,-2 2 0,5 1 0,-1-3-1,3 3 0,-3-3-1,-4 2-1,2-1-2,-23-4-4,30-2-7,-30 2-11,0 0-6,19-16 2,-28-1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39:05.98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297 113 13,'7'-18'11,"-7"18"-1,0 0 0,0 0 0,0-16-2,0 16 0,0 0 0,-7-19 0,7 19-1,-11-20-1,11 20 0,-17-21-1,17 21 0,-27-16-1,11 13 0,-5 3-2,2 3 1,-6 6-1,4 5 0,-4 4-1,2 7 0,2-2 0,1 7 0,3-2-1,2-1 0,5 0 0,5-6 0,3 0 0,5-3 0,-3-18-1,20 25 1,-1-18 0,2 2 0,6-1 0,1 0 0,4-1 0,-4 0 0,2 0 0,-3 0 0,-4 0 0,-2 0 1,-5-2-1,-16-5 0,19 18 0,-19-18 0,2 23 0,-2-23 1,-12 30-1,12-30 0,-32 36 0,12-15 0,-1-5 0,-2 3 0,-1-4 0,-1 1-1,4-4 0,-1 0 0,7-3-2,-3-3-1,18-6-4,-27 7-3,27-7-8,0 0-9,-21 5 2,21-5 0</inkml:trace>
  <inkml:trace contextRef="#ctx0" brushRef="#br0" timeOffset="1031">560 429 18,'0'0'15,"0"0"-1,0 0 1,0 0-3,0 0 0,0 0-2,0 0-2,0 0-1,21-4-1,-21 4-3,16-7 0,-16 7-1,16 2 0,-16-2-2,0 0 1,19 23-2,-19-23 1,7 26-1,-7-10 0,0-16 0,-8 32-1,8-32 1,-16 32 0,16-32 0,-18 30 0,18-30 1,-11 16 0,11-16 0,0 0 0,0 0 1,2 16-1,-2-16 1,0 0 0,20 4-1,-20-4 1,17 5 0,-17-5 0,23 7-1,-23-7 0,23 13 1,-23-13-1,20 14 0,-20-14 0,17 16 0,-17-16 0,0 0 0,9 21 0,-9-21 0,0 0 0,-14 21 1,14-21-1,-21 18 0,21-18 1,-30 19 0,12-8 1,-3 1 0,-2 3 1,-3-5 0,1 4 1,0-5 0,0 4 0,2-6-1,6 0 0,1-4-1,16-3-2,-20 0-1,20 0-2,0 0-6,0 0-10,-17-24-11,17 24-1,-6-18 1,6 18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38:47.7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3597 8,'0'0'9,"0"0"0,0 0-1,0 0 0,0 0-1,0 0 0,0 0-2,0 0 1,0 0-1,0 0 0,0 0-1,0 0 1,0 0-2,18-12-1,-18 12 1,15-5-1,-15 5 1,22-4-1,-22 4 0,31-5 0,-9 1 1,0-1-1,5-2 0,-1 0 0,6-2 0,-2-1-1,7-3 1,0-1-1,2-2 0,3 1 0,2-3 0,4 2-1,-4-3 1,9 3 0,-2-2 0,2-1-1,2 3 1,-2-2-1,-1 2 1,1-1-1,4 3 0,-8-2 1,4 0-1,2 7 1,-1-1-1,1 3 0,3-1 0,0 0 0,2 2 1,4-1-1,3 0 0,-2-5 0,2 0 1,4-4-1,1-2 1,0-1 0,4-1-1,-4-1 1,3 0-1,2 2 0,4-2 0,-1-1 1,1-1-1,5-1 1,4 1-1,4-5 1,4-1 0,1 0 0,0-1-1,3-4 1,0 4 0,6-2 0,3 1-1,2 1 1,2 0 0,4 2-1,5-1 1,3 1-1,3 0 1,1-2-1,5 0 1,-2-3 0,3-4 0,6-6-1,2 1 1,1-2 0,2 0 0,2 2 0,2-3-1,1 1 1,2 0 0,2 0 0,2-3 0,0-4 0,5 1 0,-6-4-1,5-1 1,-1 2 0,2 0-1,-5 0 1,-1 2-1,1 4 1,1-3-1,3 3 1,-3-4 0,2-1 0,1 1 0,2-1 1,3-3-1,-4 0 0,3-1 0,-1-2 0,4 1-1,-6 1 1,3 1-1,-3 1 1,2 1-1,1-2 1,-1 4 0,2 2 0,-3 1 0,1 2 0,-2 0 0,-5 2 1,0 2-1,-9 2 0,-8 3 0,-8 1-1,-7 5 0,-16 1-1,-12-2-1,-12 14-4,-24-6-8,-8 9-10,-13 10-9,-26-9-1,-16 14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38:49.93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7,'0'0'9,"0"0"0,0 0-1,0 0 0,0 0-1,0 0-2,0 0-1,0 0 0,0 0-1,0 0 0,0 0-1,17 9 1,-17-9 0,23 9 0,-7-4 1,5 0 1,4 1-1,7-1 0,3 0 0,8 0-1,8 1 0,3 1 0,12-2-1,4 5 0,10-1-1,4 3 0,6 4 0,5 2 1,4-1-1,7 2 1,0-1-1,5-1 1,4-3 0,5 0 0,5-3 0,2-2 0,2-2 0,3 0 0,-2 0 0,3 0-1,-5 0 0,5 5 0,-3-2 0,4 6 0,-5 3 0,0 2 0,5 4-1,0 1 1,2 0-1,-4 2 0,6-3 1,-3-1-1,3 3 1,3-3-1,0 0 1,-1 1-1,3 1 1,1 2 0,1 5-1,3 6 1,4-2-1,1-1 0,-3 1 1,0 0-1,0-2 0,2-2 0,-4-3 0,-2-2 0,-1 0 1,1 0-1,2 2 0,4 1 0,3 0 0,1 1 0,-1-1 0,-2 1 0,2-2 0,-1-1-1,-1 1 1,-3-5 0,-2-1 0,-1-1 0,-3 0 0,1-6 0,2 2 0,-3-3 0,1 2 0,-1 1 0,-1-3 0,0 5 0,-2-4 0,0 4 0,-3-2 0,0 1 0,1-3 0,-3-1 0,1 0 0,-1-3 0,-2 3 0,0-2 0,-3 4 0,-1-1 1,-3 1-1,-1 3 1,-5 0-1,-1-2 1,0 0 1,2 0 0,-6-3 0,-3 2-1,0-6 1,-2 2-1,-7-7 1,-3 3-2,-9-3 0,-3 2 0,-7-2 0,-5-2-1,-10 1-1,-12-6-3,-4 3-10,-14 1-14,-21-22-3,-16 18 1,-21-47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38:52.0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15 1305 2,'0'0'4,"0"0"-1,0 0 0,0 0 0,0 0-1,0 0 1,0 0 1,0 0-1,0 0 1,0 0 0,0 0 0,-16 5-1,16-5 1,0 0 0,0 0 0,0 0-1,0 0 0,0 0 0,0 0-1,0 0-1,0 0 1,0 0-1,0 0 0,0 0 1,0 0-1,0 0 1,0 0 0,0 0-1,0 0 1,0 0-1,0 0 0,0 0 0,16 0 1,-16 0-1,0 0 1,0 0 0,0 0-1,0 0 1,0 0 0,0 0 0,0 0 0,0 0-1,0 0 0,0 0 1,0 0-1,0 0 1,0 0-1,0 0 1,0 0 0,0 0 0,0 0 0,0 0 0,0 0-1,0 0 1,0 0-1,0 0 0,0 0 0,0 0 0,0 0 1,0 0-1,0 0 1,0 0-1,0 0 1,0 0-1,0 0 1,0 0-1,0 0 0,0 0 0,0 0 0,0 0 0,0 0 0,0 0 0,0 0 1,0 0-1,0 0 0,0 0 1,0 0 0,0 0-1,0 0 1,0 0-1,0 0 1,0 0-1,0 0 1,0 0-1,0 0-1,0 0 1,0 0 0,0 0-1,0 0 1,0 0-1,0 0 1,0 0-1,0 0 0,0 0 1,0 0-1,0 0 0,0 0 0,0 0 0,0 0 0,0 0 1,0 0-1,0 0 0,0 0 1,0 0-1,0 0 0,0 0 0,0 0 0,0 0-1,0 0 1,0 0 0,0 0 0,16-5 0,-16 5-1,0 0 1,0 0 0,0 0 0,0 0 0,0 0 0,19-9 0,-19 9 0,0 0 0,18-7 0,-18 7 0,0 0 0,16-4 0,-16 4 0,0 0 0,0 0 0,17 0 0,-17 0-1,0 0 1,0 0 0,0 0 0,0 0 0,0 0 0,0 0 0,0 0 0,16-5 0,-16 5 0,0 0 0,0 0-1,0 0 1,0 0 0,0 0 0,0 0 0,0 0 0,0 0 0,0 0 0,0 0 0,0 0 0,0 0 0,0 0 0,0 0 0,0 0 0,0 0 0,0 0 0,0 0 0,0 0 0,0 0 0,0 0 0,0 0 0,16 3 0,-16-3 0,0 0 0,0 0 0,0 0 0,16-3 0,-16 3 0,0 0-1,19-2 1,-19 2 0,22-2 0,-22 2-1,30-3 1,-15 1 0,3-4 0,2 3 0,-1-2 0,2-3 0,-1 3 0,1 0 0,0-2 0,-2 3-1,2-1 2,1 3-2,-3-2 1,-1 2 0,-1 2 0,1 0 0,0 2 0,-2-2 0,-16 0-1,30 2 2,-15-2-2,5 2 2,-4-2-1,1 0 0,1-2 0,-2 2 0,5 0 0,-3 2 0,1-2 0,1 0 0,-1 0 0,2 2 0,2-4 0,-2 2 0,2-2 0,2-2 0,0 1 0,1-1 0,1-1 0,1 1 0,-2-1 0,8 1 0,-4-1 0,3 1 0,3 1 0,-3-1 0,4-1 0,-2-2 0,4 3 0,-5-5 0,3 4 0,0-4 0,-2 4 0,2-3 0,0 3 0,0 0 1,0-2-1,2 1-1,2 3 2,1-3-1,-1 1 0,-1-1 0,3 3 0,-1-1 0,-1 1 0,-1-3 1,-1 3-1,0-3 0,-2-1 0,4 2 0,-4-4 0,5 4 0,0-4 0,-1 0-1,1 0 1,1 0 0,3 2 0,-6-4 0,6 2-1,-2-2 2,0 1-2,2 1 2,2-4-1,-1 6 0,3-4 0,1 2 0,0-1 0,2-1 0,0 0-1,0-1 1,0-1 1,-2-1-1,-1 1-1,-5 1 1,0-1 0,0 1 0,1 1 1,-2-2-1,1 1 0,0 1 0,0-1 0,2-1 0,1-1 1,-2 1-1,-2-1 0,-2 0 0,6 1 0,-4 1 0,0 1-1,2 2 1,-2 0 0,0 4 0,0-3 0,4 5 0,-4-2 0,2 3 0,2-2 0,-2 6 0,-1 0 0,7 0-1,-1 3 1,-2-2 0,4 3 0,-2-1 0,4-1 0,0-4 0,-1-4 0,1-1 0,-4-4 0,2 2 0,-2-4 0,6-2 0,-4-1 0,2 2 1,-1-3-1,-3 1 0,4 2 0,-4-5 0,1 5 0,-5-1 0,-3 3 0,2-1 0,-2 4 0,-1 0 0,-1-1 0,-3 7 0,1-1 0,1-2 0,-2 6 0,-2-4 1,0 6-1,0-4 0,0 5 0,2-5 0,0 6 0,-2 3 0,0-2 0,2 3 0,-1-1 0,3 4 0,-2-6 0,1 6 1,1-10-1,0 4 0,1-3 1,-3-1-1,0 3 0,-4-3 0,0 5 0,-1-3 0,-2 2 1,1 2-1,-1 0 0,1 0 0,1 0 0,-1 0 1,3-2-1,-1-2 1,2 2-1,-3-3 0,3 0 1,0-3 1,0 1-2,2-2 1,3-2-1,0-3 1,2 0 0,4-2-1,2-4 1,-1 2 0,2 0-1,2 0 1,-2 0-1,2 0 0,2-2 1,0-1-1,-1 1 1,1-3-1,1-2 1,-3-2-1,4 2 1,-4-2-1,2 5 0,-4-1 1,0 0-1,0 3 0,0 2 0,0 4 0,-1-1 1,-1 3-1,1-3 0,-3 1 0,1 0 1,-4-3-1,2 1 0,-4-3 1,1 1-1,-5 0 0,1 2 0,-2-2 0,-1 1 0,2 3 0,1 0 0,0 1 0,0 1 0,0-1 1,0 2-1,-1 0 0,3-1 0,-4-1 0,2 1 0,1-1 0,3-1 0,-4-2 0,3 1 0,2 1 0,0 1 1,0 1-1,1 3 0,-1 1 0,0 1 0,2 2 0,-2-1 0,-2 6 0,2-1 0,-3 0 0,-1 0 0,3-3 0,-1 4 0,0-4 0,1-1 0,-3-2 0,3-1 0,-1 3 0,0-2 0,-3 3 0,2-3 0,1 3 1,2-3-1,2 2 0,0-4 1,5-2-1,-1 0 0,1-1 0,0-1 1,0-1-1,0-1 0,-1 1 0,1-1 0,-5-1 0,3 2 0,2-4 0,1-2 1,1 1-1,-2-3 0,2-1 1,0-1-1,0 1 1,0 0-1,-1 1 0,3 4 1,0 0-1,3 2 0,0 0 0,1 2 1,1-1-1,-2-1 0,-3 0 0,-4-4 1,-5 2-1,-6-1 0,-6 3 0,-6-2 0,-7 5-1,-3-1-1,-18 5-2,19-6-3,-19 6-11,0 0-14,0 0-2,16 6-1,-16-6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38:59.93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361 203 2,'0'0'7,"0"0"-1,0 0 1,0 0-1,0 0-1,-16 17 1,16-17-2,0 0 2,-25 6 0,25-6 0,-19 3 0,19-3 0,-20 3 0,20-3 0,-19-3-1,19 3-1,-16 0-1,16 0 0,0 0-1,0 0 0,0 0-1,0 0 0,0 0 0,-16-12 1,16 12-1,0 0 1,0 0-1,0 0 0,0 0 0,0 0 0,0 0-1,0 0 0,0 0 0,0 0 1,0 0-1,0 0 0,0 0 1,0 0-1,0 0 1,0 0 0,0 0 0,0 0 0,-9-16 0,9 16 0,0 0 0,0 0 0,-16-5 0,16 5 1,0 0-1,-17-9 1,17 9 0,0 0-1,-22-6 0,22 6 1,0 0-1,-16-3-1,16 3 1,0 0 0,-17-7 0,17 7 0,0 0 0,-16-11 1,16 11-1,-18-7 0,18 7 0,0 0 0,0 0-1,-19-12 1,19 12-1,0 0 0,0 0 0,0 0 0,-16 0 0,16 0 0,0 0 0,0 0 0,-16 3 0,16-3 0,0 0 0,0 0 0,0 0 0,0 0 0,0 0 0,0 0 0,0 0 0,-16 6 0,16-6 0,0 0 0,0 0 0,0 0 0,0 0 0,0 0 1,0 0-1,0 0 0,0 0 0,0 0 1,0 0-1,0 0 0,-16 1 1,16-1-1,0 0 1,0 0-1,0 0 0,0 0 1,0 0-1,0 0 0,-16-1-1,16 1 1,0 0 0,0 0 0,0 0 0,0 0 0,0 0 0,2 15-1,-2-15 1,0 0 0,16 8 0,-16-8 0,17 1 0,-17-1 0,27 2 0,-11-4 0,3 1 0,1-3 1,3-1-1,-4-1 0,6 1 0,-2-4 1,5 2-1,-3-2 0,2 1 1,1-3-1,0 2 0,1 0 0,-3 0 0,2 2 0,-3 0 0,4 2 1,-6 0-1,1 1 0,1 1 0,-2-1 0,2 2 0,1 2 1,1-2-1,0 2 0,1 0 0,0 0 0,-1 2 0,1-4 0,0 4 0,-1-4 0,1 2 0,-1 0 1,1-1-1,-3-1 0,1 0 1,1 2-1,-2 0 0,0 0 1,-2 2-1,-2 0 0,2 1 0,2 1 0,-2-1 0,3 1 0,-1-1 0,1 3 0,3-3 0,-1 1 0,0-2 0,-3 1 0,3-3 0,-1 2 0,1-2 0,2-2 0,-1 0 0,3 1 1,-2 1-1,3-2-1,-1 2 1,-2 0 0,0 0 0,2 0 0,2-2 0,-1 0 0,3 0 1,-1-1-1,1-2 0,1 1 0,2 1 0,-4-1 0,1 0 0,-3 3 0,1-1 0,-4 2 0,3 0 0,3 0-1,-4 2 1,5-2 0,-2 1 0,-1 1 0,0-2 0,-1 2 1,-1-4-1,-4 2 0,4 0 0,-4 0 0,1-2 0,-1 1-1,-1 1 1,3 0 0,-4 0 0,4 1 0,-3-2 0,3 1 0,0-4 0,0 2 0,-1-1-1,2-2 1,-2-1 0,1-1 0,-2 4-1,-3-3 1,0 5 0,-1-1 0,-1 2 0,-1 0-1,-1 3 1,0 1 0,0-1 0,1 3 0,-1-1-1,0 0 1,0 1 0,1 1 0,-3 0 0,1 0-1,1 2 1,-2-2 0,2 2 0,1-1 0,-1 1 0,5-2 0,3 0-1,-1 1 2,0-1-1,1 0 0,-1-4 0,0 1 0,-1-4 0,-2 1 0,-2-2 0,0-3 1,0 2-1,0-3 0,0 3 0,0-1 0,-2 3 0,2-2-1,0 2 1,-2 0 0,2 2 0,0 1 0,0-3 0,-2 2 0,4 0 0,0-2 0,0 2 0,0-1 0,3-1 1,0-1-1,4 1 0,0 0 0,2-2 0,1 2 0,2-4 0,0-1 1,0 2-1,1-3 0,-1 1 0,5 1 0,-3-1 0,0 2 1,4-1-1,-3 2 0,3 0 0,1 1 0,0-1 0,1-2 0,4 3 0,-1-1 1,1-2-1,1 1 0,0-3 0,1 1 0,0 2 1,0-1-1,1 1 0,-3-3 1,3 3-1,-1-3 1,2 3-1,-5-1 0,-2 3 0,-2-1 1,-1 4-1,-4 3 0,-1 4 0,0 1 0,-3 3 0,-1-1 0,-1 0 0,-4 3 0,2 1 0,-2-1 0,-3 0 0,3-1 0,-1 0 0,0-2 0,1 1 0,2-3 0,0-3 1,-1-1-1,0 0 0,2-3 0,-2 3 0,2-1 0,-1 0 0,1 6 1,4-6-1,-1 6 0,0-4 0,3 0 1,2 0-1,-1 0 0,2 2 0,-2-7 0,3 7 2,3-2-2,2 1 0,1 1 0,2-2 0,1 0 0,4 1 1,0 2-1,5-5 0,-3-1 1,5 1-1,-1-1 0,1-1 1,2-1-1,0 2 0,0-1 1,-3 2-1,1 3 1,-1-3-1,2 0 1,-1 0-1,0 1 1,0-4-1,0-4 1,2 0 0,-4-3 0,4-4 0,-2 0-1,0 2 1,-1 0 0,3 0 0,-2 0-1,-2 3 1,0 6-1,1 0 0,-5 1 0,-1-3 1,-2 0-1,-3 2 0,3-5 1,-2 1-1,-1-5 0,-2 1 1,-1-1-1,1 6 0,-4 1 0,4 3 0,-5 4 1,-1 0-1,2 0 0,-1 2 0,-1 0 0,-1-6 0,5-3 0,-4-3 0,5-2 0,-1-1 0,-2-1 0,2 2 0,3-2 0,1 2 0,-1-1 0,3 1 1,3-2-1,1 2 0,1-2 0,0-4 0,-1-1 0,3-1 0,-1 3 0,0-1 0,1 4 1,-1-4-1,-3 1 0,-2 3 0,0 3 0,0 4 0,0 2 0,-5 1 0,-4 3 0,-1 1 0,-1 2 0,-1 3 0,-4 0 0,-3-3 0,-2 2 0,-4-2 0,0 1 0,1 1 0,-1-1 0,2-2 0,0 2 0,0 1 0,0-2 0,4 3 0,0-1 0,1-1 0,-1-3 0,1-1 0,4-3 1,2 1-1,3-4 0,4 0 1,-1 1-1,8 1 1,0-2-1,5 2 1,2-2 0,4-2 0,-4 0 0,1-1-1,1-4 1,-4 0 0,-7-2-1,-1 0 0,-10 2 0,-6-2-1,-5 4-1,-9-2-1,-5 5-3,-17 2-8,0 0-17,0 0-4,0 0 0,-23 23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43:05.015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Group>
    <inkml:annotationXML>
      <emma:emma xmlns:emma="http://www.w3.org/2003/04/emma" version="1.0">
        <emma:interpretation id="{9101CAFC-7B34-4D49-8FCD-0E3544064202}" emma:medium="tactile" emma:mode="ink">
          <msink:context xmlns:msink="http://schemas.microsoft.com/ink/2010/main" type="inkDrawing"/>
        </emma:interpretation>
      </emma:emma>
    </inkml:annotationXML>
    <inkml:trace contextRef="#ctx0" brushRef="#br0">1754 2 16,'0'0'19,"0"0"-6,-4-16-1,4 16-1,-16 5-2,16-5-1,-28 13-3,9-5 0,-2 5 0,-4 4-2,-5 3 0,-4 1-1,-3 5 0,-5 3 0,-3 2-1,-4 1 0,-4 4 1,-2-1-2,-2 2 2,-1 2-1,-2 1 0,0 3 0,-5-1-1,1 4 1,-1 0 0,-1 3 0,2 2 0,1 2 0,5 0 0,-3-1 0,7 2 1,1-1-1,5 2 1,0-4-1,6 2 0,1-3 1,4-3-1,3 1 0,4-6 0,0 1 0,7-6 1,2-4-1,2-5 1,1-3-1,4 0 1,0-2 0,5 0-1,-2-4 1,8 8-1,-4-4 0,7 7 0,-2 3 0,4 4-1,-1 0 1,3 4-1,1 1 1,-1 1-1,3-1 1,-4-1 0,1-3-1,1-1 0,0 1 1,3 2-1,-3 1 0,2 3 0,-2 2 0,2 5 1,-1 0-1,1 2 0,0-2 0,-4-1 0,4 4 1,-1-2-1,1-1 0,0-4 0,0 3 0,0-2 0,0-3 0,2 5 0,-2-10 0,4 5 2,-3-1-2,1 3 0,5-1 1,-1 0-1,1 0 1,-4-2 0,5-1 0,-7-3 1,5-5-1,-4-3 0,-4-4 1,4-1-1,-6-8 0,4-1 0,-7-18 0,11 23 0,-11-23 0,0 0 0,11 16 0,-11-16 0,0 0-1,0 0 1,17 10 0,-17-10-1,0 0 1,25 9-1,-25-9 1,30 16-1,-9-5 0,4 1 1,5 4-1,5 5 0,4-1 0,6 4 0,4 3 0,1-1 1,4 6-1,3 0 0,3-2 2,0 0-2,4 0 1,-2 0 0,-1-2 0,3 2 0,1-7-1,4 4 1,-3-3-1,3 3 0,0-6 1,0 2-1,5-4 0,-3-1 1,-1-2-1,1-6 1,0-1-1,-1-4 0,1-1 1,-4-2-1,-3-2 0,1 0 1,-1 0-1,0 2 0,-4-4 1,0 2-1,-2-2 0,0-2 1,3-3-1,-3 0 0,-3-3 0,-2-4 1,-2 0-1,0-2 0,2-2 0,2 0 0,0-1 1,1 1-1,-1-3 0,0 0 0,2 1 0,-1-1 0,-3 0 0,2-4 0,-2 1 0,0-5 0,-2 1 0,1-4 1,1-1-1,0-4 0,1 0 0,-1-4 1,1-1-1,-1-2 0,1-4 0,3 0 0,-2-1 0,1-2 0,1-2 1,-2-4-2,-2 1 2,0-4-2,-2 0 2,-2-4-1,-3-1 0,0-4 0,0 2 0,-3 2 0,-4 1 0,0 4 0,-2-2 0,-2 2 0,-3 2 1,-4 3-1,-3 2 0,-4 0 0,-1 2 0,-3-3 0,-1 2 0,-4-1 0,1 2 1,-4-3-1,0 2 0,-1 1 0,-2 0 0,1 3 1,-4-3-2,1 3 2,-2 1-2,-1 1 1,-1 0 0,0 0 0,-1-2 0,-3-1 0,0 3 0,-1-5 0,-2 3 0,0-5 0,-4 4 1,-1-1-1,-2-1 0,0 4 0,-4-1 0,-1 6 0,-3-3 0,1 5 0,-2-1 0,-1 2 0,-8 2 0,-2 0 0,1 0 0,-5-5 0,-2 3-1,-1 0 1,-5 2 0,-2 0 0,2 2-1,-5 3 1,-4 0 0,-5 9 0,0 0 0,-3 2-1,-3 2 1,-1-1 0,-2 4 0,2-1 0,0 3 0,-2-2 0,0 3 0,0 1 0,0 1 0,0 3 0,2-1 0,-2 4 0,0 1 0,2 2 0,-2 0 0,0 2-1,0 4 1,0-4 0,4 5 0,1-3 0,4 0-1,3 0 1,4 1 0,-2-1 0,4 0 0,4 1 0,1 1 0,0-1 0,0-1 0,3 5-1,1-3 1,6 1 0,3 0 0,-3-3 0,6 0 0,0-1-1,2 3 1,0-4 0,3 0 0,-1 0 1,-1-2-2,2 2 1,2-2 0,0 4 0,2-2 0,2 2 0,-1 0 0,4 0-1,16-2 1,-26 3 0,26-3 0,-23 0 0,23 0 1,-23 0-1,23 0 0,-21-2 0,21 2 0,-23-1 0,23 1 0,-22 0 0,22 0-1,-19 0 1,19 0 0,-19 5-1,19-5 1,-20 3-1,20-3 0,-21 2 0,21-2 0,-21 0-1,21 0-2,-22-3 0,22 3-3,-22-4-7,22 4-23,-18-9 2,2-5 0,16 14 0</inkml:trace>
    <inkml:trace contextRef="#ctx0" brushRef="#br1" timeOffset="7156">1572 2003 19,'0'0'14,"0"0"-2,0 0-1,-16 4-3,16-4-2,0 0-2,-12 18-1,12-18 0,0 0 0,-11 23 2,11-23 0,0 0 0,0 0 2,0 0 0,0 0 0,0 0 0,0 0 0,11-20-1,-11 20 0,3-25-2,-3 25 0,2-24-1,-2 24-2,0-20-2,0 20-4,0 0-8,0 0-17,-5 16-1,5-16 0,-11 46 1</inkml:trace>
    <inkml:trace contextRef="#ctx0" brushRef="#br1" timeOffset="8047">1588 2439 16,'0'0'12,"0"0"-4,0 0 0,0 0-2,0 0-2,0 0-1,-4 23-1,4-23-1,2 29 1,-2-12-1,3 8 0,-3-4 0,4 6-1,-4-4 0,5 0 0,-3-2 0,3-2 0,-1-1 0,-4-18 0,11 19 0,-11-19 1,0 0 1,17 7 0,-17-7 1,16-9 1,-16 9 0,14-21 1,-7 5 0,0-3 0,2-2 0,-2-4-1,2 2 1,-4-3 0,6 6-1,-6-3 0,-5 23-1,13-28 0,-13 28-1,0 0-1,0 0 0,17-5-1,-17 5 0,6 23 0,-5-7 0,5 7-1,-6-1 0,5 7 0,-3-6 0,1 3-1,1-1 1,-1-4 0,1 0 0,-4-21 1,11 28 0,-11-28 0,12 18 1,-12-18 0,0 0-1,23 2 1,-23-2-2,18-12-4,-18 12-12,0 0-10,26-15 1,-26 15 0</inkml:trace>
    <inkml:trace contextRef="#ctx0" brushRef="#br1" timeOffset="9219">3380 1776 5,'7'-27'22,"-7"27"0,0 0-6,0 0-1,0 0-1,0 0-4,0 0-2,0 0-3,0 0-1,0 0-2,0 0 0,-16 21-1,16-21-1,-7 20 0,7-20 0,-3 18 1,3-18 1,0 0 0,0 0 1,0 0 0,10-16 0,-10 16 1,11-23 0,-11 23-1,9-27 0,-9 27-1,5-19-1,-5 19 1,0 0-2,0 0 0,0 0 0,0 0-1,0 0 0,-11 19-1,11-19-1,-1 20-3,1-20-1,0 16-9,5-1-12,-5-15-2,4 18 1,-4-18 1</inkml:trace>
    <inkml:trace contextRef="#ctx0" brushRef="#br1" timeOffset="9906">3348 2240 3,'23'-11'19,"-23"11"0,0 0-8,0 0-2,18 15-3,-11 4-1,0 2-2,2 7-2,-2-1 0,2 5-1,0-4 0,-2 0 0,0-5 1,0-4-1,0-3 2,-7-16 1,0 0 2,23 16 0,-23-16 1,19-10 1,-19 10 1,22-27-1,-15 4 1,5 4-2,-5-8-1,2 4-1,-5-1 0,1 2-2,-5 3 1,-2 3-2,2 16 1,-3-19-2,3 19 1,0 0 0,0 0-1,0 0 1,0 0-1,0 0 0,0 0-2,12-16-2,-12 16-7,26 9-15,-26-9-4,30-2-1,-30 2 2</inkml:trace>
    <inkml:trace contextRef="#ctx0" brushRef="#br1" timeOffset="11203">131 2307 1,'0'0'5,"0"0"-2,0 0 1,0 0-1,9 18 0,-9-18 1,0 0-1,0 0-1,0 0 0,0 0 1,16 14-1,-16-14 0,0 0 0,21 2 0,-21-2-1,20-4 0,-20 4 1,28-7-1,-28 7 0,30-9-1,-11 7 1,1-3-1,1 2 1,0-3-1,4 3 1,-2-1-1,3-1 0,1 3 1,-2-3-1,-1 3 0,1-3 0,-2 1 1,0 1-1,0-1 0,-2 1 1,2-1-1,-1 4 1,-3-3-1,2 3 1,0 0-1,-1-2 1,-1 0-1,3 2 0,-1 0 1,-4-2-1,5 4 1,-5-5-1,3 1 1,-1 0-1,1 2 0,-3-2 1,3 1-1,1-1 0,-3-2 1,3 4-1,-2-2 1,1 1 0,-1-1 0,-1 0 0,0-1 0,-18 3 0,30-6-1,-30 6 1,28-8-1,-28 8 1,28-9-1,-28 9 0,28-9 0,-28 9 0,27-7 0,-27 7 0,26-4 0,-26 4 0,23 0 0,-23 0 0,27-1 0,-27 1 0,28-4 1,-28 4-1,30-4 0,-30 4 1,27-5-1,-27 5 0,21-3 0,-21 3 0,23 0 0,-23 0 0,25 0 0,-25 0 0,23 0 0,-23 0 0,23-2 0,-23 2 0,16-2 1,-16 2-1,0 0 0,21-5 0,-21 5 0,0 0 0,19-5 0,-19 5 0,16-2 0,-16 2 1,16 0-1,-16 0 1,20 0 0,-20 0 0,15 0 0,-15 0 0,16-6 0,-16 6 0,0 0-1,16-3 1,-16 3-1,0 0 0,0 0 1,20-9-1,-20 9 0,0 0 0,21-5 0,-21 5 0,16-4 1,-16 4-1,0 0 0,18-3 0,-18 3 2,0 0-2,19-4 0,-19 4 1,0 0-1,21-9 1,-21 9 0,20-5 0,-20 5 0,21-7 0,-21 7 0,19-7 0,-19 7 0,20-4-1,-20 4 1,17-3-1,-17 3 0,18-4 1,-18 4-1,18-5 1,-18 5-1,19-5 1,-19 5 0,21-2-1,-21 2 1,22 0-1,-22 0 1,24 0 0,-24 0-1,27 0 1,-27 0 0,30-4 0,-30 4 0,30-8-1,-14 2 1,2 1 0,-3 3 0,5-1 0,-4 1-1,5 0 1,-2 0 0,3 1-1,-1 1 1,4-6 0,-2 3 0,1-2-1,-1-2 1,2 1 0,-2-1 0,0 0 0,4 0 0,-4 2 0,1-4-1,-2 5 1,2-3 0,1 4-1,-2-2 0,2 3 1,-8 0-1,5 2 0,-5 0 0,3-2 1,-4 4-1,-16-2 0,30-4 1,-30 4-1,26-5 0,-26 5 1,29-7-1,-29 7 0,26-3 0,-26 3 0,25 0 0,-25 0 0,23 3 0,-23-3 0,21 4 0,-21-4 0,19 1 0,-19-1 1,22-1-1,-22 1 0,21-2 0,-21 2 1,23-5-1,-23 5 0,21-2 1,-21 2-1,25-2 1,-9 2-1,-16 0 0,26-3 1,-26 3 0,23-4-1,-7 2 1,-16 2-1,27-7 1,-27 7-1,24-5 1,-24 5-1,27-7 1,-11 5-1,-16 2 0,28-4 0,-28 4 1,28-3-1,-28 3 0,29-2 0,-29 2 1,26-3-1,-26 3 0,27-9 0,-27 9 1,30-11-1,-30 11 0,30-12 0,-14 7 0,1-1 0,1-1 0,1 4 1,-1-3-1,0 3 0,-1-2 0,1 1 0,0 1 0,-2-1 0,3 0 0,-1 1 1,1-2-1,-1-1 0,1 3 0,4-1 0,-1-1 0,1 1 1,-7-1-2,6 2 1,-6 1 0,4 0 0,-4 0 0,0-1 0,-16 3 1,28-5-1,-12 3 0,0-2 0,0-1 0,1 1 0,3-1 1,-3 2-1,5-3 0,-3 3 0,4-1-1,-3 1 1,3 1 0,0-2 0,-1 1 0,1-2 0,2-1 1,-2-1-1,4 0 0,-1-3 0,1 2 0,1-4 1,0 3-1,-1-1 0,-1 3 0,3-2 0,-3 2 1,-1 3-1,-2-3 0,-2 4 0,-1-3 0,-3 3 0,1 1 0,-2-1 0,-16 3 0,28-4 0,-28 4 0,27-5 0,-27 5 0,26-6 0,-26 6 0,27-10 0,-27 10-1,24-11 2,-8 9-2,-16 2 1,29 0 0,-29 0 0,28-3 0,-28 3 0,28-4 0,-12 3 0,-16 1 0,25-9 0,-25 9 0,26-7 0,-26 7 0,21-2 0,-21 2 0,20 0 0,-20 0 0,21-2 0,-21 2 0,23-3 0,-23 3 0,23-2 0,-23 2 1,23-4-1,-23 4 0,21-1 0,-21 1 0,20-2 0,-20 2 0,19-4-1,-19 4 1,20-1 0,-20 1 0,19-2 0,-19 2 0,18-2 0,-18 2 0,0 0 0,19-3 0,-19 3 0,0 0 0,18-6 0,-18 6 0,0 0 0,18-5 0,-18 5 0,0 0-1,21-2 1,-21 2 0,16-3 0,-16 3 0,16-4 0,-16 4 0,17-3 1,-17 3-1,0 0 0,20-6 0,-20 6 0,0 0 0,16-3 0,-16 3-2,0 0-4,0 0-7,0 0-15,0 0-1,0 0 1,-18 10 0</inkml:trace>
    <inkml:trace contextRef="#ctx0" brushRef="#br1" timeOffset="14985">1611 2101 4,'0'0'11,"5"-20"-2,-5 20-1,4-16-1,-4 16-2,0 0-2,0 0 0,0 0-2,-13 18-1,13-18-1,-9 28 0,9-28 0,-7 30-1,7-30 1,-3 25 0,3-25 0,0 0 1,0 0 1,0 0 1,0 0 1,0 0 1,0 0 0,17-9 1,-17 9 0,9-18 1,-9 18-1,9-23 0,-9 23 0,5-24-1,-3 8-1,-2 16-1,-3-21 0,3 21-2,0 0 1,-16-6-2,16 6-1,-20 22 0,13-7-1,-2 7 0,2 1-1,2 0 0,1-4 1,4-1 1,0-18 0,4 23 3,-4-23 1,0 0 1,0 0 2,18-15 0,-18 15 1,10-26 0,-10 26-1,7-32-1,-7 32-2,6-25-3,-6 25-5,-2-17-9,2 17-11,0 0 2,0 0-1</inkml:trace>
    <inkml:trace contextRef="#ctx0" brushRef="#br1" timeOffset="16172">3504 1756 3,'0'0'8,"0"0"-3,0 0-1,-20 13-1,20-13-2,-12 19 0,12-19 0,-11 23 0,11-23 0,-1 21 1,1-21 1,0 0 0,0 0 1,9 16 1,-9-16 1,0 0 2,14-18 0,-14 18 0,12-24 0,-12 24 0,9-30 0,-9 12-2,2 2-1,-4 0 0,2 16-2,-9-23-1,9 23-1,-16-7-1,16 7 0,-18 11 0,18-11-1,-17 28 1,10-8-1,3 1 0,2 0 0,1-2 1,2-3-1,-1-16 1,9 23 1,-9-23 0,0 0 1,20-3 1,-20 3 0,14-20 1,-14 20 0,12-28 1,-12 28-2,9-30 1,-9 30-2,4-28 0,-4 28-1,-4-20-1,4 20-1,0 0-3,0 0-4,0 0-9,-12 20-11,12-20-3,-7 32 2,-4-17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1:58:41.4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BF863B-9435-463A-9D6C-7F9EA9FE6867}" emma:medium="tactile" emma:mode="ink">
          <msink:context xmlns:msink="http://schemas.microsoft.com/ink/2010/main" type="inkDrawing" rotatedBoundingBox="1595,6776 1748,6846 1705,6938 1552,6868" semanticType="callout" shapeName="Other">
            <msink:sourceLink direction="to" ref="{92AF57C8-001A-4E85-A3C7-79EB66C5A500}"/>
          </msink:context>
        </emma:interpretation>
      </emma:emma>
    </inkml:annotationXML>
    <inkml:trace contextRef="#ctx0" brushRef="#br0">2 112 1032,'0'0'3225,"0"0"-645,0 0-387,0 0-774,0 0 0,0 0-258,0 0-129,4-14-258,-4 14 0,0-26-129,0 26 129,0-28-258,-4 9 0,4 19 0,-3-26-258,3 26 0,0 0-129,0 0-129,0 0 0,0 0 0,0 0 0,0 0 0,0 0 0,0 0 0,0 0-129,0 0 129,0 0 0,2 13 0,-2-13 0,0 0 0,14 24 0,-14-24-129,0 0 129,0 0 0,0 0 0,23 12 0,-23-12 0,0 0 0,21 0 0,-21 0 0,21 0-129,-21 0 129,19 9-129,-19-9 0,16 20 0,-16-20-129,11 22 129,-11-22 129,0 0-129,3 21 258,-3-21-129,0 0 0,0 0 129,0 0-129,-7-16 0,7 16 0,-7-19 0,7 19 0,-7-20 0,7 20 0,0 0-258,0 0-258,0 0-774,-21-9-1806,21 9-1290,0 0-129,-19-8 388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43:24.421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Group>
    <inkml:annotationXML>
      <emma:emma xmlns:emma="http://www.w3.org/2003/04/emma" version="1.0">
        <emma:interpretation id="{6FA37E4E-27A6-4321-88C5-D9654164B34D}" emma:medium="tactile" emma:mode="ink">
          <msink:context xmlns:msink="http://schemas.microsoft.com/ink/2010/main" type="inkDrawing"/>
        </emma:interpretation>
      </emma:emma>
    </inkml:annotationXML>
    <inkml:trace contextRef="#ctx0" brushRef="#br0">218 110 4,'0'0'13,"7"-16"-2,-7 16 0,0 0-1,-4-21 0,4 21-1,0 0-2,-5-16 0,5 16-1,0 0 0,-13-20-2,13 20 1,0 0-1,-16-21-1,16 21 0,0 0-1,-17-17 0,17 17-1,-18 0 0,18 0-1,-21 9 0,21-9 0,-25 16 0,25-16 0,-27 24-1,27-24 1,-24 27 0,11-11 0,3 0 0,1 2-1,2 0 1,-1 1-1,5 3 0,-1-4 0,3 0 0,1-2 0,1 0-1,-1-16 2,7 27-1,-7-27 0,9 16 1,-9-16 0,0 0 1,16 7-1,-16-7 1,0 0 0,22-18 0,-22 18 0,17-18 1,-17 18-1,22-20 0,-22 20 0,24-17 1,-24 17 0,25-20-1,-25 20 1,25-16-1,-25 16 1,19-18 0,-19 18-1,0 0 1,16-18-2,-16 18 1,0 0 0,0 0-1,0 0 0,0 0 0,0 0 0,0 0 0,0 0 0,9 21 0,-9-21 0,-2 29 0,1-6 0,-1-1-1,0 6 0,0-4-1,1 4 1,1 3-1,0-4 1,1 3 0,3-7 0,-2 4 0,1-7 0,1 1 1,1-4 0,-5-17-1,9 19 2,-9-19-1,0 0 1,18 6 0,-18-6 1,0 0 0,19-25 1,-19 25 0,18-29 0,-4 13 1,-5-6-1,7 1 0,-2-1 0,2 1-1,0 3-2,-2-2 0,2 9-4,-16 11-9,25-34-16,-7 33-1,-13-21 1,-5 22-1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2:43:22.484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Group>
    <inkml:annotationXML>
      <emma:emma xmlns:emma="http://www.w3.org/2003/04/emma" version="1.0">
        <emma:interpretation id="{35870761-5997-4AD0-AC46-3975C6EAE4AB}" emma:medium="tactile" emma:mode="ink">
          <msink:context xmlns:msink="http://schemas.microsoft.com/ink/2010/main" type="inkDrawing"/>
        </emma:interpretation>
      </emma:emma>
    </inkml:annotationXML>
    <inkml:trace contextRef="#ctx0" brushRef="#br0">8 0 7,'0'0'9,"0"0"-2,0 0-1,-7 27-1,5-8 0,2 8 0,0 3 1,2 7 0,0 5-1,3-1 1,-1 3-2,3 0-1,0 0 0,0 2-2,3-4 0,-1-1 0,-2-3-1,0-4-1,-2-4 0,1-5-2,-3-1 0,-3-24-1,8 30-2,-8-30-3,3 23-2,-3-23-5,9 21-3</inkml:trace>
    <inkml:trace contextRef="#ctx0" brushRef="#br0" timeOffset="437">33 323 19,'0'0'17,"2"-25"-2,-2 25-1,4-28-1,-4 28-2,4-28-2,-3 12-1,-1 16-2,8-26 0,-8 26-2,10-21-1,-10 21-1,17-13-1,-17 13 0,21 0 0,-21 0 0,24 11-1,-7-1 0,-1 4 1,-16-14-1,27 32 0,-16-14 1,1 1-1,-6-1 0,3-2 1,-7 1-1,-2-17 0,1 27 1,-1-27-1,-10 21 0,10-21 0,-20 18 1,20-18-1,-24 12 0,24-12 0,-25 7 0,25-7 0,-20 0-1,20 0-1,0 0-3,0 0-5,-15-3-8,15 3-10,0 0 1,0 0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24.8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2291 643 1,'0'0'20,"0"0"-7,0 0-2,0 0-1,0 0-3,0 0 0,0 0-2,0 0 0,-5 17-2,5-17 0,0 0-1,-6 19-2,6-19 1,-4 14-1,4-14 1,0 0-1,0 0 2,0 15 0,0-15 1,0 0 0,0 0 1,0 0 0,0 0 1,12-14-1,-12 14 0,0 0-1,8-20 1,-8 20-2,0 0 1,0-17-1,0 17 0,0 0 0,-10-14-1,10 14 0,0 0-1,-17 3 0,17-3-1,0 0 0,-15 23 0,15-23-1,-5 19 1,5-19 0,-2 16-1,2-16 1,0 0 1,0 0 0,0 0 0,15 6 0,-15-6-2,0 0-6,4-23-20,12 27-2,-22-21 2,6 17-2</inkml:trace>
  <inkml:trace contextRef="#ctx0" brushRef="#br1" timeOffset="8375">12 1000 9,'0'0'6,"0"0"1,0 0-1,0 0 0,0 0-1,0 0-1,0 0 0,0 0-1,0 0 0,0 0-1,0 0 1,0 0-2,0 0 1,0 0 0,0 0 0,0 0 0,-14 7 0,14-7 1,0 0-1,0 0 0,0 0 0,0 0-1,0 0 1,0 0 0,0 0 2,0 0-2,0 0 1,0 0 0,0 0 0,0 0 0,0 0-1,0 0 0,0 0 0,0 0-1,0 0 0,0 0 0,0 0-1,0 0 0,0 0 1,0 0-1,14-6 0,-14 6 1,0 0-1,19-3 1,-19 3 0,15-3-1,-15 3 0,18-2 1,-18 2-1,15-1 0,-15 1 0,19-2 0,-19 2 1,22-3-1,-22 3 0,25-3 0,-25 3 0,26-5 0,-26 5 0,25-4 0,-25 4 0,25-3 1,-25 3-1,22-2 0,-22 2 0,23-1 0,-23 1 0,22 0 0,-22 0 0,22 0 0,-22 0 0,22 0 0,-22 0 1,23-2-1,-23 2 0,25-3 0,-9 1 1,1-1 0,0-2-1,2 4 1,1-4 0,2 1-1,-2-1 1,4 0 0,-4 2-1,2-3 0,-2 3 1,2 0-1,0 0 1,-2-1-1,2 3 1,-3-1-1,1 1 1,-3 1 0,2-3-1,-4 3 1,3-2-1,-4 1 1,-14 1-1,25 0 0,-25 0 0,26 0 0,-26 0 0,27-2 1,-27 2-1,23-5 0,-9 4 0,-14 1 0,25-3 1,-25 3-1,22-5 0,-22 5 0,25-2 0,-25 2 0,28 3 0,-13-6 0,-1 3 0,4 0 0,-4 0 0,3-4 0,-2 4 0,4-3 0,-5 3 1,5-2-1,0 0 0,1 2 0,-1-1 0,2-2 0,0 1 0,1-1 0,-2-2 0,2 2 0,-2 0 1,2 0-1,1-2 0,1 2 1,-1 0-1,2 0 0,-2 2 0,2-1 0,-3 0 0,3 2 0,-6-1 0,3-1 0,-2 1 0,0-1 1,1-1-1,-3 2 0,3-3 0,-1 3 1,2-2-2,-1 0 1,3 1 1,-4-1-1,4 0-1,-3 0 2,4 0-2,-1-2 2,2-3-1,-4 3 0,5-2 0,-4 2 0,5-1 0,-3 0 1,2-1-1,-1 3 0,-3-1 0,6 0 1,-4 2-1,-1-2 0,0 1 0,1 1 0,-2-2 1,1 2-1,-3-2 0,3 2 0,1-2 0,-2 1 1,2-1-1,-1 2 0,1-3 0,1 3 1,1-4-1,1 4 0,-3-3 0,3 0 0,0 0 0,3-1 0,-1 1 0,-2-2 0,4 2 1,-2 0-1,1 0 0,0 1 0,2 0 0,-3 2 0,3-2 0,-1 2 1,1 0-1,1-3 0,2 3 1,-2-3-1,-1 1 0,3 0 1,-5 1-1,2-1 0,-4 2 0,3 0 0,-1-2 0,-2 2 0,-1 0 1,1 0-1,0-2 0,-1 0 0,0-1 1,0 1-1,-3-1 0,2 1 1,-4-2-1,4 4 0,-4-3 1,1 3-1,1 0 0,-2-2 0,2 2 0,-2-2 1,1 2-1,1 0 0,-2-2 0,2 2 0,0-1 0,-2 2 0,2-3 0,-1 4 0,1-2 0,0 0 0,0-1 1,-2 1-1,0 2 0,4-2 0,-4 0 0,4 1 0,-2-1 0,1 1 0,-1-1 0,2 0 1,-1 0-1,1-2 0,1 4 0,0-4 0,2 0 0,-4 1 0,4-1 0,-1 2 0,3 0 0,-1-2 1,-2-1-1,6 4 0,-3-4 0,4 3 0,0-3 0,0 0 1,3-1-1,-5 3 0,9-6 0,-3 3 1,7-4-1,0 3 1,0-2-1,4 0 1,-1 0-1,6-2 0,-3-1 1,5-1-1,-5 2 0,1-2 1,-1 0-1,1 1 0,0-2 0,-1 4 0,-3-2 0,-2 4 0,2 0 0,-4-1 0,0 1 1,-4 1-1,-1 2 0,-5 0 0,-2-1 0,-4 3 0,-5 1 0,0 0 0,-6-2 1,-1 3-1,-18 2 0,24-4 0,-24 4 0,15-3 1,-15 3-1,0 0 1,0 0-1,0 0 0,0 0 0,14-5 0,-14 5 0,0 0 0,0 0 0,0 0 1,0 0-1,0 0 0,0 0-2,0 0-1,0 0-5,0 0-11,-1-22-14,1 22-1,-2-14 0,2 14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2:25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7875 1088 11,'0'0'11,"0"0"1,-14 10-1,14-10 0,-16-5 0,16 5-1,-20-14 1,20 14-2,-25-23 0,11 9-1,-5-8 1,5 0-1,-12-7-1,7 2-1,-10-9 0,4 4-1,-9-7-2,3 5 1,-8-8-3,-2 6 1,1-4-1,-8-1 0,-3 1 0,-1-4 1,-2-1-2,-1 2 1,-2-1 0,3 2-1,-2-1 0,6 4 0,-1 2 1,-2 2-2,0 4 2,3 2-1,0 1 1,1 3-1,-1 2 0,0 1 0,0 5 0,1 1 0,0 4 0,-2 2 0,0 3 0,-2 4 0,-1-1 0,-2 3 0,-2-1 0,1 4 0,-4-2 0,-1 5 0,-5-2 0,2 3 0,-7 2 0,-2 1-1,-4 3 1,-4 1 0,-4 1 0,-1 0 0,-3 1 0,-3-1 0,-4 3 0,2-1 0,-2 3 0,-4-2 0,-4 3 0,-2 2 0,-3-2 0,2 3 0,-1-1-1,-5 0 1,1 1 0,-1 0 0,4-1 0,-2 3 0,0 0 0,-1 0 0,-2 0 0,1-1 0,1-2-1,-1 3 1,2-3 0,-1 0 0,1-1 0,0 0 0,2-1 0,2 2 0,3-1 0,1 3 0,0 2-1,6-1 1,3 1 1,-2 4-2,4-2 2,-3 1-1,3 1 0,1-4 0,5-1 1,1 2-2,4-4 1,4 0 0,4 2 0,5-2 0,4 1 0,3-3 0,1 3-1,1-4 1,4 3 0,-2-4 1,5 0-2,3-1 1,4 2 0,1 1 0,4-3 0,4 1 0,3 0-2,6-4 2,1 5 0,3-6 0,2 5 0,3-5 0,4 6-1,1 0 1,3 5-1,1 6 1,6 2 0,1 7 0,0-1 0,3 5-1,1 4 2,1 3-1,2 2 1,1 0-2,-2 3 2,3 3-1,-1 5 0,1 7 0,2 2 0,1 5 0,1 3 0,1-1 0,1 0 0,2-1 0,1-3 0,1-3 0,0-9 1,1-3-1,1 0 0,3-2 0,-1 1 2,0-1-2,2 0 0,-1-1 0,4 3 0,0-1 0,-1-2 0,-1-1 0,-1-4 0,2-2 0,-3-6 0,0 0 0,-2-3 1,1 0-1,-3-3 1,2-1-1,-3-3 1,1-2-1,-3-2 1,0-1-1,0-7-1,-2-1 1,-1-4 0,-2-1 0,1-1 0,-10-16 0,17 23 0,-17-23 1,17 19-1,-17-19 0,15 17 0,-15-17 1,22 17-1,-22-17 0,23 22 0,-9-10 0,2 5 0,3 0-1,1 2 1,2 1 1,-1 2-1,7 0 0,-1 3 0,5 0 0,1 1 0,1 3 0,3 3 0,4-1 0,4 1 0,0 2 0,5-2 0,1-1 0,2-2 0,1 1 1,1-2-1,1-3 0,-3 4 0,2-3 1,3 2 0,1 2-1,0-2 1,2-2-1,4 1 1,0-2-1,5-5 0,2 2 0,-1-4 0,2-1 0,2-1 0,1 1 0,-3 0 0,5-1 0,0 2 0,-1-2 0,-1 1 1,4-2-1,-1 3 0,2-3 1,4 1-1,1 1 0,-1-5 0,-1 5 1,3-4-1,0 2 0,-3-1 0,-1 2 0,-4-2 0,-1-2 0,-1 5 0,-1-6 0,1 5 0,-1-2 0,1 0 0,-2 0 0,0 1 0,-3 2 0,0-3 0,-1 3 0,-6-3 0,-1 2 0,0-1 0,-2-2 0,2-4 1,1 1-1,-4-3 0,1 0 1,0-1-1,-1-3 0,1 0 1,-3-1-1,-5-1 0,1 1 0,-4-1 0,-3-1 0,-1 0 0,-1 2 0,-2-2 0,-2 1 0,-2-1 0,1 2 0,-2-2 0,-2 0 0,-3 0 1,0-2-1,2-1 0,-2-1 0,0-1 0,2-1 1,0-1-1,1 1 0,2-3 0,-2 1 0,-1-3 0,0 0 0,0-3 1,-1-4-1,0 1 1,-1-5-1,-5-1 0,4 1 1,-2-3-1,-1 3 0,2-3 0,1 2 0,-2-2 0,-2 2 0,3 0 0,-3-2 0,1 1 0,1-2 0,-6 1 0,1 0 0,2 2 1,1 0-1,3-1 0,-1 2 0,1-1 0,3 0 0,2 0 0,-1-2 1,2-3-2,1 0 2,0-3-2,3-2 1,0-3 0,3-1 0,0 0-1,2-2 1,1-2 1,2-4-1,1 0 0,0-3 0,4 0 1,-1-3-1,4-1 0,-1 1 0,1-2 0,1 3 0,1 1 0,1 2 0,1 1 1,-1-3-1,-2 1 0,-3 0 0,0 3 0,-3-2 0,-7 1 0,-2 2 0,-1 2-1,-9 3 1,1 5 1,-3 1-1,-5 2 0,-2 3 0,-4 4 1,-2-1-1,-7 5 0,2 1 1,-4-1-1,-6 3 1,-1-1-1,-1 4 0,0-4 1,-2 1-1,-2-3 0,0-4 0,1 2 0,-2-2 0,1-1 1,-1-2-1,-1 1 0,0 1 0,0 0 0,-2 0 0,1 2 0,-3 0 0,2-2 1,-3-2-1,-1-2 0,1-1 0,0-1 0,-4 0 0,2 0-1,-1-2 2,-1-1-2,1 3 1,1 0 0,-1-2 0,-1 2 0,4-5 0,-2 3 0,2-2 0,-2-1 1,0 2-1,-2 0 0,1 1 0,-2 0 0,2 4 0,-4-1 1,2 2-1,0 2 0,0-1 0,2 1 0,-2 1 0,0 0 0,0 2 0,1 0 0,-2 2 0,1 3 0,-2-1 0,1 4 0,-1-1 0,2 0 0,-3 1 0,1-1 1,1-1-1,-1 0-1,2-1 1,0 0 0,2 1 0,0 0-1,-1 2 1,2-1 0,0 2 0,0 0 0,1 0 0,-3 0 1,1-3-1,-2 2 0,1-1 0,-2-1 0,1 1 0,-2 1 0,2-1 0,0 1 0,0-2 0,2 3 0,-2-3 0,1 3 0,-1-5 0,2 2 1,0 0-1,-1 0 0,1 3 0,-1-2 0,13 16 0,-22-26 0,22 26-1,-18-24 1,18 24 0,-19-20 1,19 20-1,-17-20 0,17 20 0,-15-17 0,15 17 0,-13-14 0,13 14 0,-9-14 0,9 14 0,0 0 0,-13-22 0,13 22 0,-9-15 0,9 15 0,-8-17 0,8 17 0,0 0-1,-9-16 0,9 16-2,0 0-2,0 0-6,-14-26-27,14 26 1,-14-17-2,14 17 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04.04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82 0 19,'0'0'15,"-11"20"-2,11-20 0,-9 17-1,9-17-2,-5 21 0,5-21-3,-4 20-1,4-20 0,-7 23-1,6-9 1,-4 0-2,1 8 0,-3-6 0,3 5-1,-3-4 1,4 5-2,-1-3 1,-1 3-2,2-4 0,1 1-1,-1-2 1,3 0-1,-2 0 1,2 2-1,0 0 0,2-2 0,0 2 0,-1-2 1,2 1-1,-1 1 0,3-2 0,-2 2 1,1-1-1,1 3 0,1 1 0,1 1 1,2-3-1,3 0 0,-4 4 0,5-6 1,-4 3-1,4-4 1,-4-2-1,4 1 1,-13-16-1,17 29 0,-8-15 0,0 2 1,1-2-1,-1 2 0,1-2 0,-1 1 0,-1-1 0,1 0 1,-9-14-1,16 25 0,-16-25 0,15 22 0,-15-22 0,17 22 0,-17-22 0,16 20 0,-16-20 0,17 23 0,-8-9 0,-1 0 0,2 2 1,-1-2-1,0 1 1,2-1-1,0 0 1,-1 0-1,-10-14 1,21 27-1,-21-27 0,21 25 0,-21-25 0,20 25 0,-20-25 0,24 26 0,-24-26 0,25 25-1,-8-13 1,-3 4 0,3 0 0,-1-2 0,2 4 0,0-2 0,0 1 0,3 2 0,-1 2 1,0-2-1,-1 3 0,3 1 0,-2-1 0,1 1 0,1-1 0,-3 0 0,0-2-1,1-1 1,-1 1 1,0-1-1,-3-1 0,2 3 0,-2-1 0,1 0 0,0 0 0,1 2 0,-1-3 0,-2 1 0,1-1 0,-2-1 0,2 0 0,1-1 0,-5-2 0,4 1 0,-3-1 0,2 2 0,-2 1 0,2-1 0,-2 0 0,-1-2 0,1 7 0,-2-5 0,1 5 1,-1-5-1,2 3 1,-2 2-1,0-2 0,0 5 0,3-6 1,-3 4-1,2-2-1,-2 2 1,2-1 0,-2-2 0,-1 2 0,0-2 0,1 2 0,0 1 1,-2 2-2,2 1 2,0 1-1,2 1 0,-4 0 0,3 0 0,-4 0 0,3 0 0,-1 0 0,-1 0 1,-1 0-2,0-1 2,-1-1-2,-2 2 1,3-3 0,-5 1 0,3-4 0,-3 1 0,2-1 0,-3 0 0,1-2 0,1 1 1,0-4-2,-1 1 1,-2-2 0,2-2 0,-3-14 0,5 25 1,-5-25-1,2 20 0,-2-20 1,-2 22-1,2-22 1,-3 17-1,3-17 2,-3 15-1,3-15 0,-8 16-1,8-16 0,0 0 1,-8 16-2,8-16 2,0 0-1,-8 21 0,8-21 0,-7 14-1,7-14 1,-10 14 0,10-14 0,-9 16 0,9-16 0,0 0 0,-17 20 0,17-20 0,-14 14 0,14-14 0,-11 14 0,11-14 0,-11 14 0,11-14 0,-11 16 0,11-16 0,-8 17 0,8-17 0,-13 17 0,13-17 0,-14 16 0,14-16 0,-12 14 0,12-14 0,-14 11 0,14-11 1,-14 12-1,14-12 0,-14 16 0,14-16 0,-18 15 0,18-15 0,-20 16 0,20-16 0,-21 15 0,21-15 0,-22 14 0,22-14 0,-22 19 0,22-19 0,-22 17 0,22-17 0,-20 19 0,20-19 0,-21 17 0,21-17 0,-18 12 0,18-12 0,-19 13 0,19-13 0,-14 12-1,14-12 1,-11 14 0,11-14 0,-16 17 0,16-17 0,-14 17 0,14-17 0,-14 13-1,14-13 1,-16 12 0,16-12 0,-10 14 0,10-14 0,-10 14 0,10-14 0,-9 19 0,9-19 0,-13 20-1,13-20 1,-12 19 0,12-19 0,-14 20 0,14-20 0,-11 22 0,11-22 0,-8 22 0,8-22 0,-8 22 0,8-22-2,-6 21 2,6-21 2,-6 21-4,6-21 4,-7 20-4,7-20 2,-6 20 0,6-20 0,-8 19 0,8-19 0,-6 17 0,6-17 0,-8 15 0,8-15 0,0 0 0,-9 19 0,9-19 0,-5 16 0,5-16 0,-6 15 0,6-15 0,-6 16 0,6-16 0,-7 22 0,7-22 0,-4 21 0,4-21 2,-5 24-2,5-24 0,-5 23 0,5-23 1,-4 25-1,4-25 1,-2 26-1,2-26 0,-3 25-1,3-25 1,-3 25 0,3-25 0,-2 24 0,2-24 0,-4 23-1,4-23 1,-4 25 0,1-11 0,3-14 0,-3 26 0,3-26 0,-5 24 0,5-24 1,-4 20-1,4-20 0,-5 15 0,5-15 0,-1 14-1,1-14 1,0 0 0,0 0 0,0 0 0,0 0 0,0 0 0,0 0-5,0 0-13,6 14-15,-6-14-1,-16-12 0,-4-7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07.01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328 77 13,'0'0'23,"-14"-21"0,14 21-14,-25-24 0,11 14 0,-5 0-3,-3 3 0,0 3-1,0 3 0,-1 6-1,1 5-1,0 7-1,-3 10 0,5 1-2,0 9 0,2 2 0,3 3 0,4-1 0,3 0 1,0-3-1,13-3 0,-5-3 1,9-4-1,1-3 1,2-2-1,2-6 1,3 0 0,1-1 0,-3 1-1,6 0 1,-4 1-1,1 2 1,-2 4 0,0-1 0,-5 5-1,3-2 1,-7 2 0,0-3 0,-4 1 0,-2 1 0,-1-4 0,-1 2 0,-2-7 0,0 4 1,-4-7-1,1 4 2,6-19-2,-16 25 2,16-25-1,-25 17 0,25-17 0,-26 11-1,12-10 0,-2 2 0,2-3 0,0 0-1,-1-1 0,15 1 0,-18-3-1,18 3 0,0 0-2,-15-10-1,15 10-2,0 0-5,3-15-9,-3 15-13,1-17 2,-1 17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08.15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68-1 20,'0'0'19,"0"0"-2,0 0-1,0 0-1,0 0-3,0 0-2,0 0-3,0 0-1,-20 0-1,20 0-2,-5 17 0,2-3-1,1 4 0,-1 4 0,1 5 0,-2 0-1,4 5 1,-3 1-1,0 1 0,1 1 0,-3-4 1,5 3-1,-3-9-1,3 2 1,-2-6 0,2-4-1,0-17 1,-1 24 0,1-24-1,0 0 0,-2 14 0,2-14-1,0 0-3,0 0-7,0 0-21,0 0 0,-13-31 0,13 31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10.28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793-8 8,'-14'2'11,"14"-2"-1,0 0 0,0 0-1,0 0 0,0 0-1,0 0-1,-16-2-1,16 2-1,0 0-1,-16 9-2,16-9 0,-15 14-1,15-14 1,-22 24-1,9-9 0,1 3 0,-6 0 0,6 3 0,-5-3 1,4 6-1,-3-2 0,2 1 0,-1-1-1,2 1 1,-1-1 0,0 3 0,1-2 0,1 1-1,-1-2 1,-1 1-1,5-3 0,-4 1 1,5-4-1,-3 0 0,5-3 1,-2 0-1,8-14 0,-9 23 0,9-23 1,-8 21-1,5-7 1,3-14-1,-6 23 1,1-9 0,2 0 0,3-14-1,-6 25 1,6-25 0,-10 22-1,10-22 0,-6 23 0,6-23 1,-8 24-1,6-10 0,2-14 1,-6 26-1,6-26 0,-5 22 0,5-22 1,-10 24-1,10-24 0,-11 23 0,11-23 0,-13 24 1,7-10-1,6-14 0,-10 28 0,6-14 1,0 1-1,-2 1 0,2 1 0,-1-1 1,0-2-1,0 1 0,1 1 0,-1-1 0,-1 3 0,1 0 0,0 0 0,1 0 0,-1 4 0,-1-5 1,-1 4-1,1-1 0,-2-1 0,2 1 0,-2-1 0,2 1 1,-2-1-1,0 2 0,2-2 0,-2 1 0,3-2 0,-2 0 0,2-1 0,-1 1 1,-1-1-1,1 0 0,0 0 0,0 2 0,-1-2 0,1 0 0,1-1 0,-1 1 1,0 2-1,1-2 1,0 0-1,2-1 1,-2 1 0,2-3-1,0 3 1,0 2 0,0-5-1,0 4 0,1-4 0,-1 4 0,0-4 0,-2 1 0,5-15 0,-4 24 1,4-24-1,-5 20 0,5-20 0,-5 22 0,5-22 0,-3 23 0,1-9 1,2-14-1,-4 27 0,4-27 0,-3 26 0,3-26 1,-4 25-1,4-25 0,-3 28 0,2-12 1,-1-2-1,2 3 0,-1-3 0,-1 5 0,1-3 0,1 2 0,-2-2 0,4-2 0,-2 1 0,0-15 0,0 29 0,0-29 0,1 25 0,-1-25 0,2 23 1,-2-9-1,0-14 0,3 27 0,-2-13 1,2 1 0,1-1-1,-1 5 0,0-3 0,2 4 1,-2-1-1,1 1 0,1-1 1,-2 1-1,2 0 0,0-3 1,-2 5-1,3-3 1,-3 0 0,5-2 0,-5 1 0,2 0 0,-2-1-1,2 3 1,-1-4 0,-2 2-1,3-4 1,-4 5-1,4-5 0,-2 3 0,2-1 0,-5-16 0,11 25 0,-5-11 0,0 0 0,2 0 1,-2 2-1,2-2 0,-1 0 1,-1 0-1,-1 0 1,-5-14-1,12 26 1,-6-12-1,1 0 0,0 2 1,1 3-1,0-2 0,0 2 1,1-1-1,-1 1 0,0 1 1,0-1-1,0 0 0,0-1 1,1 3-1,-1 1 1,0-1-1,3 0 1,0 2-1,1-1 0,-1 3 1,2-3-1,-1 1 1,1-4-1,2 3 1,-4-4-1,3 4 0,-1-3 1,3 3-1,-2-2 0,1 0 1,0 5-1,-3-3 1,1 5 0,-2-1 1,1-1 0,-1 2-2,0-1 1,2 1-1,-2-5 1,1 4-1,1-4 0,-1 0 0,1 0 0,-2-2 1,1 2-1,1-2 0,-1 0 0,1 1 1,-2 1-1,1-1 1,-1 0-2,0-1 2,-1-1-1,-2-1 0,1 0 0,-1-1 0,0-3 0,0 0 0,-8-14 1,15 25-1,-7-11 0,3 0 0,-3 1 1,-2 1-1,2 0 0,-2-1 0,1 1 0,-4 1 1,3 0-1,-3-1 0,2-2 0,1 3 0,-1-1 0,-1-1 0,1 1 0,0 1 0,-2-1 0,0-1 1,0 2-1,-3-1 0,3 0 0,-1-2 0,0 0 0,-1 0 0,-1-14 0,5 26 0,-5-26 0,3 25 0,-3-11 0,3 0 0,-3 2 0,3-2 0,-3 3 1,2 0-1,-1 0 1,1 1-1,1-3 1,0 1-2,-3-16 1,5 28 0,-5-28 0,8 22 0,-8-22 0,8 20-1,-8-20 1,7 17 0,-7-17 0,11 16 1,-11-16-2,10 15 1,-10-15 0,9 14 0,-9-14 0,10 14 0,-10-14 0,9 14 0,-9-14 0,0 0 0,17 21 0,-17-21 0,13 14 0,-13-14 0,14 15 1,-14-15-1,14 14 0,-14-14 0,13 14 0,-13-14 0,10 16 1,-10-16-1,13 14 0,-13-14 1,11 17-1,-11-17 0,11 19 0,-11-19 1,14 20-1,-14-20 1,11 16-1,-11-16 1,11 14-1,-11-14 0,0 0 1,14 22-1,-14-22 0,0 0 0,11 18 1,-11-18-1,8 16 0,-8-16 0,6 14 0,-6-14 0,0 0 0,8 17 0,-8-17 1,0 0-1,6 14 0,-6-14 0,0 0 0,5 16 1,-5-16-1,0 0 0,3 19 1,-3-19-1,2 17 1,-2-17-1,3 20 1,-3-20 0,1 16-1,-1-16 1,4 17-1,-4-17 1,3 17 0,-3-17-1,3 17 0,-3-17 1,1 19-1,-1-19 1,0 0-1,4 14 1,-4-14 0,0 0 0,0 0 0,0 0 0,0 0 0,0 0-1,0 0 1,0 0-1,0 0 0,0 0 0,0 0-1,0 0-2,0 0-3,0 0-10,-13-16-23,13 16 1,-11-34-1,8 6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14.2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462 151 14,'-10'-15'26,"10"15"0,0 0-10,-7-22 0,-6 8-4,0-1-3,1 1-1,-5-4-1,-2 6-1,-6-4-1,0 6-1,-5-1-2,1 6 0,-4 5 0,1 5-1,-3 4 0,4 10-1,1 4 0,1 7 0,8 2 0,0 5 0,5-1-1,7 1 1,4 2 0,5-5 0,5-3 0,8-3 0,1-1 0,6-4 0,2-1 0,5 0 1,-2-2-1,3 2 0,-1-2 0,-2 0 0,2 2 1,-5-1-1,1 1 0,-6-3 1,2 3 0,-6-5-1,1 3 1,-6 2-1,-3-5 1,-2 3-1,-5-2 1,1 6-1,-7-6 1,0 6-1,-5-4 1,2-1-1,-4-4 1,2 2-1,-6-3 1,2 0-1,-2 0 0,0-3 1,-3-2-1,0 1 0,0-4 2,0-2-2,2-2 0,3-2 0,2-5 0,15 5-2,-18-10 0,18 10-1,-5-16-4,5 16-5,3-23-11,14 20-9,-12-15-2,17 17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15.04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107 14 0,'0'0'25,"0"0"1,0 0 1,0 0-11,0 0-5,0 0-3,17-7-3,-17 7-1,19-5 0,-19 5 0,25-2-2,-9 5 1,-16-3-1,30 5-1,-30-5 1,25 14-1,-25-14 1,16 20-1,-13-6 0,-5 3 0,-1 4 0,-6 2 0,-2 4-1,-3 1 0,-5 3 0,-6 3 0,3-1 0,-2-1 0,0-1 0,1-4 0,-1-4 0,5-3 0,3-6 1,16-14-1,-22 21 1,22-21-1,0 0 1,0 0 0,0 0 1,-1 14-1,1-14 1,19 1 1,-4 1-1,4 2 1,3-2-1,0 4 1,2-3-2,0 5 0,-4-3 0,1 3-1,-4-4 1,0 1-1,-17-5 0,25 6 0,-25-6 0,15 0-2,-15 0-4,0 0-3,12-14-23,-12 14-2,0 0-1,0-17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1:58:45.3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2AF57C8-001A-4E85-A3C7-79EB66C5A500}" emma:medium="tactile" emma:mode="ink">
          <msink:context xmlns:msink="http://schemas.microsoft.com/ink/2010/main" type="inkDrawing" rotatedBoundingBox="2220,6062 3318,7025 2449,8014 1352,7051" hotPoints="2985,6990 2284,7691 1583,6990 2284,6288" semanticType="enclosure" shapeName="Circle">
            <msink:destinationLink direction="to" ref="{3FBF863B-9435-463A-9D6C-7F9EA9FE6867}"/>
          </msink:context>
        </emma:interpretation>
      </emma:emma>
    </inkml:annotationXML>
    <inkml:trace contextRef="#ctx0" brushRef="#br0">345 159 258,'23'0'2838,"-23"0"-645,0 0-129,0 0-387,0 0-258,0 0-129,0 0-258,0 0-387,0 0 129,0 0-258,0 0 129,0 0-387,0 0-129,0 0 0,-5-18 0,5 18-129,0 0 129,0-22-129,0 22 129,0 0 129,0 0-129,0 0 129,0 0-129,0 0 129,-20-7-129,20 7 0,0 0 129,-21 3-129,21-3 0,0 0 0,-18 18 258,18-18-387,0 0 258,-21 22-129,21-22 0,-14 24-129,14-24 0,-16 24 129,16-24-129,-14 26 129,14-26-129,-12 26 0,12-26-129,-16 24 129,16-24 0,-21 25 129,21-25-129,-21 19 0,21-19 129,-22 14-129,22-14 129,-21 8-129,21-8 129,-17 15-129,17-15 129,0 0-129,-25 19 129,25-19-129,0 0 129,-21 19-129,21-19 129,0 0 0,-14 17-129,14-17 0,-9 25 0,9-25 129,-7 29-129,7-29 129,-6 37-129,6-37 0,-7 34 0,4-14 129,1-3-129,-3 3 0,3-3 0,2-17 0,-2 34 0,2-34 0,-2 32 0,2-32 0,0 22 0,0-22 0,0 24 0,0-24 0,0 20 0,0-20 0,0 17 0,0-17 0,0 0 0,2 24 0,-2-24 0,0 0 0,2 17 0,-2-17 0,0 0 129,0 26-129,0-26 0,0 0 0,2 23 129,-2-23-129,0 0 0,7 27 0,-7-27 0,9 19 129,-9-19-129,8 22 0,-8-22 129,15 19-129,-15-19 0,14 23 0,-14-23 129,12 23-129,-12-23 0,19 20 0,-19-20 129,15 28-129,-15-28 0,14 20 0,-14-20 0,0 0 0,21 21 0,-21-21 0,0 0 0,17 18 0,-17-18 0,0 0 0,15 21 129,-15-21-129,0 0 0,14 24 0,-14-24 0,0 0 0,21 24 258,-21-24-258,0 0 0,25 21 0,-25-21 129,0 0-129,21 18 0,-21-18 129,0 0-129,0 0 0,19 20 0,-19-20 0,0 0 129,0 0-129,20 21 0,-20-21 0,0 0 0,19 19 0,-19-19 0,0 0 0,19 27 0,-19-27 0,18 20 0,-18-20 0,18 20 0,-18-20 0,0 0 0,26 22 0,-26-22 0,0 0 0,0 0 0,18 16 0,-18-16 0,0 0 0,0 0 0,0 0 0,23 16 0,-23-16 0,0 0 129,24 5-129,-24-5 0,0 0 0,27 7 0,-27-7 129,19 6-258,-19-6 129,22 2 129,-22-2-129,19 3 0,-19-3 0,23 3 0,-23-3 0,25 7 0,-25-7 0,24 4 0,-24-4 0,25 4 0,-25-4 0,28 4 0,-28-4 0,27 0 0,-27 0 129,30 0-129,-30 0 0,30 0 0,-30 0 129,30-5-129,-30 5 129,24-9-129,-24 9 129,25-11-129,-25 11 129,23-12 0,-23 12-129,21-12 129,-21 12-129,21-13 129,-21 13-129,18-12 0,-18 12 129,0 0-129,25-8 0,-25 8 0,0 0 0,23-3 0,-23 3 0,0 0 0,19-8 0,-19 8 0,0 0 0,23-6 0,-23 6 0,0 0 0,23-7 0,-23 7 0,0 0 0,25-5 129,-25 5-258,0 0 129,23-9 129,-23 9-129,0 0 0,24-24 129,-24 24 0,20-19-129,-20 19 129,19-26 0,-19 26-129,23-22 0,-23 22 258,20-23-258,-20 23 0,21-19 0,-21 19 0,23-12 0,-23 12 0,23-11 0,-23 11 0,30-10 0,-30 10 129,24-7-129,-24 7 0,23-12 0,-23 12 0,0 0 129,18-25-129,-18 25 0,11-21 0,-11 21 0,7-17 0,-7 17 0,0 0 0,5-20 129,-5 20-129,3-21 129,-3 21-129,2-34 129,-2 10 0,4-9-129,-3 1 129,5-4-129,-3-1 129,1-2-129,1 6 129,-1 0-129,-3 5 129,3 1-129,-4 8 129,0 19-129,0-24 0,0 24 0,0 0 0,-4-21 0,4 21 0,0 0 0,0 0 0,-19-22 129,19 22-129,-18-21 0,18 21 0,-24-21 0,24 21 0,-27-23 0,27 23 0,-26-21-129,26 21 129,-27-31 0,27 31 0,-21-29 0,21 29 0,-21-35 0,12 18 0,-2-3 129,1 1-129,10 19 0,-18-31 0,8 12 129,10 19-129,-16-25 0,16 25 129,-21-21-129,21 21 0,-22-17 0,22 17 0,-23-15 0,23 15 0,-22-18 0,22 18-129,-25-13 258,25 13-129,-27-16-129,27 16 129,-30-17 0,30 17 0,-33-14 0,33 14 0,-36-19 129,19 7-129,-3 4 0,-1-1 0,2-3 0,-1 3 0,1 2 0,1-2 0,18 9 0,-30-17 0,30 17 0,-28-12 0,28 12 0,-26-9 0,26 9 0,-27-7 0,27 7 0,-25-1 0,25 1 0,-24 0 0,24 0-129,-23 0 129,23 0 129,-21 6-129,21-6 0,-22 7-129,22-7 129,-17 15 0,17-15 0,-23 13 0,23-13 0,-21 9 0,21-9 0,-23 8 0,23-8 0,-23 4 0,23-4 0,-21 5 0,21-5 0,-20 1 0,20-1 0,-19 3 0,19-3-129,-20 5 129,20-5 0,-23 8 0,23-8 0,-22 13 0,22-13 0,-25 16 0,25-16 0,-23 16 0,23-16 0,-14 17 0,14-17 0,-14 23-129,14-23 129,-7 22 0,7-22 0,-11 24 0,11-24 0,0 0 0,-14 21 0,14-21 0,0 0 0,-23 23 0,23-23 0,-23 20 0,23-20-129,-26 18 129,26-18 0,-20 14 0,20-14 0,-19 18 0,19-18-129,0 0 129,-21 18 0,21-18 0,0 0 0,0 0 0,-18 11-129,18-11 129,0 0 0,0 0-129,-21 21 129,21-21 0,-11 28 0,11-28 0,-10 34 0,10-7 129,-2-6-129,0 2 129,2-2-258,0 0 258,0 4-129,0-8-129,0-17 129,0 24 0,0-24 0,0 0 0,0 29 0,0-29 0,0 0 129,0 0-129,0 0 0,0 0-129,0 0 129,0 0 0,0 0-129,0 0-129,0 0 0,0 0-129,0 0-258,0 0 0,0 0-129,0 0-645,0 0-387,0 0-1806,14-16-1032,-14 16-516,0 0 387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36.34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-1 0 17,'0'0'24,"0"0"-6,-3 17-4,3-17 2,10 22-4,-10-22-2,11 27-3,-2-13-1,1 1-1,-10-15-1,22 26-2,-22-26 0,24 23-1,-24-23 0,25 24-1,-25-24 0,19 18 1,-19-18-1,17 17 0,-17-17 0,19 14 0,-19-14 0,0 0 0,18 10-3,-18-10-2,0 0-4,14 8-8,-19-22-13,5 14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36.796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259 0 7,'0'0'22,"0"0"-5,0 0-4,-14 7-2,14-7-2,-11 14-1,11-14-2,-17 18-1,17-18 1,-21 20 0,21-20-1,-21 25-1,21-25 0,-22 28-1,11-14 0,1 0-1,-4 1 1,1-1-2,-1 0 1,14-14-1,-23 24 0,23-24-1,-20 20 1,20-20-1,-11 17 0,11-17 0,0 0 0,-11 17-1,11-17-1,0 0-1,-6 14-2,6-14-3,0 0-9,-8 23-13,-6-27 0,19 18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38.218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9 11 17,'0'0'12,"0"0"1,0 0-1,5 20-2,-5-20 0,-2 20-2,2-20 0,0 24-2,-2-8-1,2-16 0,-1 29-1,1-29 0,0 16-1,0-16 1,0 0-1,0 0 0,0 0-1,0 0 0,0 0-1,0 0 0,0 0-1,0 0 1,0 0 1,0 0 0,0 0 0,0 0 0,0 0 0,-1-16 0,1 16 1,-2-23-1,2 6 0,-4 0-1,2 0 0,-2 2 0,4 15 0,-6-20 0,6 20-1,0 0-1,0 0 0,0 0-1,0 0-1,0 0-3,0 0-2,0 0-8,0 0-11,0 0-5,30 3 1,-34-24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39.125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-2 87 15,'0'0'26,"0"-16"0,0 16-12,0 0-1,0 0-5,0 0-3,0 0-1,0 0-2,0 0-1,-1 21 0,1-21-1,4 30 0,-2-15 1,0 1-1,-2-16 0,6 25 1,-6-25-1,6 18 0,-6-18 0,0 0 1,11 16-1,-11-16 0,14 8 0,-14-8 0,18 5 1,-18-5-1,20 0 1,-20 0 0,22-5 0,-22 5 1,19-14 0,-19 14 1,19-22 0,-19 22-1,16-28 1,-10 12-1,-1-3 1,3 0-2,-6-1 1,2 4 0,-2 0 0,1 1-1,-1-1 1,-2 16-1,3-19 0,-3 19 1,0 0-1,0 0-1,0 0 1,0 0-1,0 0 1,0 0-1,0 0 0,0 0-1,0 0 1,0 0 0,0 26 0,1-10-1,2 2 1,-1 1 0,1 4 0,0-4 0,0 0 0,1-2 0,0-1 0,-4-16 0,11 22-1,-11-22 0,14 17-2,-14-17-3,19 13-12,0 1-14,-19-14-1,24 0 1,-18-19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40.468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33 41 3,'0'0'25,"0"0"0,0 0-7,0 0-3,0 0-4,-5-18-3,5 18-2,0 0-1,0 0-1,0 0-1,0 0-1,-11 10-1,11-10 0,-1 22-1,1-22 0,-2 25 1,2-25-1,-3 21 1,3-21 0,-1 14 0,1-14 1,0 0 0,0 0 0,0 0 0,0 0-1,0 0 1,0 0-1,0 0 0,0 0-1,0 0 1,0 0-1,0 0 0,0 0-1,0 0 1,0 0 0,0 0 0,-3 16 0,3-16 0,0 0 0,0 0 0,0 0 1,0 0-1,0 0 1,0 0 1,0 0-1,3-14 1,-3 14 0,2-21 0,-2 7 0,2 0-1,-4-2 0,2 2 0,0 14 0,-2-24-1,2 24 1,0 0-1,-4-16-1,4 16 1,0 0 0,0 0-1,0 0 1,0 0-1,0 0 1,0 0-1,0 0-1,0 0-5,0 0-16,10 19-10,-10-19 0,0 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3:41.859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0 93 14,'0'0'14,"0"0"1,0 0-1,0 0-1,0 0-2,0 0 0,0 0-4,0 0-1,0 0-1,0 0-2,0 0-1,0 0-1,0 0 0,0 0 0,0 0 1,7 14-1,-7-14 1,0 0-1,13 14 1,-13-14 0,0 0-1,19 16 1,-19-16-1,16 14 0,-16-14-1,17 17 1,-17-17-1,20 19 1,-20-19-1,18 20 0,-18-20 1,14 16-1,-14-16 1,0 0-1,0 0 1,14 11 0,-14-11 0,0 0 0,0 0-1,0 0 1,0 0-1,0 0 0,0 0 0,0 0 1,0 0-1,0 0 0,0 0 0,14 8 0,-14-8 0,0 0 0,0 0 0,0 0 1,0 0-1,0 0 0,0 0 0,0 0 1,0 0 1,0 0-1,0 0 2,0 0-1,0 0 0,0 0 1,10-17-1,-10 17 0,1-25-1,-1 7 1,2 1-1,-2-3 0,1 1 0,1-3 1,1 5-1,-3 1 0,0 16 0,5-23 0,-5 23-1,0 0 1,4-16-1,-4 16 0,0 0-1,0 0-3,0 0-6,4-20-24,-4 20 1,0 0-3,9-14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06-11T08:19:48.93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265 91 1,'0'0'14,"0"0"-1,0 0-4,-2-14 0,2 14 1,-13-15-2,13 15-1,-17-20-1,17 20-1,-23-22 0,23 22-2,-24-17-1,24 17-1,-25-5-1,25 5 0,-28 9 0,28-9 0,-26 24 0,12-9-1,3-1 1,-1 5-1,1-1 1,3 1 0,1 1 0,4-3 0,0 2 0,3-2 0,2 2 0,2-4 1,3-1-1,-7-14 1,19 25 0,-19-25-1,25 22 1,-25-22-1,27 20 1,-27-20-1,26 17 0,-12-8 1,-14-9-1,24 20 0,-24-20 0,25 25 1,-25-25 0,22 25-1,-14-11 1,-2 0-1,-6-14 1,7 30 0,-7-16 0,-4 1 0,-2-1 0,-5 2 1,11-16-2,-23 26 1,7-15 0,-3-2-1,0-1 1,-3-2 0,0-3 0,2-1 0,2-2 0,-1-5 0,5 2 0,14 3-1,-22-11 1,22 11-1,-12-15 0,12 15 0,0 0-2,-7-17-1,7 17-4,0 0-5,0 0-9,0 0-6,0 0-1</inkml:trace>
  <inkml:trace contextRef="#ctx0" brushRef="#br0" timeOffset="1000">378 562 4,'0'0'16,"0"0"-3,1-19-2,-1 19-2,0 0-1,0 0-1,0 0-1,15-14-1,-15 14-1,0 0 0,15-9-1,-15 9-1,15-2 0,-15 2-1,14 2 0,-14-2 0,0 0 0,15 11 1,-15-11-1,0 0 0,8 18 0,-8-18 0,-3 16 0,3-16 0,-6 15 0,6-15-1,-14 16 1,14-16-1,-18 14 1,18-14-1,-15 12 1,15-12-1,0 0 0,0 0 0,-15 16 1,15-16-2,0 0 1,0 0 0,0 0 0,0 0 0,0 0 0,0 0 0,18 9 0,-18-9 1,14 5-1,-14-5 1,14 7-1,-14-7 0,16 11 1,-16-11-1,0 0 0,16 19 1,-16-19-1,0 0 1,6 17 0,-6-17-1,-5 14 1,5-14-1,-11 15 0,11-15 1,-12 18-1,12-18 0,-13 14 0,13-14 0,0 0 1,-19 10 0,19-10 0,-16 2 0,16-2 1,-20 0-1,20 0 1,-25-2-1,25 2 0,-24-3 0,24 3 0,-17-4-1,17 4 0,0 0 0,0 0-1,-14-8-4,14 8-6,0 0-14,0 0-5,0 0 1,0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2:34:29.52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1802 62 6,'0'0'11,"0"0"-1,0 0 0,0 0-1,0 0-2,0 0 0,0 0-2,2 16 1,-2-16-2,-5 32 0,0-9-1,-1 7 2,-1 4-1,0 8 0,-2 2 0,-3 6-1,-1 1 0,-1 2-1,-2 10 0,0 4 0,-4 8-1,1 1 0,-1 5 0,1 5-1,-4 3 1,1 3-1,-1-4 0,-2-2 0,-1-3 0,1 2 0,-2-2 0,-3 2 1,3-2-1,-1 2 0,-1 1 0,1 3 0,-1 2 0,4 1 0,2-2 0,2 0 0,-1-1-1,5-3 1,1-4 0,-2-1-1,4-2 0,-2 3 0,0-6 0,0-2 0,1 2 0,-1-6 0,0 4 0,0 1 1,-1-6-1,-3-2 1,2 2-1,-1-2 1,-1-2-1,0 0 1,1 1 0,-2-4 0,3 3 0,-4 0-1,3-1 1,1-2 0,0 1 0,1-1 0,-1 0 0,3-2 1,-2-7-1,4 2 0,1-2 0,-4-4 0,5 2 0,-3 1 0,3-1 0,-3 0 0,2 0 0,-3-1 1,1 1-1,0-2 0,-6 6 1,6-7 0,-7 5 0,5 0-1,-4 0 1,2 0 0,-1 1 0,1 1-1,0-2 1,-1 4-1,3-4 1,-2 0 0,2 1 0,0-1 0,-2 0 0,0 0 0,0 0 0,1 0 0,1-1 0,-2-1 0,4-3 0,-2 3 0,0-2 0,1-3 1,1 2-1,2 1 0,-3-5 0,3 2 0,-2-3 0,1-3 0,1-4 0,3-1-1,-2-7 0,4-7-1,2-1-2,5-20-6,-7 18-7,7-18-11,5-18 1,4 0 0,-11-29 0</inkml:trace>
  <inkml:trace contextRef="#ctx0" brushRef="#br0" timeOffset="1">1804 0 1,'0'0'4,"0"0"0,0 0 0,0 0-2,0 0 0,0 0 0,0 0 0,0 0-1,0 0 1,0 0-1,0 0 1,0 0 0,0 0 0,0 0 0,0 0 1,0 0-1,0 0 2,13 16-1,-13-16 1,7 20-1,-2-4 1,-5-16 0,11 35-1,-4-14 1,2 6-1,0-3-1,5 5 1,-2 1 0,4 0-1,-1 2 0,2-1 1,-1 5-1,2-3 0,2 8 0,-4-1 0,5 5 0,-1 2-1,3 3 1,0-1-1,2 4 1,-2 0-1,2 0 1,2 0-1,-4 2 0,2-2 1,0-4-1,3 6 0,-3-2 1,5 0-1,2 4 1,0-3-1,2 6 1,-2-3-1,5 5 0,-5 0 1,0-1-1,0 1 0,-4 2-1,1-4 1,-3 0 0,3 0 0,-1-2-1,4 1 1,-2 1 0,1-6-1,-1 3 1,2 1-1,-2 4 0,0-4 0,-1 4 0,-1-5 1,1-1-1,-3 1 0,3-1 1,-2 1 0,1-3-1,-3-1 0,2 2 1,-4 0-1,2 0 1,0 1-1,1 4 1,1-1 0,1 2 0,3 1 0,-1 4 0,5-1-1,3 0 1,-3-3 0,1-2 0,-4-2-1,2-3 1,-2 0-1,0-4 1,-4 0-1,-1 1 0,1-1 1,1 2-1,3 2 0,-2 1 1,4 2 0,-4 4-1,0-4 1,4 2-1,0 4 1,-4-4 0,4 2-1,-2-2 1,2-5-1,0 0 1,3-1-1,-3-1 1,-4-3-1,2-1 0,-2 1 1,-1 1-1,-6-2 0,2 1 0,-6-3 0,3 1 0,-3 2 0,-1-1 0,-2-1 0,0-2 0,-2 1 1,1 5-1,-1-1 0,0 4 0,7-2 0,-3 3 0,5-1 0,2 0 0,2-2 0,0-4 0,-1-1 0,-1-6 0,-7 2 1,7-7-1,-9 0 1,2-1-1,-2-4 1,-2 1-1,0-1 1,2-2 0,2-4 0,-7 3 0,5-6 0,-4 0-1,-1-4 1,-1-1-1,-2-2 0,-8-16-1,8 21-3,-8-21-9,0 0-18,0 0 1,-37-21-2,17 5 2</inkml:trace>
  <inkml:trace contextRef="#ctx0" brushRef="#br1" timeOffset="2">1824 221 1,'0'0'3,"0"0"0,0 0 0,0 0-1,0 0 0,0 0-1,0 0 1,0 0-1,0 0 1,0 0-1,0 0 1,0 0-1,0 0 2,0 0 0,0 0 0,0 0 0,0 0 1,0 0 0,0 0-1,0 0 1,0 0-2,0 0 0,0 0 0,0 0-1,0 0 1,0 0-1,0 0 1,0 0 0,0 0 0,0 0-1,0 0 1,0 0-1,0 0 0,0 0 0,0 0-1,0 0 1,0 0 0,0 0 0,0 0 1,0 0 0,14-16 0,-14 16-1,0 0 2,0 0-2,0 0 1,0 0-2,0 0 1,0 0-1,0 0 1,0 0-1,9 20 1,-9-20-1,2 17 1,-2-17 0,2 25-1,-2-7 1,1-2-1,-1 3 1,2 1-1,0 3 0,0 0 1,-1-1-1,1 5 0,0-2 0,0 1 0,-2 1 0,0 1 0,-2-2 1,2-1-1,-2 2 0,0-1 0,2 1 1,0 1-1,0-3 0,0 1 0,2-1 0,-4 3 1,4-1-1,-4 1-1,2-3 1,-1 1 0,2 1 0,-4-3 0,5 3 0,-2-2-1,1-1 1,-1-1 0,4 0 1,-4 4-1,2-3 0,-2-1 0,0-1 0,0 1 0,0-1 0,0 1 0,0 2-1,0-2 1,0 0 0,-2 4 0,2 1 0,-2 0 0,0 0 0,4 1 0,-4-3 0,4 1 0,-5-4-1,4 1 1,-4-1 0,5 0 0,-2 2 0,-2 0 0,0 1 0,0 4-1,1 0 1,-3 0 0,2-1 0,-1 1-1,-1-4 2,1 1-2,1-3 1,0-3 0,0 2 0,2-1 0,-2 2 0,2 1 0,0 3 0,-1 2 0,-1-1-1,-2 2 1,2 3 0,1-2-1,-1 1 1,0-4 0,0-1 0,4 0 0,0 0 0,-2 1 0,0-1 0,0-2 0,0 3 0,-2 2 0,0-2 0,-3 1 0,1-2 0,-1 2 0,-2-2-1,2 1 1,-1-3 0,1-1 0,0 1 0,-1-3 0,3 4-1,-3-3 1,5 3 0,-5-1 1,5 1-1,-3-1 0,0 1 0,1 5 0,1-8 0,0 6 0,-1-1 0,1-1 0,0 2 0,0 0 0,2 0 0,-1-2 0,-1 2 0,0-1 0,0 1 1,1 1-1,-3-2 0,0-3 0,1 2 0,-1 2 0,3-1-1,-3-3 1,4 2 0,0-1 0,0 3 1,0 4-1,4-4 0,-4 3 0,1-1 0,1 1 0,-2-1 0,-2 2 1,2-2-1,-1 1 1,-3 1-1,2-1 0,0-3 1,1 2-1,1 0 0,0-2 0,0-4 1,1 3-1,-1-5 0,2-1 1,0 4-1,0-2 0,0-1 1,-2 3-1,-2-1 1,2 3-1,0 1 0,0 0 0,0 0 1,0-2 0,2 0-1,-1 2 1,1-2 1,0-1-1,0 1 0,-1 0 0,1 2 0,0-3 0,-2-1 0,4 3-1,-3-3 1,-1 4-1,2-5 1,-2 3-1,0-1 0,2 1 1,-2 0-1,0-1 0,0-1 0,0 1 1,0 1-1,3-3 1,-3 3 0,4-7-1,-4 4 1,0 0-1,0-2 0,-2 3 0,4-5 1,-4 6-2,2-6 2,-3 4-1,1-2 0,0-4 1,0 4-1,-1-5 0,-3 3 1,3-3-1,-2 3 0,-1-2 0,1 4 0,-2 0 1,1 2-1,-1 0 0,2-1 0,-2 5 0,-2-1 0,2 0 0,0 2 0,0-2 0,-1 2 0,1 0 0,2 0 0,0-1 0,1-1 0,1-2 0,-1-1 0,2 3 0,-1-5 0,-1 2 0,1-4 1,-1 2-1,0-2 0,1 1 0,-1-1 0,1 0 1,1 2-1,2 0 0,-2 0 0,2-2 1,0 2-1,0 2 0,0-4 0,0 2 1,-2-4-1,1 4 0,-1-3 1,0 3-1,-1-4 1,3 2 0,-4-1 0,4-1 1,-2 1-1,0-3 0,1-1 0,1-16 1,-2 30-2,2-30 1,-2 23 0,2-23-1,2 23 1,-2-23-1,2 23 0,-2-23 0,3 21 0,-3-21 0,4 18-1,-4-18-1,0 0-3,0 0-5,0 0-7,0 0-11,0 0 0,0 0 1</inkml:trace>
  <inkml:trace contextRef="#ctx0" brushRef="#br1" timeOffset="3">1852 377 0,'0'0'2,"0"0"0,0 0-1,-1-22 1,1 22 0,0 0 0,3-17 0,-3 17 0,0 0 1,4-16 0,-4 16 1,0 0-1,0 0 1,0 0-1,0 0 0,0 0 0,0 0 0,0 0-1,0 0 0,0 0 0,0 0-1,0 0 0,0 0-1,0 0 1,0 0-2,0 0 1,0 0 0,0 0 0,0 0 0,0 0 0,0 0 0,0 0 1,0 0-1,0 0 1,0 0 0,-6 18 0,6-18 0,0 0 0,6 17 0,-6-17 0,3 20 0,-3-20 0,4 24 0,-4-24 0,7 29 0,-7-29-1,9 30 1,-9-30 0,9 31 0,-9-31 0,9 36 0,-2-19 1,-6 5-1,7-3 1,-7 2-1,6-1 1,-5 1-1,4 2 1,1-4-1,-2 4 0,2-3 1,-2 3-1,3 0 0,-5 0 0,4 0 0,-1-4 0,-1 2 0,-2-5 0,3 2 0,-6-18-1,9 28 0,-9-28 1,10 23-1,-10-23 0,11 23 1,-11-23-1,11 28 0,-11-28 1,9 32 0,-4-16-1,-5-16 1,7 30-1,-3-14 0,-1 0 1,-3-16-1,9 30 0,-9-30 0,7 24 0,-5-8 0,-2-16 0,9 27 0,-9-27 0,11 26 0,-11-26 0,10 29 0,-4-10 0,-1-1 1,2 1-1,-3 2 0,1 0 0,-2-1 0,1-1 1,0 1-1,-1-1 0,-1-1 0,0 3 0,-1-3 0,1 1 0,-2 1 0,2-3 0,-2 4 1,0-1-1,2 3 0,0-4 0,-1 6 0,-1-6 0,4 4 0,-2 4 0,1-2 0,1 1 1,-4-5-1,2 4 0,-2-2 0,3 7 0,-3-5 0,0-1 0,2-1 0,-2 2 0,3 0 0,-1-4 0,2 0 0,-1-5 0,1 2 0,0-2 0,-1 0 0,2 0 0,-3 1 0,2 1 0,-2 3 0,-1 2 0,1 2 0,0-1 0,-2 3 0,2-4 0,-2 2 0,1-4 1,1 2-2,0-2 2,0-2-1,1 3 0,-1-3 0,2 8 0,-1-6 0,-1 3 0,2 1 0,-3 2-1,3-3 1,-2 1 0,1 0 1,-1-2-1,2 2 0,-3-3 0,3 0 0,-1-1 1,1 4-1,-2-1 0,3 1 0,-3 3 1,0-3-1,-1 3 0,1-1 0,-2 1 0,-2-7 0,2 4 0,-3-2 0,3-4 0,-4 1 1,3-1-1,-3 2 0,2-1 0,-1 5 0,-1-1 0,1 1 0,-3-2 0,3 2 0,-1-2 0,2 0 0,1-6 0,1-17 0,-2 29 0,2-29 0,3 24 0,-3-24 0,6 25 0,-6-25 0,5 25 0,-3-4 0,1-3 0,-1 3 0,0 0 0,1 2 0,1 0 0,1 0 0,-1 0 1,1-4-1,-1 4 1,1-2 0,0-1 0,1 1 0,-3-1 1,-1 1-1,2 0 0,-3 0 0,3 0 0,0-3 0,-1 0-1,1-2 1,1 1-1,-1 1 1,3-2 0,-4 1 0,-3-17 0,9 32 0,-9-32 0,7 28 0,-1-12 0,-6-16 0,12 27 0,-12-27-1,14 28 1,-14-28 0,13 32 0,-4-16-1,-6 0 1,-1 1 0,0-1-1,1 2 1,-3-2-1,0 0 1,0 0 0,0-16-1,-1 28 1,-3-12-1,2 1 0,-3 1 0,1 1 0,1 4 0,-1-1 0,1 1 0,-1 0 0,-3-2 0,3 2 0,-1-2 0,1 2 1,-3-4-1,4-1 0,-3 0 0,5-2 0,-1 5 0,2-4 0,3 3 0,-3-1 0,0 1 0,2 1 0,-2-2 0,2 1 0,2-4 0,-1 1 0,-3-17 0,4 29 0,-4-29 0,9 26 0,-4-10 0,-3 0 0,-2-16 0,5 30 1,-5-30-2,4 30 2,-4-30-1,3 28-1,-3-28 1,7 23 0,-7-23 1,6 25-1,-6-25 0,7 28 0,-5-7 1,3-5-1,-3 7 0,1-3 1,1 1-1,-2 2 0,1 0 1,1 0 0,-3-6 0,1 6-1,2-5 1,3 5 0,-7-5 0,7-1 0,-7 1 0,5-2 0,-3 0-1,-2-16 1,5 28-1,-5-28 0,4 23 0,-4-23 1,6 25-1,-6-25 0,6 23 0,-6-23 1,7 28-1,-7-28 0,5 28 1,-5-28-1,5 25 1,-5-25-1,6 26 1,-6-26-1,5 25 1,-5-25 0,5 25-1,-1-8 1,-4-17-1,7 30 0,-7-30 0,7 31 1,-7-31-1,7 30 0,-7-30 0,4 24 0,-4-24 0,3 20 0,-3-20 1,4 17-1,-4-17 0,0 0 1,4 23-1,-4-23 0,3 20 0,-3-20 0,6 24 0,-6-24 0,5 25 0,-5-25 0,5 23 1,-5-23-1,6 23 1,-6-23-1,3 21 1,-3-21-1,5 23 0,-5-23 1,6 23-1,-6-23 0,7 23 0,-7-23 0,5 21 0,-5-21 0,6 25 0,-6-25 0,7 23 2,-7-23-2,5 21 0,-5-21 0,7 20 1,-7-20-1,5 16 0,-5-16 0,8 16 0,-8-16 1,5 17-1,-5-17 0,9 23 0,-9-23 0,7 27 1,-7-27-1,7 24 1,-7-24-1,7 25 1,-7-25-1,4 21 0,-4-21 1,5 16-1,-5-16 1,7 16-1,-7-16 1,0 0-1,13 20 1,-13-20-1,7 17 1,-7-17-1,9 20 1,-9-20-1,5 21 0,-5-21 1,7 19-1,-7-19 1,7 20-1,-7-20 1,7 17-1,-7-17 1,7 16-1,-7-16 1,2 18-1,-2-18 1,4 19-1,-4-19 1,0 21-1,0-21 1,2 22-1,-2-22 1,5 24 0,-5-24 0,2 23 0,-2-23 0,1 27 0,-1-27 0,2 23 0,-2-23 0,0 21 0,0-21 0,0 18-1,0-18 1,0 0 0,0 16 0,0-16 0,0 0-1,0 0 1,0 0 0,0 0-1,0 0 0,0 0 0,4 15-2,-4-15-3,0 0-10,0 0-22,0 0 2,-20-7-2,4-5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2:34:29.523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-7 60 1,'8'-28'22,"-8"28"0,0 0-5,20-15-2,-20 15-1,0 0-4,0 0-4,16-17-7,-16 17-11,0 0-12,0 0 0,0 0-1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2:34:29.524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-2 43 26,'0'0'25,"0"0"-2,0 0-1,0 0-3,0 0-4,0 0-2,-6-21-3,6 21-2,0 0-2,0 0 0,19-14-3,-19 14-1,0 0-2,0 0-2,0 0-2,0 0-6,19-8-12,-19 8-10,0 0 0,0 0 0,0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1:53:30.1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B8373B-2321-45D5-849E-03010F667F1D}" emma:medium="tactile" emma:mode="ink">
          <msink:context xmlns:msink="http://schemas.microsoft.com/ink/2010/main" type="inkDrawing" rotatedBoundingBox="16626,13641 16641,13641 16641,13656 16626,13656" shapeName="Other"/>
        </emma:interpretation>
      </emma:emma>
    </inkml:annotationXML>
    <inkml:trace contextRef="#ctx0" brushRef="#br0">-1238 5726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2:34:29.525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</inkml:definitions>
  <inkml:trace contextRef="#ctx0" brushRef="#br0">30 34 3,'0'0'8,"0"0"0,0 0 1,0 0-1,0 0 2,0 0-2,0 0 0,16-18-3,-16 18-1,0 0-1,0 0-1,14-16-1,-14 16-1,0 0 0,0 0-1,-5 18 0,5-18 0,-9 18 0,9-18-1,-13 16 1,13-16 0,0 0 0,-20 20 0,20-20 1,0 0 0,0 0 1,0 0 0,0 0-1,0 0 1,0 0 0,0 0 1,0 0-1,0 0 0,0 0 0,0 0-1,17-5 1,-17 5-1,0 0 0,0 0 0,0 0-1,0 0 1,0 0 0,-17 16 0,17-16-1,0 0 1,0 0 0,0 0 0,0 0 0,0 0 0,0 0 0,0 0 0,0 0 1,0 0-1,0 0 1,0 0-1,0 0 1,0 0-1,0 16 0,0-16 0,0 0 0,-14 16 0,14-16 0,0 0 1,0 0 0,0 0-1,0 0 1,0 0 1,0 0 0,21-11-2,-21 11-3,0 0-6,11-23-12,-11 23 1,11-18-1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2:34:29.526"/>
    </inkml:context>
    <inkml:brush xml:id="br0">
      <inkml:brushProperty name="width" value="0.07938" units="cm"/>
      <inkml:brushProperty name="height" value="0.07938" units="cm"/>
      <inkml:brushProperty name="color" value="#99CC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160 70 4,'4'-16'8,"-4"16"-1,0 0 0,0 0 0,0 0-1,0 0-1,0 0 0,0 0 0,0 0 0,0 0 0,0 0-1,0 0 0,0 0-2,0 0 0,0 0-1,0 0 0,0 0 0,0 0-1,0 0 0,0 0 0,-21 5 1,21-5 0,0 0 0,-23 7 2,23-7 0,0 0 0,-18 4 0,18-4 0,0 0 1,0 0-1,0 0 1,0 0-1,0 0-1,0 0 1,-4-16 0,4 16 0,0 0 0,10-22-1,-10 22 1,10-16-1,-10 16-1,0 0 1,0 0-1,8-17-1,-8 17 0,0 0 0,0 0-1,0 0-1,-14 18 1,14-18 0,0 0 0,-19 24 0,19-24 0,0 0 0,-20 16 1,20-16 0,0 0 0,0 0 0,0 0 0,0 0 0,0 0 0,0 0 0,0 0 1,0 0 0,0 0-1,4-18 1,-4 18 0,0 0 1,14-18-1,-14 18 0,0 0 0,0 0-1,0 0 1,6-18-1,-6 18 0,0 0 0,0 0 0,0 0 0,0 0-1,0 0 1,-18 18-1,18-18 1,-17 15-1,17-15 1,-20 11 0,20-11 0,-21 10 0,21-10 0,0 0 0,-21 8 1,21-8-1,0 0 0,0 0 1,0 0-1,0 0 0,0 0 1,8-18-1,-8 18 0,0 0 1,19-20-1,-19 20 1,17-13-1,-17 13 0,0 0 0,18-13-1,-18 13-2,0 0-5,0 0-10,0 0-11,0 0 2,9 18 0</inkml:trace>
  <inkml:trace contextRef="#ctx0" brushRef="#br0" timeOffset="1">26-10 13,'0'0'10,"0"0"-4,0 0-2,0 0 0,-2-21-1,2 21-1,0 0 1,0 0-1,14-18-1,-14 18 0,0 0-1,0 0-2,0 0-3,0 0-4,0 0-3,0 0-4</inkml:trace>
  <inkml:trace contextRef="#ctx0" brushRef="#br0" timeOffset="2">385-231 8,'0'0'8,"4"-17"0,-4 17 0,0 0-1,0 0 0,0 0-1,0 0 0,9-16-1,-9 16 0,0 0 1,12-17 1,-12 17 2,14-20-2,-14 20 1,18-24-1,-18 24 0,19-22-1,-19 22-2,14-16-1,-14 16-2,0 0 1,0 0-2,0 0 0,0 0 0,0 0-1,0 0 1,0 18-1,0-18 1,-9 16-1,9-16 1,0 0-1,-12 21 1,12-21 0,0 0-1,0 0 1,0 0 0,-5 16 0,5-16 0,0 0 0,0 0 1,0 0-1,16-18 0,-16 18 1,0 0-1,10-20 1,-10 20-1,0 0 0,0 0 1,0 0-1,0 0-1,0 0 1,0 0-1,0 0 0,0 0-1,0 0 1,-16 18-1,16-18 1,0 0 0,-15 22 0,15-22 0,0 0 0,0 0 1,-14 17-1,14-17 1,0 0-1,0 0-2,0 0-2,0 0-4,14-21-8,-14 21-8,0 0 0,22-18 1</inkml:trace>
  <inkml:trace contextRef="#ctx0" brushRef="#br0" timeOffset="3">400-310 16,'0'0'23,"0"0"-3,0 0 0,0 0-1,0-16-4,0 16-4,0 0-1,7-22-3,-7 22-3,0 0-2,0 0-1,0-18-1,0 18-2,0 0 0,0 0-3,0 0-3,0 0-6,-7-18-10,7 18-5,0 0 2,0 0 0</inkml:trace>
  <inkml:trace contextRef="#ctx0" brushRef="#br0" timeOffset="4">785-706 14,'0'0'23,"0"0"-2,0 0-3,0 0 0,0 0-4,0 0-3,0 0-3,0 0-2,0 0-2,0 0-2,0 0-2,0 0-1,0 0 0,0 0-3,0 0-6,0 0-9,0 0-9,0 0 0,0 0 2</inkml:trace>
  <inkml:trace contextRef="#ctx0" brushRef="#br0" timeOffset="5">846-672 7,'0'0'7,"0"0"1,2-15-1,-2 15 1,0 0 0,17-15 0,-17 15 0,0 0-1,23-21 0,-23 21-1,0 0-1,20-15 0,-20 15-2,0 0-1,0 0 0,0 0-1,0 0-1,0 0 0,0 0 1,0 0-2,-11 15 1,11-15 0,0 0-1,-21 21 1,21-21 0,0 0-1,-15 16 1,15-16 0,0 0 0,0 0 1,0 0-1,0 0 1,0 0 0,0 0 0,19-13 1,-19 13-1,0 0 1,17-12 0,-17 12 0,0 0-1,0 0 0,0 0 0,0 0 0,0 0-1,0 0 0,0 0-1,-15 15 1,15-15 0,0 0-1,-21 15 1,21-15 0,0 0 0,0 0 0,0 0 0,0 0 0,0 0 0,0 0 1,0 0-1,0 0 1,0 0 0,0 0 0,9-15-1,-9 15 1,0 0-1,0 0 0,0 0-1,8-15-2,-8 15-4,0 0-8,0 0-11,0 0 2,0 0-1</inkml:trace>
  <inkml:trace contextRef="#ctx0" brushRef="#br0" timeOffset="6">1085-954 24,'0'0'16,"0"0"0,0 0 0,0 0-1,0 0-4,0 0-1,0 0-3,0 0-2,0-21-1,0 21-1,0 0-2,0 0-2,0 0-2,0 0-3,0 0-5,0 0-5,0 0-10,0 0 0,0 0 0</inkml:trace>
  <inkml:trace contextRef="#ctx0" brushRef="#br0" timeOffset="7">1311-1165 10,'0'0'13,"0"0"-1,0 0-2,0 0-1,0 0-2,-16 8 1,16-8 0,0 0 0,0 0 0,0 0 0,0 0-1,0 0 1,0 0-1,0 0 0,0 0-1,0 0 0,0 0-1,-15 5-1,15-5 0,0 0 0,0 0-1,0 0-1,0 0 0,0 0-1,0 0-1,0 0 0,-14-16 0,14 16-2,0 0-2,0 0-3,0 0-7,0 0-11,0 0-5,0 0-2,0 0 3</inkml:trace>
  <inkml:trace contextRef="#ctx0" brushRef="#br1" timeOffset="8">1525-1283 2,'0'0'8,"0"0"0,0 0 0,-2-16-1,2 16 1,0 0 0,0 0-1,0 0 1,0 0-1,-3-16 0,3 16 0,0 0-1,0 0-1,-7-20-1,7 20 0,0 0-2,0 0 1,-13-16-1,13 16 0,0 0-1,-15-6 0,15 6-1,0 0 1,-20 11-1,20-11 0,-15 14 0,15-14 0,-11 17 0,11-17 0,-7 20 0,7-20-1,-2 20 1,2-20 0,4 16-1,-4-16 1,0 0 0,0 0 0,14 18-1,-14-18 1,0 0 0,17-2 1,-17 2-1,0 0 0,18-11 0,-18 11 1,0 0-1,17-14 1,-17 14 0,0 0 0,7-22 0,-7 22 0,0 0 0,-5-20 0,5 20 0,0 0 0,-19-5-1,19 5 1,-19 7-1,19-7 1,-23 16-2,23-16 2,-25 22-2,25-22 1,-24 26 0,24-26 0,-18 21 0,18-21-1,-7 18 1,7-18 0,0 0 0,0 0 0,0 0 0,21 11 0,-21-11 0,18-7 0,-18 7 1,19-13 0,-19 13-1,16-18 2,-16 18-1,14-22 0,-14 22 1,7-23-1,-7 23 1,-2-24-1,2 24 1,-10-18-2,10 18 1,-16-9 0,16 9-1,-21 4 1,21-4-1,-21 14-1,21-14 1,-18 20-1,18-20 1,-14 22-1,14-22 0,-3 16 1,3-16-1,0 0 0,0 0 1,0 0 0,17 15 0,-17-15 1,16-7-1,-16 7 0,16-15 1,-16 15 0,14-22 0,-14 22 0,14-23 0,-14 23-1,7-28 1,-7 28 0,0-25 0,0 25-1,-6-16 1,6 16-1,0 0 0,-22-2 0,22 2 0,-21 16 0,21-16-1,-23 29 0,12-12 0,3-1 0,-1 0 0,4 1 0,5-17-1,-4 23 1,4-23 0,4 17 0,-4-17 1,0 0-1,15 7 1,-15-7 0,16-6 0,-16 6 1,16-9-1,-16 9 0,0 0 1,19-22-1,-19 22 1,7-19 0,-7 19 0,0-19-1,0 19 1,0 0 0,-12-20-1,12 20 1,-18 0-1,18 0 0,-22 11 0,22-11 0,-20 22-1,20-22 1,-17 29-1,17-29 0,-11 26 1,11-26-1,0 18 1,0-18-1,0 0 1,0 0 0,21 11 0,-21-11 1,16-8-1,-16 8 1,18-11-1,-18 11 1,15-12-1,-15 12 0,11-17 1,-11 17-1,0 0 0,12-20 0,-12 20-1,0 0-1,0 0-4,0 0-8,0 0-13,0 0-1,0 0 0,-26 8 2</inkml:trace>
  <inkml:trace contextRef="#ctx0" brushRef="#br1" timeOffset="9">1464-1456 4,'0'0'8,"0"0"-1,0 0 1,0 0-1,0 0 1,0 0 1,0 0-1,0 0 0,0 0 0,0 0-1,0 0 1,0 0-3,5-16 0,-5 16-2,0 0-1,0 0 0,0 0 0,-9 21-2,9-21 0,-5 23 0,5-23 0,-6 21 0,6-21 1,0 18 0,0-18 0,0 0 1,0 0 1,0 0-1,0 0 1,0 0 1,0 0-1,18-23 0,-18 23 0,5-16-1,-5 16 0,2-16 0,-2 16-1,0 0 0,0 0 0,0 0 0,0 0-1,-19 7 0,19-7-1,0 0-1,-15 18-2,15-18-7,-1 23-15,1-23-3,0 0 1,-16-11 1</inkml:trace>
  <inkml:trace contextRef="#ctx0" brushRef="#br0" timeOffset="10">1820-1548 3,'0'0'8,"0"0"0,0 0 0,0 0-1,0 0 0,0 0-1,1-18 0,-1 18 0,0 0-1,0 0 0,13-24 0,-13 24-1,10-17-1,-10 17 2,0 0-3,0 0 0,11-20-1,-11 20 0,0 0-1,0 0-1,0 0 1,0 0-1,0 0 0,0 0-1,-17 7 0,17-7-2,0 0 1,0 0 1,-22 13-1,22-13 1,0 0 0,0 0 1,0 0 1,0 0 0,0 0 0,0 0 1,0 0 0,0 0 0,0 0 0,0 0 0,0 0 0,0 0 1,0 0-1,0 0 0,0 0 0,0 0-1,0 0 1,-9-16-1,9 16 0,0 0 0,0 0 0,0 0 0,0 0 0,0 0 0,0 0-1,0 0 1,0 0 0,0 0-1,0 0 1,0 0 0,0 0 0,0 0 1,0 0-1,0 0 0,0 0 1,0 0-1,0 0 0,0 0 1,0 0-1,0 0 0,0 0-1,0 0 1,0 0-1,-11 16 1,11-16-2,0 0 1,0 0 0,-15 20-1,15-20 1,-11 17 0,11-17 0,0 0 0,-13 22 0,13-22 1,0 0 0,0 0 0,0 0 0,0 0 1,0 0-1,0 0 1,0 0 0,0 0-1,0 0 0,0 0-3,0 0-4,-2-28-9,2 28-3,0 0 0</inkml:trace>
  <inkml:trace contextRef="#ctx0" brushRef="#br0" timeOffset="11">1746-1653 22,'0'0'23,"0"0"-2,0 0 0,0 0-4,0 0-2,0 0-2,0 0-2,0 0-2,0 0-3,0 0-1,0 0-1,0 0-1,0 0-1,0 0-1,0 0 0,0 0-1,0 0-1,0 0-1,0 0-2,0 0-2,0 0-3,0 0-8,0 0-10,0 0-5,0 0 1,0 0 2</inkml:trace>
  <inkml:trace contextRef="#ctx0" brushRef="#br0" timeOffset="12">2097-1857 4,'0'0'9,"0"0"0,7-26-1,-7 26 0,13-17 0,-13 17 0,19-18-1,-19 18 0,18-15-2,-18 15 0,17-14-1,-17 14 0,0 0-1,0 0-2,0 0 0,0 0-1,0 0 0,0 0-1,0 0 0,0 0 0,-13 23 0,13-23-1,0 0 0,-22 24 0,22-24 1,0 0 1,0 0 0,0 0 0,0 0 0,0 0 0,0 0 1,0 0 0,0 0 0,18-8 1,-18 8-1,0 0 0,21-18 0,-21 18-1,0 0 1,0 0-1,0 0 0,0 0 0,0 0 0,0 0 1,0 0-2,0 0 2,0 0-1,0 0 0,0 0 1,0 0-1,0 0 1,0 0 0,0 0 1,0 0-1,17-15 1,-17 15 0,0 0 0,0 0-1,0 0 1,0 0-1,0 0 0,0 0-1,0 0 0,0 0 0,-19-4-1,19 4 1,0 0-1,-19 12 1,19-12-1,0 0 1,0 0 0,0 0 0,0 0 0,0 0 0,0 0 0,0 0 0,0 0 0,0 0 0,0 0 0,0 0 0,0 0-1,0 0 1,0 0 0,0 0-1,0 0 1,0 0-2,0 0 0,0 0 0,-16 21 0,16-21-2,0 0 0,-13 20-1,13-20-1,0 0 1,-12 19-1,12-19 1,0 0 0,0 0 1,-16 18 0,16-18 1,0 0 1,0 0 1,0 0 1,0 0 0,0 0-1,0 0 1,0 0 0,0 0-3,0 0-2,-2-24-5,2 24-5</inkml:trace>
  <inkml:trace contextRef="#ctx0" brushRef="#br0" timeOffset="13">2130-1979 31,'0'0'23,"0"0"0,0 0-2,0 0-1,0 0-4,0 0-3,0 0-3,0 0-3,0 0-1,0 0-3,0 0-1,0 0-2,0 0-1,0 0-1,0 0-3,0 0-3,0 0-5,0 0-12,0 0-6,0 0-1,0 0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17.3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 2322,'5'27'3612,"12"-17"-1419,-17-10-1419,29 23 387,-5-11 129,-4-12 129,15 14-258,-8-14 0,18 0-129,-8-1 0,14-1-258,-3-10-129,12 10-258,-6-7-129,7 5-129,4-6 129,2 7-129,0-4 0,5 5 0,-4-5 0,6 7 0,-2 0 129,5 0-129,-3 0 0,4 10-129,1 1 129,3 5 0,0 1 0,3 0-129,-4 4 129,3 3 0,-4 1 0,3 2 0,-4-1 129,3 7-129,-7-6 0,4 7 129,1-5-129,4 3 0,-6-2 0,4-1 0,1 1-129,1 1 129,-2-2 0,0 1-129,-7 0 129,2 5-129,-2-1 129,2-1-129,-8 4 129,4-3-129,-4 0 129,-1 3-258,3-4 129,1 2 129,-6-2-129,3 1 0,-2 2 0,-1 0 0,2 6 0,-3-6 0,-2 6 0,-2-1 0,-3 8 0,1 3 0,-6-4 0,2 6 0,-3 2 0,5 5 0,-8-2 0,3 1 0,-1 4 129,0 0-129,-1 1 0,-5 2 0,3 0 129,-3 0-129,0 2 129,-2 2-129,-1-2 0,-2 1 0,-1-3 0,-4 3 0,-1-1 0,-5 0 0,-5-5 0,0-5 129,-7-2-129,1-4 0,-4-4 0,1-4 0,-6-1 0,-2-4 129,-1-3 129,-1 2-258,0-6 129,0 0 0,-2-3 0,-1 2-129,-2-6 258,1-2-258,-1 0 0,0-3 0,0 0 129,0-3-129,0-2 0,0-16 0,0 23-129,0-23 0,0 0-129,0 0-516,0 29-903,0-29-3096,-21 0-387,21 0-129,-32-12-387</inkml:trace>
  <inkml:trace contextRef="#ctx0" brushRef="#br0" timeOffset="-3608.2063">-5052 1171 1419,'0'0'3741,"0"0"258,0 0-645,0 0-3096,9-13 0,-9 13 258,0 0 258,16-6 0,-16 6 0,20-14 0,-20 14-129,32-18 0,-13 5 0,12 4-129,1-8-258,9 6 0,4-4 0,8 2-129,7-2 0,5-1-129,6 1 129,4-1 0,6-2-129,2-1 129,4-3-129,6 2 129,1-5 0,4 2 0,5-7 0,4 0 0,4 0-129,5-1 129,-4-2 0,3-1 0,1 4-129,3-3 129,-7 3-258,2 3 258,-2 0-129,-1 2 258,3-1-258,-2 2 0,-4 2 0,-3-4 0,1 1 129,-1 0-129,-4 0 0,-3 2 0,-5-2 0,0-2 0,-5 4 129,2-1-129,-5 0 129,1 1-129,-1-1 0,2 2 129,-5-1-129,1 4 0,-2 0 129,-4 2-129,0 5 0,-4-2 0,-5 6 0,-2-2 129,-5 2-129,1 0 0,-3 0 129,-2 3-129,0-5 0,-9 3 129,2 3-129,-8 0 0,-2 1 0,-8 3 0,-6 0-129,-9-4-129,1 4-645,-18 0-1677,-18-3-2193,-4 3-258,-18 0-387</inkml:trace>
  <inkml:trace contextRef="#ctx0" brushRef="#br0" timeOffset="-1616.0918">-5051 1317 2451,'32'69'3354,"-6"-31"-1032,-5 6-1935,-2 1 258,4 12 0,1-6 258,0 13 129,-5-9 0,8 18 0,-6-9-129,8 12 129,-8-1 0,16 12-387,-13-1-129,8 7 129,-1 1-258,2 7 0,-6-3-129,6 0 0,-8-3 0,3-1 0,-8-5 129,3-3-129,-10-6 0,4-2 0,-7-7 258,3 0-387,-8-11 0,4-3 129,-4-16-129,-2 1-129,-1-8 129,-1-7-129,-1-8 0,0-19 129,0 19-129,0-19 129,0 0-129,4 17 258,-4-17-129,0 0 0,0 0 0,0 0 129,0 0-129,0 0 0,0 0-129,0 0 129,0 0-129,0 0 0,0 0 0,0 0 0,0 0 258,0 0-258,0 0 129,0 0-129,0 0 129,0 0 0,0 0 0,0 0 0,0 0-129,0 0 129,0 0 0,0 0 0,0 0 0,1-11-129,-1 11 129,0 0-129,0 0 0,0 0 0,0-16 0,0 16 0,0 0 129,0 0-129,0-18 0,0 18 0,0 0 0,0 0 0,0-17 0,0 17 0,0 0 0,0 0 0,0 0 0,0 0-129,0 0 129,8-17 0,-8 17 0,0 0 0,0 0 0,21 0-129,-21 0 129,16 0 0,-16 0 0,23 0 0,-23 0 0,30 0 0,-12 0 0,3 3 0,-1-2 0,5 2 0,-1 0 0,6 2 0,5 2 0,2-5-129,3 4 129,4 2 0,4 2 0,3-3 0,5 6 0,7 1 0,-1 5 0,9 0 0,6 5 0,7 4 0,4-1 0,5-5 0,3 1 0,5 4 0,5-5 0,0 4 0,5 2 0,1-3 0,8 0 0,5-1 0,5 7 129,-1-7-129,5-1-129,3-1 258,1 2-129,5 1 0,-4-3 0,6 1 0,-1-1 258,-1 1-258,0-1 129,1 1-129,-1-1 129,0 2-129,-4-5 129,-1 7-129,2-6 0,-6-2 129,1 3-129,-5-4 0,-2 0 0,-4 2 129,-7-2-129,-6 1 0,-7-3 0,-1 3 129,-9 1-129,0 0 0,-11-5 0,-6 2 0,-5-1 129,-9-2-258,-12-2 129,-9-2 0,-10 0-129,-11-2-129,-4 6-258,-17-13-1290,0 0-3096,-14-18-258,-10 3-387,-16-16-258</inkml:trace>
  <inkml:trace contextRef="#ctx0" brushRef="#br0" timeOffset="1628.0927">1814 4869 1548,'0'0'387,"0"0"-387,-6-19 387,6 19 258,0 0-129,0 0 258,0-22 0,0 22 0,0 0 129,0-23-129,0 23-258,0 0-258,0-26 129,0 26 129,0 0 129,0 0-129,0-15 129,0 15-129,0 0 129,0 0-258,0 0 258,0 0-258,0 0 258,16-18-258,-16 18 129,18-12 0,-18 12-129,35-18 129,-14 5-129,6 3-129,4-12 129,7 7-129,-1-4 129,10 0 0,-2-5-129,9 3 0,-3-3 0,10-1-129,-1-3 129,4 5-129,3-4 129,2 3-129,3-1 129,2 2-129,-5-3-129,3 4 129,-1 0-129,-2 2 258,-3-6-387,1 4 258,-6 0-258,0 3 258,-3-1 0,0 1-129,-4-2 129,-1 2-129,-3-2 0,-4 4 129,-1-2 0,-3 4 0,-2-1 129,0 0-258,-4 3 129,-1 0-129,-3 4 129,-2-3 0,-2-2-129,1 2 129,-1-3 0,-2 5-129,-3-3 129,2 2-129,-4-1 129,2 1-129,-4 1 129,0-2-129,-3 0 0,2 1 129,-18 11-129,30-19 0,-30 19 0,31-21 0,-31 21 0,29-20 0,-29 20 129,35-19-129,-19 8 0,2 1 129,1-2-129,0 0 0,-1-2 129,3 3-129,1-2 0,5 0 0,-3 1 129,7-1-129,-4 4 0,0-3 0,4-3 129,-1 0-129,-2 2 129,-3-4-129,3-1 129,-3 5-129,4-5 129,-2 1-129,1 1 129,-1 4-129,-3-3 0,0 4 0,0-3 129,-1 5-129,-2-1 258,-5 2-258,1 1 129,-17 7-129,27-12 129,-27 12-129,23-11 0,-23 11 129,19-7-129,-19 7 0,16-5 129,-16 5-129,21-8 0,-21 8 0,21-7 0,-21 7-129,24-7-258,-19-8-1161,-5 15-3354,8-18-129,-8 18-387,-24-35-387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25.2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 94 1032,'0'0'1677,"0"-19"-129,0 19 0,0-19 0,0 19-387,-3-20 129,3 20-129,0-18-129,0 18-129,0 0-258,0 0 0,0-19-258,0 19-129,0 0 258,0 0-258,0 0 0,0 0 0,0 0 258,-1 23-258,1-23 129,0 28-129,0-10-129,0 3 129,0 3-129,6 1 0,-3 4 129,5-5 0,-3 7-129,6 5 0,-3-5 129,5 8-129,-2-5 129,7 8-129,-2-9 0,2 6-129,1-1 0,2-1 129,-2-3-129,4 6 129,-1-4-129,1 5 129,1-4 0,0-3 0,0 1-129,1-2 129,-1 4-129,2-8 129,1 0-129,4-3 129,-5 2-129,2 1 129,1-5-129,0-2 129,-2 1-129,4-2 129,-4-2 0,0 1 0,2-1 0,2 0 129,-1-5-129,4 3 0,0-4-129,3 2 129,-2-4 0,5 0-129,-1 0 129,-1-3-129,2 1 129,2 1-129,0-1 0,-1 3 129,-1-3-129,1 3 0,0-4 0,-2 5 0,2-1 129,0 2-129,-1-2 0,0 0 0,0-1 129,-3 2-129,4 1 129,1 0-129,-3-7 129,2 5-129,-4 0 129,2-5-129,-4 4 129,2 1-258,-6-1 129,-3 0 0,1 0-129,-1 4 129,-4-4 0,-2 4-129,1 1 129,-4-2 0,2 4 0,-2 1 0,-1 1 0,-1 3 0,-1-4 0,-1 2 0,1 3 0,-3-5 0,-4 6 0,1-2 0,-5 3 0,1 1 0,-6-2 0,0 2 0,0-5 129,-6 3-129,-4-1 0,-1 2 0,-4-2 0,-2 2 129,-3 0-129,1 0 0,-2 4 0,0-3 0,-4 1 0,1 1 0,-4-4 0,1 2 0,-3-1 0,-2 1 0,-5-1 0,3 3 129,-5-3-129,3 1 0,-5-5 0,6 1 0,-2-1 0,2-5 0,0 6 0,3-3 129,4 1-129,1 2 0,1 2 129,1-5-129,1 4 129,3-4-258,2-6 387,3 4-387,-1-3 258,5 3-129,12-18-129,-18 27 129,13-8 0,5-19 0,-6 33 0,6-16 0,0-17 0,0 33 129,0-15-129,3 4 0,3-2 0,2 2 0,-3 0 129,5 0-129,-2 4 129,0-5 129,2 3-258,-2-3 129,0-3-129,1 0 0,1-2 129,-1 1-129,-9-17 0,16 31 0,-16-31 0,18 24 0,-18-24 0,16 26 129,-16-26-129,13 19 0,-13-19 0,14 21 0,-14-21 0,18 19 0,-18-19 129,18 15-129,-18-15 0,19 19 129,-19-19-129,24 18 0,-24-18 0,23 18 0,-23-18 0,20 14 0,-20-14 0,20 12 0,-20-12 0,0 0 0,25 21 0,-25-21 0,21 18 0,-21-18 0,21 23 0,-21-23 0,19 23 0,-19-23 129,15 26-129,-15-26 0,14 23 0,-14-23 0,10 29 0,-10-29 129,6 23-129,-6-23 0,5 25 0,-5-25 129,2 28-129,-2-28 0,0 29 0,0-29 0,0 31 0,-5-13 129,0-2-129,-3 2 0,3 1 0,-1 0 0,-6-1 129,6 1-129,-5 0 258,1-3-258,2 2 129,8-18-258,-16 27 258,16-27 0,0 0-258,-14 18 129,14-18 0,0 0 0,0 0 0,-8 15-129,8-15 129,0 0-129,-2 23-387,2-23-387,0 0-3870,3-23-258,-1-6-516,-2-17-258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26.6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539 242 4257,'35'0'4773,"-35"0"-387,22 0-129,-22 0-4257,18-11 0,-18 11 258,0 0 0,13-23 129,-13 23-129,0-23 129,-10 5-129,10 18 0,-21-35-129,9 16 0,-8-2-129,1 0 129,-2 0-258,-1 4 258,-2 3-129,-5 4 0,0 3-129,-2 5 129,-1 2 0,-1 9-129,-1 6 129,-3 3 0,3 6 0,2 2 0,2 3 0,3 2-129,1 2 258,5 0-258,2-2 258,4 2-258,4-2 129,3-4-129,5-1 129,3-1 0,0-5 0,8-1 129,5 0-129,3-1 0,5-4 129,4-1-129,1 1 129,1-4-129,4-1 0,-1-1 129,2-1-129,2-3 129,-2 4-129,2-2 129,-2-1-129,0 4 0,-3-3 0,0 1 129,-7 5-129,1-3 0,-4-2-129,-19-7 258,30 24-129,-18-7 0,-1 1 0,-3 1 0,-3 2 0,-4-1 0,-1 2 0,0 3 129,-3-2-129,-8 4 129,-7-3-129,1 2 129,-9 0-129,2 0 129,-7 1 0,-1-4 0,-1-2-129,-3-6 129,3 1 0,-1-2-129,-5-6 129,6 3 129,-3-9 0,1 3-129,5-4 0,2 2 129,-1-3-129,7 0 0,1 0 129,21 0-129,-27-8-129,27 8 129,0 0-129,0 0 0,-11-19-129,11 19 129,0 0-258,9-17 0,-9 17-129,21-12-387,2 12-1161,-23 0-2709,17 0-387,-17 0-258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27.4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46 258,'27'-10'2193,"-6"-1"-387,-21 11 387,0 0-258,24-12-129,-24 12-129,0 0-258,0 0-258,0 0 0,3-15-258,-3 15-258,0 0 0,0 0 0,0 0-258,0 0 0,0 0-129,0 0-129,0 0 129,0 0-129,0 8 0,0-8 0,0 18 0,0-18 0,0 26 129,0-9-129,0 4 0,0 5 0,0 4 0,0 4 129,-3-1-129,3 4 258,-3 0-129,1 1-129,-3-3 129,4 0-129,-1-6 129,0 0-129,1-5 129,1-3-258,0-2 129,0-19-129,0 25 129,0-25-129,0 0 0,0 0 129,0 0-258,0 0 0,0 0-645,0 0-3225,-7-13-1032,4-5-129,-8-13-387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1.8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0 903,'0'0'2451,"0"0"-258,0 0-258,0 0-258,0 0-516,0 0-129,0 0-129,0 0-129,0 0-387,0 0 258,0 0-129,0 0 0,0 0 0,0 0-129,0 0 129,8 17-129,-8-17 0,0 0 129,0 0-129,29 26 129,-29-26-129,22 19-129,-22-19 0,32 27 0,-12-14 0,0 3-129,3-5 0,2 5 129,1-4-129,5 2 0,-7-3 0,8 4 129,-5-7-129,2 5 0,0-1 0,1 1 258,-1-1-258,2-1 0,-4-1-129,5 2 129,-1-5-129,1 4 129,3-4-129,0 5 0,-1-4 129,3 3-129,-4-4 0,6 1 129,-4-1-129,4 4 129,-6-3-129,3 1 0,1-1 0,0 1 129,1-1-129,1-1 0,-4 4 129,0-4 0,2 1 0,0 0-129,-2 2 129,-1 2-129,-2-4 129,0 3-129,0-7 0,-1 6-129,-2-4 258,-4 1-258,3-4 258,-4 1-129,-2 0 0,1-1 0,-3 1 129,1-3-129,0 1 0,0 2 0,-2-4 0,0 0 0,2 1 0,-1 1 129,-1 2-129,-2-3 0,3 3 0,-1-3 0,-1 1 0,-1-2 0,9 4 0,-4-3 0,4 1 0,-2 0 0,0-2 0,0 2 0,2-1 0,-2 1 0,-3-2 0,1 4 0,-1-4 0,0 0 0,3 1 0,0 3 0,0-3 0,0 1 0,2 3 0,0-5 0,3 4 0,-4-2 0,2-1 0,-2 3 0,0-1 0,-1-3 0,0 1 129,-1 2-129,2 0 0,0-1 0,-5 0 0,4-2 0,1 5 0,-1-2 0,-4-3-129,1 7 129,0-2 0,0 1 0,-2 0 0,1 1 0,-3 0 0,1 1 0,-18-8 0,30 15 0,-30-15 0,24 15 0,-24-15 0,26 19 0,-26-19 0,22 21 0,-22-21 0,23 26 0,-23-26-129,22 24 258,-22-24-258,21 33 258,-11-16-129,-2 2 0,-3 3 0,1-1 0,-3 0 0,1-2 0,-1 2 0,-2-1 0,-1 3 0,0 0 0,0-3 0,0 6 0,0 1 0,0 1 0,0 0 0,0 5 129,0-7-258,0 1 258,2-1-129,-2 0 0,2 0 0,-2-3 0,1-1-129,-1-2 258,3 2-129,-3-2 0,2-1 0,1 0 0,-1-2-129,-1 2 129,4 6 0,-3-6 0,-1 5 129,1 2-129,-2 1 129,0 2-129,0 1 129,0 1-258,-3-5 258,3 2-258,-3 0 129,-1-1 0,3-2 0,1 3 0,0-2 0,0 3 129,0-1-129,0 0 0,0 2 0,0-3 0,0-1 0,0 2 0,5-3 0,-1-5 0,1 4 0,-2-4 0,2 6 0,0-1 0,-2-1 0,4 0 0,-4 4 0,3-1 0,-1-2 0,2-2 0,-1-4 0,2 6 0,8-8 0,-2 4 0,4-2 0,-2-5 258,2 5-258,3-2 0,-5-2 0,3 1 0,-19-16 129,30 28-129,-30-28 0,29 27 0,-29-27 129,29 32-129,-29-32 0,27 28 0,-10-9 0,-3-1 0,4-7 0,-4 6 129,4 2-129,-2 1 0,3 4 129,-1-4-129,3-1 129,-2 0 0,2 5 0,-1-5-129,1-5 258,0 1-387,0-3 258,-3 6-129,1-2 0,0 2 0,-4 1 0,2-1 129,-1 1-129,0 1 0,0 6 0,0-4 0,2 2 0,-2 2 0,0 0 0,-1 4 0,-1-2 0,-3 3 0,2 3 129,-2-1-129,1 0 0,-3-1 0,1 6 0,-1-1 129,1-4-258,-3 0 258,1 3-129,-2-7 0,-1 2 0,3-2 0,-2-2 0,-3-1 0,1-3 0,0-4 0,0 3 0,-1-6 0,2 2 0,-2-1 0,-3-17 0,6 24 0,-6-24 129,4 21-129,-4-21 0,0 0 129,0 0-129,3 19 129,-3-19-129,0 0 129,0 0-129,0 0 0,0 0 129,0 0-129,0 0 0,0 0 0,0 0 0,0 0 0,0 0 0,0 0 129,0 0-129,0 0 0,0 0 0,0 0 129,0 0-129,0 0 0,0 0 0,0 0 0,0 0 0,0 0 0,0 0 0,0 0 0,0 0 0,0 0 0,0 0 0,0 0 0,0 0 0,0 0-258,0 0-258,0 0-516,0 0-1677,0 0-2451,-2-14-129,-11-5-516,0-2 258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3.2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561 168 2580,'6'22'4257,"-6"-22"0,0 0-258,-8 6-3999,8-6 0,0 0 258,0 0 258,-8-13 258,8 13-258,-8-21 258,8 21-129,-8-28-129,8 28-129,-16-33 0,16 33-129,-21-31-129,21 31-129,-29-29 129,10 17 0,-2 0-129,0 1 0,0 8 0,0-1 0,-3 4 0,0 4 0,0 7 0,0 4 0,3 4-129,-1 3 129,4 6 0,1-3 0,2 3-129,4-1 129,4 4 0,3-4 0,4 3 0,0-4 0,0-1 0,1 1 0,7-3 0,4-1 0,-1-3 0,2 1 0,-1-2 0,6-1 129,-18-17-129,37 25 0,-21-17 0,3 3 129,-1-8-129,1 2 0,-1-3 129,-1-1-129,-17-1 0,31 8 0,-31-8 0,26 10 0,-26-10 0,19 9 0,-19-9 0,0 0 0,19 21 0,-19-21 129,7 19-129,-7-19 0,1 27 0,-1-27 0,2 31 0,-2-13 0,0-18 0,0 30 0,-2-12 0,-4-1 129,1 0-129,-3-1 129,8-16-129,-21 33 0,8-16 129,13-17-129,-32 29 0,11-13 129,-1-3-129,-4 2 129,0 0-129,-4-4 129,-2 1 0,0 1-129,0-4 258,3-2 0,-2-3-129,9-1 0,-5-3 0,27 0 129,-28 0-129,28 0 0,-19-12 0,19 12 0,0 0-129,-13-17 0,13 17-129,0-18 0,0 18-129,0-17-387,0 17-645,5-17-1806,-5 17-1677,10-18-516,-10 18 129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4.6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586 1000 1,'0'0'1805,"0"0"388,0 0-258,0 0 516,0 0-516,0 0-258,0-11-645,0 11-129,0 0-258,0 0-129,0-22 0,0 22-129,0 0 129,0 0-129,0-26 0,0 26-129,0 0 129,0 0-129,7-22 129,-7 22-129,0 0-129,24-19 0,-24 19 0,22-13 0,-22 13 0,32-13-129,-32 13 129,32-11 0,-12 8-129,-3 3 129,3 0-129,-20 0 129,32 0-129,-32 0 129,24 14-129,-24-14 129,21 13 0,-21-13 0,11 20-129,-11-20 129,0 29 0,0-29 0,-8 31-129,-4-16 258,-5 4-258,1 4 129,-7-3 129,1 0-258,-5-3 387,-1 4-387,1-2 129,-2 0-129,4-4 129,-4 3-129,3-5 0,5 1 0,0-6 0,4 3 129,17-11-129,-23 11 0,23-11-129,0 0 129,0 0 129,0 0-129,0 0 0,0 0 0,0 0 0,19 12 129,-19-12 0,26 1-129,-8-1 129,1 0 0,2 0 0,3 0 0,-2 0 0,2-1-129,4-3 129,-3 2 0,3-3 0,-1 1-129,-5 1 0,2-2 129,-1 3-129,-1-3 129,-4 0-129,-18 5 0,24-3 129,-24 3-129,0 0 0,0 0-129,18-4 129,-18 4-258,0 0-258,0 0-387,0 0-3483,0 0-387,-21-3-516,21 3-129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6.7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376 155 645,'16'-11'2451,"-16"11"-516,0 0 387,0 0-516,0 0-129,12-18-258,-12 18-129,0 0-258,3-17-129,-3 17-258,0 0 129,0 0-258,0-19 0,0 19 0,0 0-129,-3-21 0,3 21-129,-13-20 0,13 20-129,-19-25 0,19 25-258,-24-15 129,6 10-129,18 5 129,-34-4-129,12 4 129,3 11-129,-6 4 0,5 2 258,-3 4-258,2 2 0,0 3 129,2-3-129,3 3 0,2 0 129,2-3 0,1 3-129,5-3 258,4-1-129,2-3 0,0 1 0,3-2 0,10-1 129,-13-17-129,32 28 0,-11-14 129,0-6-129,3 1 129,-1 0-129,4-4 0,-6-2 129,3 1-129,-2 3 0,-3-6 0,2 6 0,-5-5 0,-16-2 0,29 13 0,-29-13 0,20 19 129,-20-19-129,9 23 0,-9-23 0,2 28 0,-2-28 0,0 31 0,-2-16 129,-1 3-129,-3-1 0,-1 1 0,1 0 129,-4 1-129,0 0 0,1 4 129,-2-4-129,-1 0 0,12-19 129,-24 31-129,24-31 0,-25 27 129,25-27-129,-32 20 0,32-20 129,-36 23-129,15-14 0,1 0 0,-3-4 0,2 2 0,0-2 0,4 1 129,-3-3-129,20-3 129,-25 0 0,25 0 0,-21 0 129,21 0-129,0 0 0,-19-10 129,19 10 0,0 0-258,-10-19 129,10 19-129,0 0 0,-2-19-129,2 19 129,0 0-387,0 0 129,0 0 0,0 0-387,0-21-645,0 21-1290,5 9-2193,-5-9-258,0 0-129</inkml:trace>
  <inkml:trace contextRef="#ctx0" brushRef="#br0" timeOffset="1303.0745">776 894 903,'-15'0'129,"15"0"-129,0 0 387,0 0 129,0 0 258,-1-15 387,1 15 0,0 0 129,-10-19-129,10 19-129,0 0-129,0 0-129,0 0-258,0 0-129,-11-17-258,11 17 129,0 0 129,0 0-129,0 0 129,0 0 0,10 0 0,-10 0 258,21-5-129,-4 5-129,-17 0 258,37-2-258,-19-4 0,4 4 0,-3-2-129,5 3-129,-4-3 0,-1 4 0,-19 0-129,29 0 129,-29 0 0,16 0 0,-16 0 0,0 0 0,10 24 0,-10-24 0,0 19 129,0-19-129,-8 25-129,8-25 129,-18 26 0,18-26-129,-29 29 129,11-14 0,2-3 0,-3 2 0,0-4 0,1 4-129,18-14 129,-24 14-129,24-14 0,0 0 0,-21 9 0,21-9 0,0 0 129,0 0-129,0 0 0,13-4 0,-13 4 129,29-7-129,-11 2 0,1 4 0,-2 1 0,4-2 0,-1 2 0,-1 0 129,-19 0-129,32 0 129,-32 0-129,21 5 0,-21-5 0,0 0 129,17 12-129,-17-12 0,0 0 129,0 21-129,0-21 129,0 0-129,-14 24 129,14-24 0,-22 23-129,22-23 129,-26 24 0,26-24 129,-32 29-129,14-18 129,-1 2 0,0 1-129,1-2 0,-3 3 0,0-8 0,2 5-129,0-8 129,19-4-129,-31 14 129,31-14 129,-25 5-129,25-5 0,-24 0 0,24 0 0,-21 0 0,21 0-129,0 0 0,-21 0-129,21 0-129,0 0-774,-7-23-3741,7 23-258,-14-28-129,0 5-516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0:22.2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B639477-88A5-4651-90B4-87752FF34FF8}" emma:medium="tactile" emma:mode="ink">
          <msink:context xmlns:msink="http://schemas.microsoft.com/ink/2010/main" type="inkDrawing" rotatedBoundingBox="32541,15692 32556,15692 32556,15707 32541,15707" shapeName="Other"/>
        </emma:interpretation>
      </emma:emma>
    </inkml:annotationXML>
    <inkml:trace contextRef="#ctx0" brushRef="#br0">0 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17.3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 2322,'5'27'3612,"12"-17"-1419,-17-10-1419,29 23 387,-5-11 129,-4-12 129,15 14-258,-8-14 0,18 0-129,-8-1 0,14-1-258,-3-10-129,12 10-258,-6-7-129,7 5-129,4-6 129,2 7-129,0-4 0,5 5 0,-4-5 0,6 7 0,-2 0 129,5 0-129,-3 0 0,4 10-129,1 1 129,3 5 0,0 1 0,3 0-129,-4 4 129,3 3 0,-4 1 0,3 2 0,-4-1 129,3 7-129,-7-6 0,4 7 129,1-5-129,4 3 0,-6-2 0,4-1 0,1 1-129,1 1 129,-2-2 0,0 1-129,-7 0 129,2 5-129,-2-1 129,2-1-129,-8 4 129,4-3-129,-4 0 129,-1 3-258,3-4 129,1 2 129,-6-2-129,3 1 0,-2 2 0,-1 0 0,2 6 0,-3-6 0,-2 6 0,-2-1 0,-3 8 0,1 3 0,-6-4 0,2 6 0,-3 2 0,5 5 0,-8-2 0,3 1 0,-1 4 129,0 0-129,-1 1 0,-5 2 0,3 0 129,-3 0-129,0 2 129,-2 2-129,-1-2 0,-2 1 0,-1-3 0,-4 3 0,-1-1 0,-5 0 0,-5-5 0,0-5 129,-7-2-129,1-4 0,-4-4 0,1-4 0,-6-1 0,-2-4 129,-1-3 129,-1 2-258,0-6 129,0 0 0,-2-3 0,-1 2-129,-2-6 258,1-2-258,-1 0 0,0-3 0,0 0 129,0-3-129,0-2 0,0-16 0,0 23-129,0-23 0,0 0-129,0 0-516,0 29-903,0-29-3096,-21 0-387,21 0-129,-32-12-387</inkml:trace>
  <inkml:trace contextRef="#ctx0" brushRef="#br0" timeOffset="-3608.2063">-5052 1171 1419,'0'0'3741,"0"0"258,0 0-645,0 0-3096,9-13 0,-9 13 258,0 0 258,16-6 0,-16 6 0,20-14 0,-20 14-129,32-18 0,-13 5 0,12 4-129,1-8-258,9 6 0,4-4 0,8 2-129,7-2 0,5-1-129,6 1 129,4-1 0,6-2-129,2-1 129,4-3-129,6 2 129,1-5 0,4 2 0,5-7 0,4 0 0,4 0-129,5-1 129,-4-2 0,3-1 0,1 4-129,3-3 129,-7 3-258,2 3 258,-2 0-129,-1 2 258,3-1-258,-2 2 0,-4 2 0,-3-4 0,1 1 129,-1 0-129,-4 0 0,-3 2 0,-5-2 0,0-2 0,-5 4 129,2-1-129,-5 0 129,1 1-129,-1-1 0,2 2 129,-5-1-129,1 4 0,-2 0 129,-4 2-129,0 5 0,-4-2 0,-5 6 0,-2-2 129,-5 2-129,1 0 0,-3 0 129,-2 3-129,0-5 0,-9 3 129,2 3-129,-8 0 0,-2 1 0,-8 3 0,-6 0-129,-9-4-129,1 4-645,-18 0-1677,-18-3-2193,-4 3-258,-18 0-387</inkml:trace>
  <inkml:trace contextRef="#ctx0" brushRef="#br0" timeOffset="-1616.0918">-5051 1317 2451,'32'69'3354,"-6"-31"-1032,-5 6-1935,-2 1 258,4 12 0,1-6 258,0 13 129,-5-9 0,8 18 0,-6-9-129,8 12 129,-8-1 0,16 12-387,-13-1-129,8 7 129,-1 1-258,2 7 0,-6-3-129,6 0 0,-8-3 0,3-1 0,-8-5 129,3-3-129,-10-6 0,4-2 0,-7-7 258,3 0-387,-8-11 0,4-3 129,-4-16-129,-2 1-129,-1-8 129,-1-7-129,-1-8 0,0-19 129,0 19-129,0-19 129,0 0-129,4 17 258,-4-17-129,0 0 0,0 0 0,0 0 129,0 0-129,0 0 0,0 0-129,0 0 129,0 0-129,0 0 0,0 0 0,0 0 0,0 0 258,0 0-258,0 0 129,0 0-129,0 0 129,0 0 0,0 0 0,0 0 0,0 0-129,0 0 129,0 0 0,0 0 0,0 0 0,1-11-129,-1 11 129,0 0-129,0 0 0,0 0 0,0-16 0,0 16 0,0 0 129,0 0-129,0-18 0,0 18 0,0 0 0,0 0 0,0-17 0,0 17 0,0 0 0,0 0 0,0 0 0,0 0-129,0 0 129,8-17 0,-8 17 0,0 0 0,0 0 0,21 0-129,-21 0 129,16 0 0,-16 0 0,23 0 0,-23 0 0,30 0 0,-12 0 0,3 3 0,-1-2 0,5 2 0,-1 0 0,6 2 0,5 2 0,2-5-129,3 4 129,4 2 0,4 2 0,3-3 0,5 6 0,7 1 0,-1 5 0,9 0 0,6 5 0,7 4 0,4-1 0,5-5 0,3 1 0,5 4 0,5-5 0,0 4 0,5 2 0,1-3 0,8 0 0,5-1 0,5 7 129,-1-7-129,5-1-129,3-1 258,1 2-129,5 1 0,-4-3 0,6 1 0,-1-1 258,-1 1-258,0-1 129,1 1-129,-1-1 129,0 2-129,-4-5 129,-1 7-129,2-6 0,-6-2 129,1 3-129,-5-4 0,-2 0 0,-4 2 129,-7-2-129,-6 1 0,-7-3 0,-1 3 129,-9 1-129,0 0 0,-11-5 0,-6 2 0,-5-1 129,-9-2-258,-12-2 129,-9-2 0,-10 0-129,-11-2-129,-4 6-258,-17-13-1290,0 0-3096,-14-18-258,-10 3-387,-16-16-258</inkml:trace>
  <inkml:trace contextRef="#ctx0" brushRef="#br0" timeOffset="1628.0927">1814 4869 1548,'0'0'387,"0"0"-387,-6-19 387,6 19 258,0 0-129,0 0 258,0-22 0,0 22 0,0 0 129,0-23-129,0 23-258,0 0-258,0-26 129,0 26 129,0 0 129,0 0-129,0-15 129,0 15-129,0 0 129,0 0-258,0 0 258,0 0-258,0 0 258,16-18-258,-16 18 129,18-12 0,-18 12-129,35-18 129,-14 5-129,6 3-129,4-12 129,7 7-129,-1-4 129,10 0 0,-2-5-129,9 3 0,-3-3 0,10-1-129,-1-3 129,4 5-129,3-4 129,2 3-129,3-1 129,2 2-129,-5-3-129,3 4 129,-1 0-129,-2 2 258,-3-6-387,1 4 258,-6 0-258,0 3 258,-3-1 0,0 1-129,-4-2 129,-1 2-129,-3-2 0,-4 4 129,-1-2 0,-3 4 0,-2-1 129,0 0-258,-4 3 129,-1 0-129,-3 4 129,-2-3 0,-2-2-129,1 2 129,-1-3 0,-2 5-129,-3-3 129,2 2-129,-4-1 129,2 1-129,-4 1 129,0-2-129,-3 0 0,2 1 129,-18 11-129,30-19 0,-30 19 0,31-21 0,-31 21 0,29-20 0,-29 20 129,35-19-129,-19 8 0,2 1 129,1-2-129,0 0 0,-1-2 129,3 3-129,1-2 0,5 0 0,-3 1 129,7-1-129,-4 4 0,0-3 0,4-3 129,-1 0-129,-2 2 129,-3-4-129,3-1 129,-3 5-129,4-5 129,-2 1-129,1 1 129,-1 4-129,-3-3 0,0 4 0,0-3 129,-1 5-129,-2-1 258,-5 2-258,1 1 129,-17 7-129,27-12 129,-27 12-129,23-11 0,-23 11 129,19-7-129,-19 7 0,16-5 129,-16 5-129,21-8 0,-21 8 0,21-7 0,-21 7-129,24-7-258,-19-8-1161,-5 15-3354,8-18-129,-8 18-387,-24-35-387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25.2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 94 1032,'0'0'1677,"0"-19"-129,0 19 0,0-19 0,0 19-387,-3-20 129,3 20-129,0-18-129,0 18-129,0 0-258,0 0 0,0-19-258,0 19-129,0 0 258,0 0-258,0 0 0,0 0 0,0 0 258,-1 23-258,1-23 129,0 28-129,0-10-129,0 3 129,0 3-129,6 1 0,-3 4 129,5-5 0,-3 7-129,6 5 0,-3-5 129,5 8-129,-2-5 129,7 8-129,-2-9 0,2 6-129,1-1 0,2-1 129,-2-3-129,4 6 129,-1-4-129,1 5 129,1-4 0,0-3 0,0 1-129,1-2 129,-1 4-129,2-8 129,1 0-129,4-3 129,-5 2-129,2 1 129,1-5-129,0-2 129,-2 1-129,4-2 129,-4-2 0,0 1 0,2-1 0,2 0 129,-1-5-129,4 3 0,0-4-129,3 2 129,-2-4 0,5 0-129,-1 0 129,-1-3-129,2 1 129,2 1-129,0-1 0,-1 3 129,-1-3-129,1 3 0,0-4 0,-2 5 0,2-1 129,0 2-129,-1-2 0,0 0 0,0-1 129,-3 2-129,4 1 129,1 0-129,-3-7 129,2 5-129,-4 0 129,2-5-129,-4 4 129,2 1-258,-6-1 129,-3 0 0,1 0-129,-1 4 129,-4-4 0,-2 4-129,1 1 129,-4-2 0,2 4 0,-2 1 0,-1 1 0,-1 3 0,-1-4 0,-1 2 0,1 3 0,-3-5 0,-4 6 0,1-2 0,-5 3 0,1 1 0,-6-2 0,0 2 0,0-5 129,-6 3-129,-4-1 0,-1 2 0,-4-2 0,-2 2 129,-3 0-129,1 0 0,-2 4 0,0-3 0,-4 1 0,1 1 0,-4-4 0,1 2 0,-3-1 0,-2 1 0,-5-1 0,3 3 129,-5-3-129,3 1 0,-5-5 0,6 1 0,-2-1 0,2-5 0,0 6 0,3-3 129,4 1-129,1 2 0,1 2 129,1-5-129,1 4 129,3-4-258,2-6 387,3 4-387,-1-3 258,5 3-129,12-18-129,-18 27 129,13-8 0,5-19 0,-6 33 0,6-16 0,0-17 0,0 33 129,0-15-129,3 4 0,3-2 0,2 2 0,-3 0 129,5 0-129,-2 4 129,0-5 129,2 3-258,-2-3 129,0-3-129,1 0 0,1-2 129,-1 1-129,-9-17 0,16 31 0,-16-31 0,18 24 0,-18-24 0,16 26 129,-16-26-129,13 19 0,-13-19 0,14 21 0,-14-21 0,18 19 0,-18-19 129,18 15-129,-18-15 0,19 19 129,-19-19-129,24 18 0,-24-18 0,23 18 0,-23-18 0,20 14 0,-20-14 0,20 12 0,-20-12 0,0 0 0,25 21 0,-25-21 0,21 18 0,-21-18 0,21 23 0,-21-23 0,19 23 0,-19-23 129,15 26-129,-15-26 0,14 23 0,-14-23 0,10 29 0,-10-29 129,6 23-129,-6-23 0,5 25 0,-5-25 129,2 28-129,-2-28 0,0 29 0,0-29 0,0 31 0,-5-13 129,0-2-129,-3 2 0,3 1 0,-1 0 0,-6-1 129,6 1-129,-5 0 258,1-3-258,2 2 129,8-18-258,-16 27 258,16-27 0,0 0-258,-14 18 129,14-18 0,0 0 0,0 0 0,-8 15-129,8-15 129,0 0-129,-2 23-387,2-23-387,0 0-3870,3-23-258,-1-6-516,-2-17-258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26.6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539 242 4257,'35'0'4773,"-35"0"-387,22 0-129,-22 0-4257,18-11 0,-18 11 258,0 0 0,13-23 129,-13 23-129,0-23 129,-10 5-129,10 18 0,-21-35-129,9 16 0,-8-2-129,1 0 129,-2 0-258,-1 4 258,-2 3-129,-5 4 0,0 3-129,-2 5 129,-1 2 0,-1 9-129,-1 6 129,-3 3 0,3 6 0,2 2 0,2 3 0,3 2-129,1 2 258,5 0-258,2-2 258,4 2-258,4-2 129,3-4-129,5-1 129,3-1 0,0-5 0,8-1 129,5 0-129,3-1 0,5-4 129,4-1-129,1 1 129,1-4-129,4-1 0,-1-1 129,2-1-129,2-3 129,-2 4-129,2-2 129,-2-1-129,0 4 0,-3-3 0,0 1 129,-7 5-129,1-3 0,-4-2-129,-19-7 258,30 24-129,-18-7 0,-1 1 0,-3 1 0,-3 2 0,-4-1 0,-1 2 0,0 3 129,-3-2-129,-8 4 129,-7-3-129,1 2 129,-9 0-129,2 0 129,-7 1 0,-1-4 0,-1-2-129,-3-6 129,3 1 0,-1-2-129,-5-6 129,6 3 129,-3-9 0,1 3-129,5-4 0,2 2 129,-1-3-129,7 0 0,1 0 129,21 0-129,-27-8-129,27 8 129,0 0-129,0 0 0,-11-19-129,11 19 129,0 0-258,9-17 0,-9 17-129,21-12-387,2 12-1161,-23 0-2709,17 0-387,-17 0-258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27.4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46 258,'27'-10'2193,"-6"-1"-387,-21 11 387,0 0-258,24-12-129,-24 12-129,0 0-258,0 0-258,0 0 0,3-15-258,-3 15-258,0 0 0,0 0 0,0 0-258,0 0 0,0 0-129,0 0-129,0 0 129,0 0-129,0 8 0,0-8 0,0 18 0,0-18 0,0 26 129,0-9-129,0 4 0,0 5 0,0 4 0,0 4 129,-3-1-129,3 4 258,-3 0-129,1 1-129,-3-3 129,4 0-129,-1-6 129,0 0-129,1-5 129,1-3-258,0-2 129,0-19-129,0 25 129,0-25-129,0 0 0,0 0 129,0 0-258,0 0 0,0 0-645,0 0-3225,-7-13-1032,4-5-129,-8-13-387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1.8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0 903,'0'0'2451,"0"0"-258,0 0-258,0 0-258,0 0-516,0 0-129,0 0-129,0 0-129,0 0-387,0 0 258,0 0-129,0 0 0,0 0 0,0 0-129,0 0 129,8 17-129,-8-17 0,0 0 129,0 0-129,29 26 129,-29-26-129,22 19-129,-22-19 0,32 27 0,-12-14 0,0 3-129,3-5 0,2 5 129,1-4-129,5 2 0,-7-3 0,8 4 129,-5-7-129,2 5 0,0-1 0,1 1 258,-1-1-258,2-1 0,-4-1-129,5 2 129,-1-5-129,1 4 129,3-4-129,0 5 0,-1-4 129,3 3-129,-4-4 0,6 1 129,-4-1-129,4 4 129,-6-3-129,3 1 0,1-1 0,0 1 129,1-1-129,1-1 0,-4 4 129,0-4 0,2 1 0,0 0-129,-2 2 129,-1 2-129,-2-4 129,0 3-129,0-7 0,-1 6-129,-2-4 258,-4 1-258,3-4 258,-4 1-129,-2 0 0,1-1 0,-3 1 129,1-3-129,0 1 0,0 2 0,-2-4 0,0 0 0,2 1 0,-1 1 129,-1 2-129,-2-3 0,3 3 0,-1-3 0,-1 1 0,-1-2 0,9 4 0,-4-3 0,4 1 0,-2 0 0,0-2 0,0 2 0,2-1 0,-2 1 0,-3-2 0,1 4 0,-1-4 0,0 0 0,3 1 0,0 3 0,0-3 0,0 1 0,2 3 0,0-5 0,3 4 0,-4-2 0,2-1 0,-2 3 0,0-1 0,-1-3 0,0 1 129,-1 2-129,2 0 0,0-1 0,-5 0 0,4-2 0,1 5 0,-1-2 0,-4-3-129,1 7 129,0-2 0,0 1 0,-2 0 0,1 1 0,-3 0 0,1 1 0,-18-8 0,30 15 0,-30-15 0,24 15 0,-24-15 0,26 19 0,-26-19 0,22 21 0,-22-21 0,23 26 0,-23-26-129,22 24 258,-22-24-258,21 33 258,-11-16-129,-2 2 0,-3 3 0,1-1 0,-3 0 0,1-2 0,-1 2 0,-2-1 0,-1 3 0,0 0 0,0-3 0,0 6 0,0 1 0,0 1 0,0 0 0,0 5 129,0-7-258,0 1 258,2-1-129,-2 0 0,2 0 0,-2-3 0,1-1-129,-1-2 258,3 2-129,-3-2 0,2-1 0,1 0 0,-1-2-129,-1 2 129,4 6 0,-3-6 0,-1 5 129,1 2-129,-2 1 129,0 2-129,0 1 129,0 1-258,-3-5 258,3 2-258,-3 0 129,-1-1 0,3-2 0,1 3 0,0-2 0,0 3 129,0-1-129,0 0 0,0 2 0,0-3 0,0-1 0,0 2 0,5-3 0,-1-5 0,1 4 0,-2-4 0,2 6 0,0-1 0,-2-1 0,4 0 0,-4 4 0,3-1 0,-1-2 0,2-2 0,-1-4 0,2 6 0,8-8 0,-2 4 0,4-2 0,-2-5 258,2 5-258,3-2 0,-5-2 0,3 1 0,-19-16 129,30 28-129,-30-28 0,29 27 0,-29-27 129,29 32-129,-29-32 0,27 28 0,-10-9 0,-3-1 0,4-7 0,-4 6 129,4 2-129,-2 1 0,3 4 129,-1-4-129,3-1 129,-2 0 0,2 5 0,-1-5-129,1-5 258,0 1-387,0-3 258,-3 6-129,1-2 0,0 2 0,-4 1 0,2-1 129,-1 1-129,0 1 0,0 6 0,0-4 0,2 2 0,-2 2 0,0 0 0,-1 4 0,-1-2 0,-3 3 0,2 3 129,-2-1-129,1 0 0,-3-1 0,1 6 0,-1-1 129,1-4-258,-3 0 258,1 3-129,-2-7 0,-1 2 0,3-2 0,-2-2 0,-3-1 0,1-3 0,0-4 0,0 3 0,-1-6 0,2 2 0,-2-1 0,-3-17 0,6 24 0,-6-24 129,4 21-129,-4-21 0,0 0 129,0 0-129,3 19 129,-3-19-129,0 0 129,0 0-129,0 0 0,0 0 129,0 0-129,0 0 0,0 0 0,0 0 0,0 0 0,0 0 0,0 0 129,0 0-129,0 0 0,0 0 0,0 0 129,0 0-129,0 0 0,0 0 0,0 0 0,0 0 0,0 0 0,0 0 0,0 0 0,0 0 0,0 0 0,0 0 0,0 0 0,0 0 0,0 0-258,0 0-258,0 0-516,0 0-1677,0 0-2451,-2-14-129,-11-5-516,0-2 258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3.2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561 168 2580,'6'22'4257,"-6"-22"0,0 0-258,-8 6-3999,8-6 0,0 0 258,0 0 258,-8-13 258,8 13-258,-8-21 258,8 21-129,-8-28-129,8 28-129,-16-33 0,16 33-129,-21-31-129,21 31-129,-29-29 129,10 17 0,-2 0-129,0 1 0,0 8 0,0-1 0,-3 4 0,0 4 0,0 7 0,0 4 0,3 4-129,-1 3 129,4 6 0,1-3 0,2 3-129,4-1 129,4 4 0,3-4 0,4 3 0,0-4 0,0-1 0,1 1 0,7-3 0,4-1 0,-1-3 0,2 1 0,-1-2 0,6-1 129,-18-17-129,37 25 0,-21-17 0,3 3 129,-1-8-129,1 2 0,-1-3 129,-1-1-129,-17-1 0,31 8 0,-31-8 0,26 10 0,-26-10 0,19 9 0,-19-9 0,0 0 0,19 21 0,-19-21 129,7 19-129,-7-19 0,1 27 0,-1-27 0,2 31 0,-2-13 0,0-18 0,0 30 0,-2-12 0,-4-1 129,1 0-129,-3-1 129,8-16-129,-21 33 0,8-16 129,13-17-129,-32 29 0,11-13 129,-1-3-129,-4 2 129,0 0-129,-4-4 129,-2 1 0,0 1-129,0-4 258,3-2 0,-2-3-129,9-1 0,-5-3 0,27 0 129,-28 0-129,28 0 0,-19-12 0,19 12 0,0 0-129,-13-17 0,13 17-129,0-18 0,0 18-129,0-17-387,0 17-645,5-17-1806,-5 17-1677,10-18-516,-10 18 129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4.6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586 1000 1,'0'0'1805,"0"0"388,0 0-258,0 0 516,0 0-516,0 0-258,0-11-645,0 11-129,0 0-258,0 0-129,0-22 0,0 22-129,0 0 129,0 0-129,0-26 0,0 26-129,0 0 129,0 0-129,7-22 129,-7 22-129,0 0-129,24-19 0,-24 19 0,22-13 0,-22 13 0,32-13-129,-32 13 129,32-11 0,-12 8-129,-3 3 129,3 0-129,-20 0 129,32 0-129,-32 0 129,24 14-129,-24-14 129,21 13 0,-21-13 0,11 20-129,-11-20 129,0 29 0,0-29 0,-8 31-129,-4-16 258,-5 4-258,1 4 129,-7-3 129,1 0-258,-5-3 387,-1 4-387,1-2 129,-2 0-129,4-4 129,-4 3-129,3-5 0,5 1 0,0-6 0,4 3 129,17-11-129,-23 11 0,23-11-129,0 0 129,0 0 129,0 0-129,0 0 0,0 0 0,0 0 0,19 12 129,-19-12 0,26 1-129,-8-1 129,1 0 0,2 0 0,3 0 0,-2 0 0,2-1-129,4-3 129,-3 2 0,3-3 0,-1 1-129,-5 1 0,2-2 129,-1 3-129,-1-3 129,-4 0-129,-18 5 0,24-3 129,-24 3-129,0 0 0,0 0-129,18-4 129,-18 4-258,0 0-258,0 0-387,0 0-3483,0 0-387,-21-3-516,21 3-129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5-25T05:01:36.7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376 155 645,'16'-11'2451,"-16"11"-516,0 0 387,0 0-516,0 0-129,12-18-258,-12 18-129,0 0-258,3-17-129,-3 17-258,0 0 129,0 0-258,0-19 0,0 19 0,0 0-129,-3-21 0,3 21-129,-13-20 0,13 20-129,-19-25 0,19 25-258,-24-15 129,6 10-129,18 5 129,-34-4-129,12 4 129,3 11-129,-6 4 0,5 2 258,-3 4-258,2 2 0,0 3 129,2-3-129,3 3 0,2 0 129,2-3 0,1 3-129,5-3 258,4-1-129,2-3 0,0 1 0,3-2 0,10-1 129,-13-17-129,32 28 0,-11-14 129,0-6-129,3 1 129,-1 0-129,4-4 0,-6-2 129,3 1-129,-2 3 0,-3-6 0,2 6 0,-5-5 0,-16-2 0,29 13 0,-29-13 0,20 19 129,-20-19-129,9 23 0,-9-23 0,2 28 0,-2-28 0,0 31 0,-2-16 129,-1 3-129,-3-1 0,-1 1 0,1 0 129,-4 1-129,0 0 0,1 4 129,-2-4-129,-1 0 0,12-19 129,-24 31-129,24-31 0,-25 27 129,25-27-129,-32 20 0,32-20 129,-36 23-129,15-14 0,1 0 0,-3-4 0,2 2 0,0-2 0,4 1 129,-3-3-129,20-3 129,-25 0 0,25 0 0,-21 0 129,21 0-129,0 0 0,-19-10 129,19 10 0,0 0-258,-10-19 129,10 19-129,0 0 0,-2-19-129,2 19 129,0 0-387,0 0 129,0 0 0,0 0-387,0-21-645,0 21-1290,5 9-2193,-5-9-258,0 0-129</inkml:trace>
  <inkml:trace contextRef="#ctx0" brushRef="#br0" timeOffset="1303.0745">776 894 903,'-15'0'129,"15"0"-129,0 0 387,0 0 129,0 0 258,-1-15 387,1 15 0,0 0 129,-10-19-129,10 19-129,0 0-129,0 0-129,0 0-258,0 0-129,-11-17-258,11 17 129,0 0 129,0 0-129,0 0 129,0 0 0,10 0 0,-10 0 258,21-5-129,-4 5-129,-17 0 258,37-2-258,-19-4 0,4 4 0,-3-2-129,5 3-129,-4-3 0,-1 4 0,-19 0-129,29 0 129,-29 0 0,16 0 0,-16 0 0,0 0 0,10 24 0,-10-24 0,0 19 129,0-19-129,-8 25-129,8-25 129,-18 26 0,18-26-129,-29 29 129,11-14 0,2-3 0,-3 2 0,0-4 0,1 4-129,18-14 129,-24 14-129,24-14 0,0 0 0,-21 9 0,21-9 0,0 0 129,0 0-129,0 0 0,13-4 0,-13 4 129,29-7-129,-11 2 0,1 4 0,-2 1 0,4-2 0,-1 2 0,-1 0 129,-19 0-129,32 0 129,-32 0-129,21 5 0,-21-5 0,0 0 129,17 12-129,-17-12 0,0 0 129,0 21-129,0-21 129,0 0-129,-14 24 129,14-24 0,-22 23-129,22-23 129,-26 24 0,26-24 129,-32 29-129,14-18 129,-1 2 0,0 1-129,1-2 0,-3 3 0,0-8 0,2 5-129,0-8 129,19-4-129,-31 14 129,31-14 129,-25 5-129,25-5 0,-24 0 0,24 0 0,-21 0 0,21 0-129,0 0 0,-21 0-129,21 0-129,0 0-774,-7-23-3741,7 23-258,-14-28-129,0 5-516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2:21:19.1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2449 118 16,'0'0'20,"0"0"-2,-18-9-2,18 9-3,-22-10-1,22 10-3,-25-13-1,25 13-1,-28-15-1,14 9-2,-4-6 1,2 5-2,-6-4 0,0 6 0,-4-3-1,-1 2 0,-4 1-1,-5 1 1,-5 1-1,0 2 0,-5 1 0,0 0 0,-2 0 0,1 4 0,0-3 0,3 3 0,2 0 0,2 3-1,-2 1 0,4 3 1,-1 0-1,2 3 0,2-1 0,-2 2 1,2 2-2,2 0 2,2 1-1,-2 0 0,1 1 0,2 1 0,0-1 0,0 5 0,2-4 0,0 2 0,2 0 0,3-1 0,0 3 0,1-3 1,-1 3-1,4-3 0,-3 2 0,2 1 0,-1 3 0,-1 0 1,0 2 0,2-2-1,-1 2 1,4-1-1,2 1 1,0-1-1,1-2 0,3-1 0,2-1 0,0 1 0,1-1 0,0 0 0,0 0 0,-2-2 0,2-2 0,0 1 0,0-3 0,-2-1-1,3-2 1,-1-1 0,3-2 0,5-12 0,-11 16 0,11-16 0,0 0 0,-8 14 0,8-14 1,0 0-1,0 0 0,0 0 0,0 0 0,0 0 0,0 0 1,0 0-1,0 0 0,0 0 0,0 0 0,0 0 0,0 0 1,0 0-1,0 0 0,0 0 2,0 0-2,0 0 1,0 0 0,0 0-1,0 0 1,0 0 0,0 0 0,0 0 0,0 0 0,0 0 0,0 0-1,-13 3 1,13-3-1,0 0 1,0 0-1,0 0 0,-12 3 0,12-3 0,0 0 0,0 0 0,0 0 0,-10 13 0,10-13-1,-10 25 2,3-8-1,-1 5 0,-3 5 0,-2 6 0,-2 4 0,-2 7 0,-1 3 1,-4 6-1,0 3 1,-4 3 0,0 2-1,0 0 1,-1 1-1,-3 0 1,0-2-1,3 0 0,1-2-1,1-3 1,1-1 0,0-4 0,3-1-1,2-3 2,2 1-1,-1-2 0,2-3 1,0-3-1,1 0 0,1-4 0,2-2 1,1-5-2,1-3 1,1-2 0,2-3 0,1 1 0,1-5 0,-1 2 0,4-3 0,-2 0 0,1-3 0,3-12 0,-3 18 0,3-18 0,0 0 0,0 0 0,0 0 0,0 0 1,0 0-1,0 0 0,0 0 1,0 0-1,0 0 0,0 0 1,0 0-1,0 0 1,0 0-1,0 0 0,0 0 0,0 0 1,12 1-1,-12-1 0,0 0 1,20-5-1,-20 5 0,20-4 1,-8 4-1,3 0 0,2 1 1,3-1-1,-1 0 0,3 1 0,7 1 0,2-1 1,5 1-1,3 0 0,4 2 0,2 0 1,4 3-1,1-1 0,1 1-1,1 1 1,1 0 0,0 0 0,2-1 0,3 0 0,2 0-1,7-2 2,1 3-1,2-1 0,2 1 0,1 0 0,-1 2-1,-1-1 1,-1 5 0,-3 0 0,-3-1 0,-2 2 0,1 0-1,-1 0 1,0 0 0,1 0 0,-1-3 0,-2 2 0,-3 0 0,-1-3 0,-6-2 0,0 2 0,-8-1 0,-4-4 0,-5 1 0,-3-3 0,-4 2-1,-4-2 1,-2-1 0,-3 1 0,-4-2 1,-1 1-1,-12-3 0,20 6 0,-20-6 0,0 0 0,12 4 0,-12-4 0,0 0 0,0 0 0,0 0 0,0 0 0,0 0 0,0 0 0,0 0 0,0 0 0,0 0 0,0 0 0,0 0 0,0 0 0,13-13 0,-13 13 0,0 0 0,6-16 0,-6 16 0,4-15 0,-4 15 0,8-18 0,-8 18-1,7-16 1,-7 16 0,10-18 0,-10 18 0,11-23 0,-6 9 0,3-1 0,0-1 0,3-2 0,0-3 0,1-1 0,3-1 0,0-3 0,3 1 0,0 1-1,0-4 2,2 1-2,1 1 2,-2 0-2,-1 1 2,1-1-1,0-2 0,1 3 0,1-3 0,2-2 0,0 2 0,0-2 0,3 0-1,0 1 1,1 0 0,-2 1 0,-2-1 0,-1 3 0,-1-2 0,0-1 0,0-1 0,-2-3 0,3 1 0,-2-4 0,3 2 0,1 2 1,-1 0-1,-3 1 1,2 1-1,-1-1 0,-2 2 1,1 2-1,-2-1 0,0 0 0,-1-1 0,1 1 0,1 0 0,2 2 0,-4 1-1,3-1 1,1 1-1,-1 2 1,-1 1-1,0 2 1,-3 2-2,2 0 2,0 3 0,-6 2 0,-12 13 0,18-19 0,-18 19-1,15-15-2,-3 17-14,-12-2-20,0 0 0,-1-16-2,-5 1 2</inkml:trace>
  <inkml:trace contextRef="#ctx0" brushRef="#br0" timeOffset="3235">2480 67 2,'0'0'10,"0"0"-3,0 0 0,0 0-1,0 0-1,0 0 1,0 0-1,0 0 0,-7 13 0,7-13 1,0 0-1,-1 17 0,1-17-1,4 16 0,-4-16 1,8 18-1,-8-18 0,15 19 0,-4-6 0,-11-13 0,22 28 0,-11-15-1,5 5 0,-4-3 0,3 4 0,0-1-1,2 4 1,-1-5-1,3 6 0,0-3-1,2 3 1,-2-3-1,4 2 1,-1-2-1,1-1 0,-1 1 0,0-1 0,-2 1 0,1-1 0,-1 2 0,1 0 0,-2-2 1,3 3-1,-3-1 0,4-1 0,-4-4-1,3 6 1,-3-5-1,0 0 0,-2 0 1,-1 0-1,-2-2 0,-1 2 0,-2-1 1,1-1-1,-1 0 0,2 0 1,-2 1-1,0 1 0,-2-1 0,1 0 0,-2-1 0,1 2 1,0-1-1,-1-1 0,0 1 0,0-1 0,2 2 1,-4-4-1,5 4 1,-1-1 0,1-2-1,0 1 1,-3-2-1,3 1 0,-3 0 1,2 1-1,-1-2 0,-1 2 0,-1-1 1,1 1-1,2 0 0,-2 0 1,0-2-1,2 2 0,-2-2 0,0 0 1,0 0-1,-1-1 0,0 0 0,0 0 1,-2 1-1,1-1 0,-3 2 0,2-2 1,-4 0-1,2 2 0,0-2 0,0 0 0,-1 0 1,0 1-1,-2-13 1,5 22-1,-5-22 3,7 20-3,-7-20 1,5 18-1,-5-18 0,5 16 0,-5-16 0,4 15 0,-4-15 1,0 0-1,4 15 0,-4-15 1,0 0-1,0 0 1,0 0-1,0 0 1,0 0-1,0 0-1,0 0-4,0 0-29,-7-14-1,7 14-2,-15-27 0</inkml:trace>
  <inkml:trace contextRef="#ctx0" brushRef="#br1" timeOffset="10125">3048 565 13,'0'0'11,"0"0"-1,1-13 0,-1 13-2,0 0 1,0 0-2,0 0 0,0-15 0,0 15 1,0 0-2,0 0-1,-7-14 0,7 14 0,0 0-1,0 0 0,-17-12 0,17 12-1,-14-6 0,14 6 0,-18-5-1,18 5 0,-24-5 0,9 3 0,-3-2 0,1 1-1,-3-2 1,1 1-1,-3-3 0,2 2 1,-2-4-1,3 3 0,-5-3 0,3 1 0,-1 0 0,-1 0 0,-3-2-1,1 2 1,-1-1-1,0 0 0,-1 0 0,0-2 0,-2 1 0,3 2 0,-1 0 0,1 0 0,1 2 0,1 1 0,-1 2 0,3 2 0,0 0 0,-1 1 0,1-2 0,-1 2 0,-1 2 0,-2-1 0,0 0 0,-3 1 0,-1 2 0,0-2 0,-4 4 0,0-1 0,0 1 0,-2-1 0,1 1 0,-1-1 0,-1 1 0,3 0 0,2-1 0,0 0 0,2 0 0,1 1 0,4-2 1,0 1-2,2 0 1,1-3 0,1 2-1,2 0 1,0 0 0,3 1-1,-2 0 1,3-1 0,0 2 0,-1-1 0,-1 0 0,0 2 0,-4 0 0,-1 0 0,-2 2 0,-4 1 0,1 0 0,-4-1 0,-1 6 0,-2-1 1,3 3 0,-2 0 0,3-2-1,1 1 0,1 0 1,3-1-1,2-4 1,4 2-1,0-5-1,1-1 1,3 2 0,0-1 0,0 0 0,1 1 0,-1 2-1,0-2 1,0 3 0,0 1 0,-1-1 0,2 0 0,-1 2 0,-3-1 0,3 1 0,-1 0-1,-2 1 1,2 0 0,1 1 0,-1 0 0,2 1 0,2-1 0,-2 0-1,3 1 1,2 0 0,-2 2 0,2-1 0,1 1 0,0 2 0,0 1 0,1-2 0,0 2-1,-1 0 1,1-2 0,0 2 0,-1 0 0,1-3 0,-1 1 0,0-1 0,0 0 0,1-1 0,0 0 0,2-1 0,-1 1 0,2 0 0,0-2 0,0 3 0,0 2 0,1-2 1,0 0 0,2 0 0,0 1-1,1 1 1,0-1-1,2 1 1,1-1-1,0 2 0,1 1 0,-1 2 0,-1-1 0,1 2 0,1 0 0,-2 0-1,0 0 1,1 0 0,0-2 0,1 2 0,0-1 0,0-1 0,-1 1 0,2 0 0,-2 1 0,1-1 0,0 1 0,0-3 0,0 1 0,0 0 0,2-1-1,-2-1 1,1-2 0,2 2 0,-1-2 0,-1 3 1,-1-2-1,2 2 0,-1-1 0,1-2 1,-1 3-1,1-2 1,-1 1-2,1-6 1,0 4 0,-2-3 0,3 1 0,-1-2 0,-1-1 0,2 0 0,-2 0 0,5 0-1,-3-2 2,2 1-2,0 1 1,0 0 0,1-1 0,1 1-1,-2 0 2,-2 0-1,3 0 0,-2 1 0,0-2 0,-1 1-1,1-2 2,0 2-1,0-1 0,0 1-1,2-2 1,0 1 0,1 0 0,-2-2 0,2 2 0,0-2 0,-2 0 0,-9-12 0,22 23 0,-9-12 0,-13-11 0,23 22 1,-11-10-1,2-1 0,1-1 0,0 1 0,-2-1 0,4 0 0,-2 0 0,0-1 0,3 1 0,-2-1-1,0-1 1,1 1 0,0 0 1,3-1-1,-1-1 0,1 3 0,-2-4 0,1 3 0,1-1 0,-2-1 0,0-1 0,0 0 0,-1-1 0,1-1 0,0 2 0,0-2 0,1 0 0,0-1 1,1 2-1,-1 2 1,1-2-2,-3 1 2,1-1-1,2-1 1,1-1-1,-1-1 0,1 0-1,-1 1 2,2-2-1,-1 1 0,0 0 0,-3 4 0,1-3-1,-1 3 1,0-2 0,1 1 0,0-3-1,0 1 1,2 0 0,0-1 0,1 0 0,-1-4 0,1 2 0,-1-1 1,0 0-1,-1-2 0,-1 0 0,2 1 0,-1-3 0,2 3 0,-1-2 0,2 0 0,0-2 0,0 1 0,-1 1 1,1-3-1,-1 1 0,1-2 0,-2 3 0,2-2-1,-1 1 1,-2 0 0,2-1 0,1-1-1,1 2 1,-1-1 1,0 1-1,2-3 0,-1 3 0,1-4 0,-1 2 0,0-2 1,-3-1-1,1 1 0,0 0 0,-2-1 0,1-1 0,-1 1 0,0-1 0,-1 1 1,0-1-1,-3-2 0,3 0 0,-1-2 1,0 0 0,-1-2-1,1 0 0,-1-2 0,2-1 1,0 2-1,0 1 0,0-2 0,3 4 0,-3-1 0,0 1 0,0 0 0,-1 2 0,-3-1 1,0 0-1,-1 1 0,-2-1 0,0 0 0,-1 2 0,-1-2 0,1 3 0,-2-1 1,2 0-1,-1 0 0,-10 13 0,19-23 0,-10 11 1,-1-2-1,2 1 0,-2-1 0,0-1 0,2 0 2,-2-1-2,3 1 1,1-3 0,-2 0-1,-1 2 1,2-2-1,-1 2 1,-2 0-1,0 1 0,-2-2 0,-2 4 0,1-2 1,-1 0-1,0 0 0,1-2 0,-1 0 1,1-1-1,1 0 0,-1 0 1,-1 1-1,2 0 0,-2-2 1,0 3-1,-2-2 0,3-1 1,-3 0-1,1-1 0,1 1 0,-1-3 0,0 1 1,1 2-1,-2-1 0,1 2 0,1-1 0,0 1 0,-1-1 1,0 0-1,-2 0 0,2-3 0,-2-1 0,-1 0 0,0-2 1,2 2-1,-2 0 0,1 0 0,-1 0-1,1 1 1,-3 2-1,3-4 1,-1 1-1,0 0 2,-1 0-2,-1-2 0,0-1 2,0 1-1,2 0 0,-3 1 0,1-1 0,-2 0 0,1 2 0,-1 0 0,0-1 0,0 0 0,-2 0 0,1 1 0,-2-2 0,-1 2 0,1 0 0,0 1 0,0 0 1,-2 1-2,0 0 1,1-1 0,0 3-1,1-1 1,-1-1 0,0 2-1,-3 0 1,3 3 0,-2 1 0,1 0 0,-2 1 1,3 1-1,-2-1 0,2 2 0,0-2 0,-1 2 0,1-2 0,0 2 0,-2 0 0,1-1 1,-3 1-2,-1-3 1,2 2 0,-1-2 0,0 1-1,0 0 1,1 1-1,0 0 1,0 1 0,11 12-1,-21-18 2,21 18-2,-20-17 1,8 6-2,12 11-4,-32-19-22,12 9-7,-3 2-3,-14-3 2</inkml:trace>
  <inkml:trace contextRef="#ctx0" brushRef="#br1" timeOffset="18125">2420 751 4,'0'0'10,"0"0"-1,0 0 0,-12-14-1,12 14 0,0 0-1,-13-4 0,13 4-1,0 0 0,0 0-2,-17-7 1,17 7 0,0 0-2,0 0 0,-18-5 0,18 5-1,-12-2 0,12 2 0,-19-2 0,6 0-1,0 1 1,-1 0-1,-1-1 0,-1 2 0,-1-1 0,-1-1 0,1 1 0,-2 1-1,-1-1 1,0 1-1,0-2 1,-5 2-1,2 2 0,0-2 1,-3 2-1,0 1 0,0 1 0,1-1 0,1 0 0,2 1 0,-1-1 0,1 1 0,0-2 0,1 1 0,0 0 0,2 0 0,-3 1 0,3 0 0,-1 0 0,3 0 0,-1 0 0,0 1 0,3-1 0,0 1 0,0-1 0,-1 0 0,-1 0 0,-2 0 0,2 0 0,-1 0 0,-1 2-1,0-1 1,1 0 0,0 2 0,3 0 0,3 0 0,0 0 0,12-7 0,-20 13 0,20-13 0,-15 13 0,15-13 0,-13 12 0,13-12-1,-17 12 1,17-12 0,-20 12 0,8-3 0,-2-3 0,0 4 0,-1-1 0,0 2 0,0-1 0,-1 1 0,2 1 0,-1-2 0,2 0 0,-1 0 0,0 1 0,2-2 0,-3 2 0,3-1 0,-2 2-1,5 0 1,-4 1 0,2 0 0,11-13 0,-20 25-1,13-13 1,-2 2 0,9-14 0,-18 24 0,10-11 0,-1 0 0,0 1 0,-1 1 0,2 0 0,0 1 0,0 0-1,2 2 1,-1-1 0,2 0 0,-2 2 0,0-1 0,2-2 1,-2 2 0,2-2 0,-1-1-1,2 0 1,-1 0-1,0-2 1,4 0-1,-3 0 0,3 2 0,-3-3 0,1 3 0,-1-2 0,1 1 0,-1 0 0,1 1 0,2 0-1,-2-2 1,2 4 0,1-2 0,0 1 0,-2-1 0,2 3 0,-1-2 1,-2-1-1,2 1-1,-2-1 1,3-1 0,-1 0 0,2-1 0,1-1 0,0 2 0,1 1 0,-2-3 0,2 3 0,-2-2 0,1 2 0,-2 0 0,0 0 0,0 0 0,0 0 0,1 0 0,2-2 0,-2 2 0,2-1 0,0-1 0,-1 0 0,1 2 0,0-2 0,0 2 0,-1 0 0,1-1 1,1 1-1,-1-2 0,1 1-1,-1-2 2,1 1-1,0-1 0,-4-12 0,7 22 0,-4-9 1,-2 0-1,2 0 1,-2 1-1,0-1 1,-1 0-1,3 0 1,0 2-1,-3-15 0,8 24 0,-8-24 0,10 19 1,-10-19 0,12 16-1,-12-16 1,12 15 0,-12-15 0,12 15-1,-12-15 1,14 19-1,-14-19 0,15 16 1,-15-16-1,16 17 1,-16-17-1,20 15 1,-20-15-1,17 16 1,-17-16 0,17 18 0,-17-18 0,12 19 0,-12-19 0,14 20 0,-14-20 0,16 19 0,-16-19-1,18 21 1,-18-21 0,20 19-1,-20-19 1,18 20-1,-18-20 0,15 17 0,-15-17 1,14 17-1,-14-17 0,15 15 0,-15-15 0,17 13 1,-17-13-1,18 12 0,-18-12 0,18 9 0,-18-9 0,13 14 1,-13-14-1,14 14 0,-14-14 0,14 15 0,-14-15 0,18 16 0,-18-16 0,21 14 0,-8-9 0,-1 3 0,-12-8 0,22 13 0,-22-13 0,23 13 1,-23-13-1,23 12 0,-11-6 0,2-1 0,1-1 0,0 0 0,1-1 0,-1 0 0,2-2 0,1 2 1,-3 0-1,2-2 1,-3 0-1,4-1 0,-3 2 1,1-1-1,1-1 1,0 0-1,1 0 0,0 0 0,2-1 0,1 1 0,1 0 0,-1 0 0,1-3 0,3 2 0,-2-2 1,0 0-1,2 1 0,-1-3 0,1-1 0,-1 2 0,2-1 0,-2 0 0,0 0 1,1 1-1,-2-1 0,1 1 0,-2 0 0,2-1 0,-3-1 0,3 1-1,-1-2 1,-1-1 0,1-2 0,-3 1 0,3-2 1,-1 3-1,1-5 0,-1 5 0,0-3 0,0 1 0,0-4 0,0 3 1,0-3-1,-1-1 0,0 2 0,-2-2 0,0-3 0,0 4 0,0-1 0,-1 2 0,0-2 0,-1 4 0,0-3 0,1 3 0,-2 2 0,-1-2 0,0 1 0,-1 0 0,1 0 1,-2-1-1,4 2 0,-4-1 0,2-1 0,2 2 0,-2-2 0,1 1 1,-1 1-1,-1-1 0,-2 1 0,2-5 1,-14 14 0,23-23 0,-12 9-2,0 0 2,-2-1-1,2-1 1,-1 1-2,1 2 2,0-4-2,-2 2 2,2 0 0,1 0-1,-2 0 1,1 2-1,-3-2 1,2 0 0,-4 0 0,1 0 0,-3-2 0,2 1 0,-2-2-1,0 0 1,0 1-1,2-4 0,-2 2 2,1 0-2,-1 0 1,2 0-1,-4 0 1,2 3-1,-1-1 1,0 1-1,-2 0 1,1-2-1,-1 1 1,0 0-1,-1-1 0,2-2 0,-2-2 1,0 1-1,0 1 1,-2 1-1,0 0 0,-1 2 0,-3 0 1,1 0-1,0 1 1,-1 0-1,-1-2-1,3-2 1,-1-1-1,1 1 1,-1-1-1,1 1 2,-1 1-2,-1 1 1,-2 2 1,0 1-1,0 1 0,0-1 0,-2 0 1,1-1-1,-1-1 0,2 0 0,1 0 0,-1 1 1,0-2-1,-1 2 0,0 1 1,-2 0-1,0 0 0,-1 1 0,0-1 1,-3 0-1,0 2 0,1-1 0,-3 0 0,4-1 0,-5 2 0,3-2 0,-3 0 0,2 1 0,0 1 0,-2-1 0,0 0 0,-1 1 1,1-1-1,1 2 0,0-2 0,1 1 0,-1-2 0,2 1 0,0 2 0,0-1 0,3 1 0,-3 0 0,1 1 1,1 1-1,-1 1 0,-1 1 0,3 0 0,-2 1 0,2 1 0,0 1 0,-1-1 0,0 2 0,-1 2 0,-1-2 0,0 2 0,0-1-1,0 3 2,0-1-2,-1 2 1,2 1 0,0-1 0,1 2 0,0 0 0,13-3 0,-23 4 0,23-4 0,-22 4 1,22-4-1,-19-2 0,19 2 0,-19-4 0,19 4 0,-19-8 0,19 8 1,-19-8-1,19 8-1,-16-10 1,16 10 0,-18-5 0,18 5 0,-22-3 0,8 3-1,2 3-2,-10-7-9,3 7-24,-4-2-1,-7-8-2,-3-1 2</inkml:trace>
  <inkml:trace contextRef="#ctx0" brushRef="#br1" timeOffset="23813">1905 1796 21,'0'0'16,"0"0"-2,0 0-1,0 0-3,0 0-1,-4 16 0,4-16-4,0 0 0,-4 14 0,4-14-2,0 15 1,0-15-1,-1 13 0,1-13 1,0 0 0,0 0 0,0 0 0,0 0 1,0 0-1,15-2 0,-15 2-1,3-14 0,-3 14-1,0-15 0,0 15-1,-4-15 1,4 15-1,0 0-1,-15-11 1,15 11-1,0 0 0,-15 6 0,15-6 0,-7 13 0,7-13 0,-4 18 0,4-18 0,2 12-1,-2-12 1,0 0 0,0 0 0,0 0 0,14 2 1,-14-2-1,0 0 1,10-17-1,-10 17 1,2-15 0,-2 15-1,0 0 1,-5-13-1,5 13 2,0 0-2,-14 2 0,14-2 0,0 0-2,-12 17 2,12-17 0,-6 13 0,6-13 0,0 0 0,0 0 0,-2 14 0,2-14 0,0 0 0,0 0-1,0 0 1,0 0 0,0 0-1,0 0 1,0 0 0,0 0 0,0 0 0,0 0 0,13-4-1,-13 4 1,13-7 0,-13 7 0,16-8 0,-16 8 0,23-10 0,-9 5 0,1 1 0,1-4 0,2 3 0,0-1 0,4-2 0,-3-1 0,0 3 0,1-3 0,-2 3 0,0 0 0,-3-1 0,0 2 0,-2-2 0,1 2 0,1-2 0,0 1 0,0-2 0,3 1 0,0-2 1,2 1-1,-1-2 0,3-1 0,-2 3 0,1-2 0,-1 2 0,1-1 0,-1 2 0,1-1 0,-1 1 0,-1-1 0,2 0 0,-1-1 0,-3 1 0,2 1 0,-3-1 0,1-1 1,0 1-1,0-1 0,0 1-1,1 0 1,1-2-1,0 1 1,0 1-1,-1-2 1,-1 3-1,0-1 1,-2 1-1,-2-1 1,0 1 0,-13 7 0,21-9 0,-21 9 0,19-8 0,-19 8 0,14-7 0,-14 7 1,15-4-1,-15 4 0,16-6 0,-16 6 0,18-8 0,-18 8 0,19-8 0,-19 8 0,16-7 0,-16 7 0,14-4 0,-14 4 0,0 0-1,13-5 1,-13 5 0,0 0 0,18-10 0,-18 10 0,17-8 1,-17 8-1,15-8 0,-15 8 0,13-8 0,-13 8 1,0 0-1,12-7 0,-12 7 0,0 0 0,0 0 0,0 0-1,0 0-2,0 0-4,0 0-23,0 0-5,0 0 0,-13-4-1</inkml:trace>
  <inkml:trace contextRef="#ctx0" brushRef="#br1" timeOffset="25750">2434 1818 9,'13'-9'17,"-13"9"-1,18-2-2,-6 3-3,1 0-1,3 3-1,-2-2-3,6 5-1,-2-5 0,5 5-1,-3-3 0,2 4-1,0-1-1,-1 3 0,-1-1-1,-1 4 0,-2 0 0,0 2-1,0 0 1,-2 3-1,-3 0 1,2 2-1,-2-2 0,2 2 0,-2-1 1,-1 2-1,1-1 0,-1 1 0,1-1 1,1 2-1,-1 0 0,0-2 1,-1 5 0,4-1 0,-3 2 0,5 3 0,-4-3 0,4 2 0,-2-2 0,1 4 0,2-5 0,-5 3 0,1-3 0,0 1 0,-5 1 0,1 0 0,-3 0-1,0 3 1,-3 2 0,1-1-1,1 2 0,0-1 1,0 1-1,2-2 1,-1 4-1,1-6 0,2 0 0,-1 1 0,1-4 1,1-2-1,1 0 0,0-4 0,2-1 2,2-2-2,-2-2 1,2-3 0,1-1 0,-1-2-1,0-2 1,1-2-1,-1-2 1,2-3-1,0-3 0,1 1 1,1-4-1,1 1 1,-4-2-1,4 3 1,-2-2-1,-1 2 0,-3 2 1,-15 2-1,20-4-2,-20 4-3,15-6-19,-15 6-10,0 0 0,0 0 0</inkml:trace>
  <inkml:trace contextRef="#ctx0" brushRef="#br1" timeOffset="26860">3901 3186 14,'0'0'28,"0"0"1,19 0-10,-19 0-6,11 13-1,-3 4-4,-8-17 0,12 28-1,-6-13-1,2 6-1,-1-6-1,2 4-2,-1-4 0,1 0 0,-4-3 0,2 0-1,-7-12 1,11 18-1,-11-18 0,0 0 1,0 0 0,0 0 0,12 4 0,-12-4 0,1-25 0,1 6 1,-1-11-1,1-2 0,-2-11-2,-2 0 2,2-8-2,0 1 1,0-3-1,0 1 0,-1 4 0,2 2 1,1 5-1,0 4 0,1 5 1,0 9-1,-2 2 1,2 6-1,-3 15 0,5-19 0,-5 19 0,0 0 1,13-9-1,-13 9 0,19-3 1,-3 3 0,2 1-1,4 2 1,2 1 0,4 0 0,0 0-1,5 0 1,-4 2-1,-1-2-1,1-2 1,-3 1 0,0-3 0,-3 0 0,-3 2 0,-2-4-1,-4 2 1,-14 0-1,19-1-2,-19 1-1,18 3-8,-18-3-27,0 0 1,-13 4-1,13-4 1</inkml:trace>
  <inkml:trace contextRef="#ctx0" brushRef="#br1" timeOffset="27735">4228 3047 19,'0'0'29,"0"0"2,0 0-13,13-6-2,-13 6-4,0 0-3,0 0-2,0 0-2,12 10-2,-12-10 1,9 16-1,-3-4-2,-2 1 1,3 2-2,-3 1 2,1 0-2,-3 3 1,-1-1-1,-1-2 1,1 1-1,-2-5 0,1 0 1,0-12-1,-1 15 1,1-15-1,0 0 2,0 0-2,0 0 3,2-22-2,0 10 0,-2-4 1,3-2-1,3-2-1,0-2 1,1 1-1,-1 2 1,4 2-1,1 2 1,0-2-2,1 5 1,-1-2 1,1 4-1,-12 10 0,22-20 1,-22 20-1,19-15 0,-19 15 1,19-8-1,-19 8 0,18-1 0,-18 1 1,19 7-1,-19-7 0,14 15 1,-14-15-1,16 22 0,-16-22 0,18 24 0,-10-12-1,-8-12 1,18 24 1,-10-12-1,-8-12 1,15 23-1,-9-11 1,-6-12-2,11 23 2,-11-23-1,4 22 0,-4-22 0,2 17 0,-2-17-1,0 0 0,0 0-6,0 0-31,0 0 2,-8-15-2,1 2 1</inkml:trace>
  <inkml:trace contextRef="#ctx0" brushRef="#br1" timeOffset="29453">2084 762 11,'0'0'17,"0"0"-2,0 0-3,0 0 0,0 0-3,0 0 1,0 0-3,0 0 0,0 0-2,-3-13 1,3 13-2,0 0 0,0 0 0,0 0-1,0 0 0,0 0-1,0 0 1,0 0-1,0 0-1,0-12 1,0 12 0,0 0-1,0 0 0,0-12 1,0 12 0,0 0-1,2-14 1,-2 14 0,0-12 0,0 12-1,-2-18 1,2 18-1,-2-23 1,0 11-1,1-3 0,1 0-1,-1-2 1,-1 0-1,2-1 0,0-1 0,0 1 0,0-1 0,2 3 0,-5-2 1,4 0-2,-2 2 2,0 2-1,-1-1 0,1 2 1,1 13-1,-3-21 0,3 21 0,0-13 0,0 13 0,0 0 0,-1-13 0,1 13 1,0 0-2,0 0 1,0 0 0,0 0-1,0 0-1,0 18-2,5-6-3,-5-12-8,0 0-19,4 15-2,-4-15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0-12-15T22:21:49.66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-2 1478 16,'0'0'19,"0"0"0,0 0-4,0 0-1,0 0-2,0 0-2,0 0-1,3 13-2,-3-13-1,0 0-2,0 0 0,0 0 0,0 0-2,14 11 1,-14-11-1,18-2 0,-18 2 0,27-8-1,-12 0 0,5 1 0,-1-4 0,3 3 0,0-5-1,4 4 1,-4-2 0,1 0-1,0-1 1,2-2-1,-2 1 1,0-3-1,0-2 1,-1-1-1,0-3 0,0 0 0,-2-3 1,1-2-1,-2-2 0,1 0 0,-1 1 0,0-4 0,-1 1 1,-2-2-1,2 0 1,1 3-1,2-2 0,-1 2 1,1 0-1,2 2 0,3-1 1,2 3-1,-2 0 1,3-3 0,-2-2-1,3 2 0,-1-2 0,1 2 1,1-1-1,2 1 2,-2 0-2,3 4 1,0 2 0,1 1 0,-1 2 0,0 0 0,0 5 0,-1 3-1,-1 2 0,0 5 1,-4 2-1,0 3 0,-4 1 1,-2 4-1,-4-1 0,-3 0 0,-15-4 1,19 8-1,-19-8 0,0 0 0,12 10 0,-12-10 0,0 0 0,0 0-3,0 0-7,0 0-26,0 0 0,0 0-2,0 0 1</inkml:trace>
  <inkml:trace contextRef="#ctx0" brushRef="#br0" timeOffset="1140">1838 225 6,'-6'-21'28,"6"21"1,0 0-12,-20-19 0,20 19-5,-29 4-4,14 9-1,-7 0-3,6 11 1,-4 3-2,3 7 0,4 2-1,0 4 0,5-5-1,5 4 0,2-6 0,6-3 1,4-7-1,3-1 1,-1-8 0,9-3 0,-2-6 0,5-2 0,-1-7 0,3 0 0,-2-7-1,1-2 0,4-6 2,-8 0-1,2-7 0,1-4 0,-7-6 1,-1-4-1,-5-2 0,-6 2-1,-9-1-1,0 4 1,-7 1-1,-3 10-1,-3 6 1,-2 6-1,-3 11 0,2 2 0,4 12-4,-9-6-6,15 9-23,-4 3-2,0-4-2,7 2 2</inkml:trace>
  <inkml:trace contextRef="#ctx0" brushRef="#br0" timeOffset="1843">2331 45 13,'2'-12'29,"-2"12"2,0 0-9,-17 5-5,12 8-6,-16-4-3,9 13-2,-10 0-1,9 8-1,-9 7-1,7 7 0,-4 3-1,7 4 0,-2-2-1,7 3 1,0-2-1,5-4 0,4-1 1,2-8-1,0-1 0,1-4-1,5-5 1,1-4 0,2-5 0,0-1-1,0-12 0,-1 2 0,6-6-3,-5-10-3,10 6-16,-8-8-12,-11-7-1,7 3-1</inkml:trace>
  <inkml:trace contextRef="#ctx0" brushRef="#br0" timeOffset="2359">2569 272 16,'0'0'31,"0"0"1,0 0-10,4-18-5,-4 18-4,0 0-3,0 0-2,0 0-3,0 0 0,-15 12-1,15-12-2,-7 21 0,7-4 1,-1 1-1,-1 6-1,-1-1 0,2 3 0,1-1-1,1 1 1,-1 0 0,2-3-1,-5-2 1,3-1-1,0-3 0,0-2 1,0-15-1,-1 18 0,1-18 0,0 0-1,0 0-1,0 0-2,15-9-8,-19-3-21,6-3-2,2 0-3,-1-4 2</inkml:trace>
  <inkml:trace contextRef="#ctx0" brushRef="#br0" timeOffset="2937">2788 18 19,'0'0'31,"4"-18"1,-4 18-10,0 0-5,0 0-6,0 0-2,0 0-3,0 0-1,18-1 0,-3 9 0,-15-8-1,26 22 0,-14-4-2,5 4 1,-6 2-3,4 2 1,-3 4-1,1 3 0,-2 2 0,2 2 0,-5 0 0,1 0 0,-3 1 0,-1 3 0,-5-1 0,0 1 1,-1-2 0,-3 0-1,-2 0 2,-3 1-1,-2-6 1,-4 0-2,1-5 2,-5-4-3,4-2-2,-4-16-12,3-3-23,3-3 1,4-13-3,9-9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2:00:48.8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E53FE1-D4CE-472B-881D-DBC2E50787C6}" emma:medium="tactile" emma:mode="ink">
          <msink:context xmlns:msink="http://schemas.microsoft.com/ink/2010/main" type="inkDrawing" rotatedBoundingBox="18269,8045 18371,8322 18292,8351 18190,8074" semanticType="callout" shapeName="Other">
            <msink:sourceLink direction="with" ref="{2B568A99-2499-45FA-B2C7-E4175992DBFB}"/>
            <msink:sourceLink direction="with" ref="{D896521F-E458-4718-8EE9-127E042FBEE0}"/>
          </msink:context>
        </emma:interpretation>
      </emma:emma>
    </inkml:annotationXML>
    <inkml:trace contextRef="#ctx0" brushRef="#br0">30-3 774,'0'0'4257,"0"0"258,0 0-129,-23 5-2193,23-5-645,0 0-516,0 0-387,0 0-387,-7 20 129,7-20-258,0 0-129,0 0 0,0 0 0,0 0 0,0 0 0,9 16 0,-9-16 0,0 0 0,0 0 0,0 0 0,21 4 0,-21-4 0,0 0 0,0 0 129,0 0-129,0 0 129,0 0 0,0 0-129,11 17 129,-11-17 0,3 25 0,-3-25-129,9 32 129,-4-13-129,-5-19 0,13 28 129,-13-28-129,0 0 258,21 10-129,-21-10 258,9-10-258,-9 10 129,0-29 0,0 9 0,0 20-129,-5-30 0,5 30-129,-13-21 0,13 21 129,0 0-129,0 0 0,-17 25 0,17 1 0,0 5 0,3 2 0,6 1 0,0-4 0,-2-9-129,0-2 129,-7-19 0,0 0 129,0 0-129,0 0 0,14-16 129,-14 16 0,0-37 0,0 20-129,0 17 129,-11-33-129,11 33 129,0 0-129,0 0 0,0 0 0,-17-5 0,17 5 0,0 0 0,0 0 0,1 17-129,-1-17 129,0 0-129,18 0 129,-18 0 0,0 0 0,18-25 0,-18 25-129,3-23 258,-3 23-129,0-19 0,0 19 0,0 0-129,0 0-258,0 0-645,-21 6-3225,21-6-387,-3 24-258,3-24-258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36:39.8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D61F77-233A-476B-800F-4A6EE8F75E53}" emma:medium="tactile" emma:mode="ink">
          <msink:context xmlns:msink="http://schemas.microsoft.com/ink/2010/main" type="inkDrawing" rotatedBoundingBox="3304,14048 19709,13688 19712,13803 3307,14163" shapeName="Other">
            <msink:destinationLink direction="with" ref="{5973D178-BC11-4E7B-8BD9-479A23A75DC3}"/>
          </msink:context>
        </emma:interpretation>
      </emma:emma>
    </inkml:annotationXML>
    <inkml:trace contextRef="#ctx0" brushRef="#br0">0 311 516,'23'-6'645,"-23"6"387,0 0 129,28 0 129,-28 0 0,0 0 129,18 0-258,-18 0-129,0 0-129,21 0-129,-21 0-129,20 1-258,-20-1 129,24 0-129,-24 0-129,34 4 258,-11 0-258,0-4 0,5 0 0,0 0 258,7 0-258,1 0 0,4 0 0,1 0 0,7 2 129,-4-2-258,5 0 129,-1 0 0,8 0-129,-3 0 0,0 0 0,4 0 0,3 0-129,0-2 129,1 2-129,-1-3 129,4 2-129,-1-1 129,4-1 129,-1-4-258,-1 4 129,6 1 0,3-1 0,0-2-129,4 5 129,-4-1 0,2-2 0,-2 1-129,-2 2 129,0 0-129,1 0 0,-6 0 129,3 5-129,-3-4 129,4 3-129,0 0 129,1 0-129,2 1 129,0-1-129,6-2 129,1 1-129,5 0 0,1-1 129,3 0-129,2 2 129,1-2-129,1 1 129,-3 1 0,5-4-129,1 0 129,-2 0-129,2 0 129,6 0-129,1 0 0,0-4 129,5-4-129,-1 3 0,-1-1 129,3 0-129,-1-1 129,3 2-129,-5-1 129,4 3-129,2-2 0,0 2 129,2-1-129,5 3 0,-5 1 129,-2-2-129,1 2 0,1-2 0,0-1 0,-1 3 129,-1-3-129,4 1 0,-1-2 0,6-1 0,0-2 258,1 6-258,-4-4 0,-1 2 0,2-4 0,-4 6 129,-6-3-129,-3 2 0,-2 0 0,-5-1 129,4 0-129,6 3 0,-4-3 129,1 1-129,3-3 0,1 4 0,0-1 0,0 2 0,-5-5 0,-3 2 129,-5 1-129,3-1 0,1-2 0,1 4 0,1-6 0,0 6 0,2-1 129,1-4-129,-1 6 129,2-5-129,-2 5 0,2-2 0,-8 2 0,4 0 129,2 0-129,2 0 0,5-1 0,5-3 0,0 0 0,2 0 0,-2-4 129,6 0-129,0 2 0,-4 2 0,-4 0 0,0-3 0,-1 2 0,2 2 0,-3-1 0,1 3 0,0-4 0,-2 3 129,-6 1-129,5-3 0,-7 3 0,0 1 129,-3-3-129,0-1 0,-3 1 129,-2-2-129,2-1 0,0 3 0,-2-2 0,0 2 0,-7-6 0,2 6 0,-4-2 0,-3 1 0,-1-1 0,-6 0 0,-2-2 0,-4 4 0,-1 2 0,0 1 0,-3-4 0,5 4 0,-10 0 0,4-1 0,0-1 0,2 2 0,-4 0 129,1-1-129,-4-3 0,1 3 0,-3 1 129,0 0-129,-5-4 129,0 4-129,-4 0 129,2 0-129,0 0 129,0 0-129,1 0 0,-1 0 0,2 0 0,0 0 0,-4 4 0,5 1 0,-6-4 129,3 1-129,-2-1 0,-2 3 129,-1-4-129,-2 0 0,-6 0 129,1 0-129,-8 0 0,-4 0 0,-5 0-258,-24 0-258,43 0-2709,-43 0-1290,0 0-387,-41-13-387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36:45.0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73D178-BC11-4E7B-8BD9-479A23A75DC3}" emma:medium="tactile" emma:mode="ink">
          <msink:context xmlns:msink="http://schemas.microsoft.com/ink/2010/main" type="inkDrawing" rotatedBoundingBox="4324,10002 21297,10267 21242,13778 4269,13513" semanticType="callout" shapeName="Other">
            <msink:sourceLink direction="with" ref="{65D61F77-233A-476B-800F-4A6EE8F75E53}"/>
          </msink:context>
        </emma:interpretation>
      </emma:emma>
    </inkml:annotationXML>
    <inkml:trace contextRef="#ctx0" brushRef="#br0">0 3407 1,'25'4'1547,"-25"-4"130,0 0-258,0 0-258,21 5 0,-21-5 0,0 0-387,0 0 129,0 0 0,0 0-387,0 0 258,0 0-258,0 0 129,0 0-258,0 0 129,20 3-258,-20-3 129,0 0 129,0 0-258,0 0 129,26 0 0,-26 0 0,20 0-129,-20 0 0,19 0 0,-19 0 0,28 0 0,-28 0 0,25 0 0,-25 0 0,28-5 0,-28 5-129,34-11 129,-34 11-129,39-13 0,-20 1 0,4 4 0,0 0 0,-2 0 0,0-2 0,2 2-129,0-3 258,0 3-258,0-5 129,4 1 0,-5-4-258,8 2 258,-3-1-258,3-1 258,-2-1-258,4 0 129,-2-4-129,2 5 129,3-5 129,0 1-129,4 0 129,0-2-129,-2 1 129,7-3-129,-2-1 129,1 1-129,-1-1 129,2 0-129,4-6 129,0 2-129,-3 1 129,1-6-129,0 3 129,2-9-129,0 6 129,-1-2-129,-1-3 0,4 2 0,-3 0 0,3 1 0,-1-3 0,4 7 0,-2-7 258,0 0-258,0 5 0,1 0 0,-5-2 0,1 2 129,-2 2-129,-2 3 0,-3-4 0,3 1 129,-6 2 0,3-5-129,-4 0 0,-2-3 129,1 2-258,-5 4 129,1-2 0,-4 0-129,4 1 129,0 4 0,-4 0 0,4-1 0,0-1 0,-2-3 0,5-2 129,0 2-258,1 1 129,1-2 0,0 0 0,0 0 0,2 0 0,0-3 0,-1 3 0,5 2 0,-4-4 0,-2-2 0,5 5 0,0 5 0,1-7 0,-1 6 0,0-3 0,-1 1 0,1-1 0,-1 3 0,-2-3 0,0 1 0,-6-1 0,2 4 0,-1-1 0,-1 2 0,1 0 0,-4 2 0,2-1 0,1 2 129,1 1-258,-1-2 129,1-1-129,1 3 129,-1 0-129,-1 0 129,-1 2-258,2 1 258,-4 1 0,1 3-129,-1-1 129,4 4 0,-1 0 0,3-1 0,1 1 0,2-1 0,1 1 0,4-2 0,2-2 0,4 1 0,2 3 0,1-6 0,4 1 0,1-2-129,4 2 129,-2 1 0,-2 1 0,-1 0 0,-4 2 0,0 0 0,-2 3 0,3-1 129,-4 5-129,5 0 0,-6-1 0,4 3 0,-2 0 0,4-2 0,-1 2 0,1 1 0,0-1 0,0 3 0,5-1 0,1 1 0,1 1 0,0 2 0,3-3 0,-3 2 0,2-3 0,-3 3 0,-1 1 0,0 0 0,-5 0 0,0 0 0,3 0 0,0 9 0,-1-4 0,-3 2 0,5-1-129,-3 2 258,4 4-129,-2 1 0,1-2 0,-1 2 0,4 3 0,-1-3 0,1 7 0,2-3 0,-3-4-129,-1 6 129,6-2 0,-5 3 0,3 1 0,0-4 0,1 4 0,4-1 0,-4 1 0,4 2 0,-4-2 0,2 1 0,-5 3 0,3-2 0,-3 4 0,-2 2 0,4-1 129,-3 0-129,6 1 129,0-2-129,4 2 258,0 2-258,-3-6 0,3 2 0,0 0-258,-3-1 516,0 2-516,-7-4 516,6 2-258,0 3-258,-5 0 258,3-2 0,1 2 0,-1-3 0,2 3 0,4 0-129,-2-6 129,1 4 0,6-3 0,-2 1 0,2-1 0,0 2 0,-2-2 0,-2 2 0,-3 3 0,-3-6 0,-1 3 0,0 3 0,-3-1 0,-4-1 0,0 2 0,-1-1-129,-2 3 129,-1-2 0,-4 1 0,-1-2 0,4-2 0,2 5 129,-1-2-129,6 0 0,0-3 0,0 2 0,6-1 129,-1 1-129,-1 0 258,3-3-516,-2 3 516,4-1-516,1 2 516,3-1-516,-1 0 258,2-1-129,6-3 129,-1 2 0,6-4 0,1-1 0,1-2 0,3 0 0,3-1 0,-1 3 0,2-3 0,-3 3 0,-1-1 0,4 1 0,-2 0 0,-2 1-129,-4-3 129,2 1 0,4 5 0,-2-4 0,4-5 0,-3 5 0,5 0 0,-3-8 129,6 3-129,-4-4 0,-1 2 0,-2 1 0,1 1 0,-3-3 0,-3 1-129,-1 1 129,-1 3 0,1 0 0,-1-5 0,3 0 0,-3-1 0,0 1 0,5-5 0,-4 4 0,-1-3 0,-2 3 0,-2-4-129,-5 0 258,-2 1-258,-2-1 129,-5 0 0,1 0 0,-7-3 0,1 3-129,-2-2 129,0 0 0,-2 1 0,-1 1 0,-1-2 0,-5 1 0,4 1 0,-5-2 0,1-1 0,-5 1 0,-6-1 0,1 1 0,-6-4 0,0 2 0,-6 0 0,1-3 0,-7 3-129,-4-4-129,4 11-1290,-23-11-2967,0 0 0,0 0-645,-32-28 130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36:53.13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3DA4D3-54E6-421A-B16E-D6AAF350514B}" emma:medium="tactile" emma:mode="ink">
          <msink:context xmlns:msink="http://schemas.microsoft.com/ink/2010/main" type="inkDrawing" rotatedBoundingBox="7067,11827 7206,14235 7148,14239 7010,11830" shapeName="Other"/>
        </emma:interpretation>
      </emma:emma>
    </inkml:annotationXML>
    <inkml:trace contextRef="#ctx0" brushRef="#br0">173 2240 129,'-2'-19'1677,"0"0"387,2 19-258,0 0 129,0 0-387,0 0-258,0 0 0,0 0-516,0 0 129,0 0-387,-19 8-129,19-8-258,-4 35-129,2-10 0,1-1 129,1 4-129,-2-7 129,2 0 0,0-21 129,-4 28 0,4-28 0,0 0 258,0 0 258,0 0-258,0 0 0,0-11 129,0-11-129,0 1-129,0-8 0,0 0-258,0 1 0,0 3 0,-2 1 129,1 7-129,1 17 0,0 0-129,0 0 129,0 0 0,0 0-129,-9 27 0,9 0 0,0 3 129,0-1-258,0 2 258,0-7-129,0-2 0,0-22 0,2 25 129,-2-25 129,0 0-129,3-17 258,1-3-129,-4-5 0,0-2 0,0-5-129,0-6 0,0 7 0,0 4 0,-4 3 0,4 24-129,-7-28 0,7 28 0,0 0 0,0 0 0,-3 31 0,3-5 0,0 1 0,0-1 0,0 2 0,0-4 0,0-4 0,0-20 0,0 0 0,0 0 129,0 0-129,0 0 129,1-29-129,1 0 129,0-3 0,0 0-129,-2-3 0,0 2 129,0 0-129,0 3 0,0 2 0,0 6 0,0 22 0,-2-22-129,2 22 129,0 0 0,0 0 0,0 19 0,0 3 0,0 7 0,0 3 0,2-1 0,-2-3-129,3 0 129,-3-3 0,0-5 0,0-20 0,0 25 0,0-25 0,0 0 0,0 0 0,0 0 0,0 0 0,0 0 0,0 0 0,0 0 0,0 0 0,0 0 0,0 0 0,0 0 0,0 0 0,0 0 0,0 0 0,0 0 0,0 0 0,0 0-129,0 0 129,0 0 0,0 0-129,0 0 0,0 0 0,0 0 0,0 0 0,0 0 0,18 12-129,-18-12 0,0 0 0,0 0-258,0 0 129,0 0-129,10 23 0,-10-23-129,0 0 0,0 0-129,0 0 258,0 0 0,0 0 129,0 0 129,0 0-129,0 0 387,0 0 0,0 0 129,0 0-129,0 0 258,0 0-129,0 0 0,0 0 0,0 0 129,0 0 0,0 21 0,0-21 0,0 0 258,0 0-129,0 0 0,0 0-129,0 0 129,0 0-129,0-13 129,0 13-129,0 0 0,-3-32 0,3 32 0,-5-30 129,5 11-258,-2-5 0,2 3 0,-2-2 0,0-2 0,1 1 0,-1-3 0,-2-6 0,2 8-129,1-8 129,1-1-129,-4-2 129,1 2 0,1-5-129,0 5 129,-3-3-129,0 3 129,-1-2 0,1 4-129,1-3 129,1 0-129,-2 1 0,1-3-129,2 3 129,-1-2-129,1 2 129,0-1 0,2 4-129,-2-2 129,1 4 0,-1 0 129,-2 0-129,3 0 0,-1 0 0,0-2 0,-3 0 129,3 3-129,-1 1 0,1-4 129,-4 7-129,5-6 0,-1 1 129,0-3-129,0 2 129,2 1-129,-3-3 0,3-2 0,-2 2 0,2 4 0,-2-4 0,2 1 0,-1 2 0,1-1 0,-2-2 0,2 3 0,0 2 129,-2-4-129,2 8 0,0-3 0,0 2 0,0 1 0,0 2 0,0 1 0,2 0 0,0 0 0,-1 2 0,-1-6 129,2 2-129,0-1 0,-2 3 0,0-2 0,0-3 0,0 4 0,0 0 0,0 21-129,0-29 258,0 29-129,0-24 258,0 24-258,-4-21 0,4 21 0,0 0 0,-10-24 129,10 24-129,0 0 0,0 0-129,-7-18-129,7 18 0,0 0-516,0 0-3225,0 0-774,0 0 0,-20 0-774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2:18.74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FD08F3-E0E4-4148-970C-7EFCC90D9CDD}" emma:medium="tactile" emma:mode="ink">
          <msink:context xmlns:msink="http://schemas.microsoft.com/ink/2010/main" type="inkDrawing" rotatedBoundingBox="9348,14180 9385,9930 9436,9931 9400,14181" semanticType="callout" shapeName="Other">
            <msink:sourceLink direction="with" ref="{F2F9182F-A2B6-4A62-8A9D-F158FA078BAD}"/>
            <msink:sourceLink direction="with" ref="{E18F9576-E4AF-4C66-A953-C1F73B450218}"/>
          </msink:context>
        </emma:interpretation>
      </emma:emma>
    </inkml:annotationXML>
    <inkml:trace contextRef="#ctx0" brushRef="#br0">97-12 645,'-19'1'1032,"19"-1"0,0 0 387,0 0-258,0 0 258,0 0-387,0 0-129,0 0-129,0 0 0,-14 20 0,14-20-258,0 0 129,-6 17 0,6-17-129,0 0 0,0 21-129,0-21 0,0 0-129,0 24 0,0-24-129,-1 20 0,1-20 0,0 39 0,0-15 129,0 5-129,0 3 0,0 2-129,0 4 129,0-2-129,0 3 258,0 0-258,0-1 0,1 2 0,-1-5 129,0 6 0,0-4-129,0 0 129,0 0 0,0-1 0,0 3-129,0-8 129,0 8-129,0-8 0,0 9-129,0-1 129,0-4 129,0 8-258,0-1 258,0 3-258,0-4 258,0 2-129,0 1 0,0 2 0,2-4 0,-2 0 0,0-2 0,0 2 0,0 3 129,0 1 0,0 1-129,0 0 129,2 5 0,0-2-129,1-3 129,-1 3 0,0-5 0,0 1 129,-1-5-129,3-3 0,-2 3-258,-2-4 258,0 4-258,0-5 129,0 4-129,0-3 129,0 2 0,0 2-258,0-7 258,0 3 0,0-4 0,0 5 0,0-5 258,0 4-516,0-1 516,-2 1-516,2 0 516,-4-4-516,1 2 516,3-1-258,-2 1-258,2-6 258,-2-2 258,2 0-258,0-2 0,0-1 0,0 4 0,0-4 0,0 3 0,0-1 0,0 1 0,0 3 0,0-1 129,0-1-129,0-3 0,0 7 129,-3-2-129,3 4 129,-4 1 0,2 0 0,-1 1-129,-2-1 129,1 1-129,-1-7 0,3 4 129,-2-6-129,1-2 0,-1-3 0,3-2 0,-1-1 0,2 0 129,-2 2-129,2-21 129,-2 35-129,2-11 129,0 7-129,0-6 129,-3 8-129,3-5 0,0 1 0,0-2 0,0-3 129,0 1-129,0-25 0,0 32 129,0-32-129,0 33 129,0-33-129,0 27 129,0-27-129,0 24 129,0-24-129,-2 22 129,2-22-129,0 0 0,0 22 0,0-22 0,0 0 0,0 0 0,0 0 0,0 18 129,0-18-129,0 0 0,0 21 129,0-21-129,0 0 0,0 27 129,0-27 0,2 25-129,-2-25 129,5 20-129,-5-20 129,2 21-129,-2-21 0,0 0 0,2 21 0,-2-21 0,0 0 0,0 0-258,1 24-129,-1-24-645,0 0-1935,0 0-1548,22 5-129,-22-5-258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2:16.80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A45B4D6-0C0E-4DC8-A890-68F0CCE1676E}" emma:medium="tactile" emma:mode="ink">
          <msink:context xmlns:msink="http://schemas.microsoft.com/ink/2010/main" type="writingRegion" rotatedBoundingBox="9718,9884 9764,9884 9764,9936 9718,9936"/>
        </emma:interpretation>
      </emma:emma>
    </inkml:annotationXML>
    <inkml:traceGroup>
      <inkml:annotationXML>
        <emma:emma xmlns:emma="http://www.w3.org/2003/04/emma" version="1.0">
          <emma:interpretation id="{897E7BE2-A666-4E5F-B084-D993C1D3F8F3}" emma:medium="tactile" emma:mode="ink">
            <msink:context xmlns:msink="http://schemas.microsoft.com/ink/2010/main" type="paragraph" rotatedBoundingBox="9718,9884 9764,9884 9764,9936 9718,9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E0EEEB-B4A8-4E84-99A9-4F2CAF98F80B}" emma:medium="tactile" emma:mode="ink">
              <msink:context xmlns:msink="http://schemas.microsoft.com/ink/2010/main" type="line" rotatedBoundingBox="9718,9884 9764,9884 9764,9936 9718,9936"/>
            </emma:interpretation>
          </emma:emma>
        </inkml:annotationXML>
        <inkml:traceGroup>
          <inkml:annotationXML>
            <emma:emma xmlns:emma="http://www.w3.org/2003/04/emma" version="1.0">
              <emma:interpretation id="{F2F9182F-A2B6-4A62-8A9D-F158FA078BAD}" emma:medium="tactile" emma:mode="ink">
                <msink:context xmlns:msink="http://schemas.microsoft.com/ink/2010/main" type="inkWord" rotatedBoundingBox="9722,9880 9768,9932 9763,9936 9717,9884">
                  <msink:destinationLink direction="with" ref="{AEFD08F3-E0E4-4148-970C-7EFCC90D9CDD}"/>
                </msink:context>
              </emma:interpretation>
              <emma:one-of disjunction-type="recognition" id="oneOf0">
                <emma:interpretation id="interp0" emma:lang="en-US" emma:confidence="1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\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5483-3549 516,'0'0'1032,"-9"-18"-129,9 18-258,0 0-258,0 0 0,0 0-129,0 0-129,-17-20 0,17 20 129,0 0-129,0 0 0,0 0 0,0 0-258,0 0-129,-20-14-516,20 14 0,0 0-387,0 0-258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2:28.83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449BB81-F847-4565-B964-30673724451E}" emma:medium="tactile" emma:mode="ink">
          <msink:context xmlns:msink="http://schemas.microsoft.com/ink/2010/main" type="writingRegion" rotatedBoundingBox="19765,13029 21278,13029 21278,13862 19765,13862"/>
        </emma:interpretation>
      </emma:emma>
    </inkml:annotationXML>
    <inkml:traceGroup>
      <inkml:annotationXML>
        <emma:emma xmlns:emma="http://www.w3.org/2003/04/emma" version="1.0">
          <emma:interpretation id="{D31F4FBE-6ED3-41DA-9453-67C14029446F}" emma:medium="tactile" emma:mode="ink">
            <msink:context xmlns:msink="http://schemas.microsoft.com/ink/2010/main" type="paragraph" rotatedBoundingBox="19765,13029 21278,13029 21278,13862 19765,13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62D902-BBAE-4EAF-802D-194DF3315966}" emma:medium="tactile" emma:mode="ink">
              <msink:context xmlns:msink="http://schemas.microsoft.com/ink/2010/main" type="line" rotatedBoundingBox="19765,13029 21278,13029 21278,13862 19765,13862"/>
            </emma:interpretation>
          </emma:emma>
        </inkml:annotationXML>
        <inkml:traceGroup>
          <inkml:annotationXML>
            <emma:emma xmlns:emma="http://www.w3.org/2003/04/emma" version="1.0">
              <emma:interpretation id="{C9E4887C-ED03-4241-A0F5-A021416A9E8F}" emma:medium="tactile" emma:mode="ink">
                <msink:context xmlns:msink="http://schemas.microsoft.com/ink/2010/main" type="inkWord" rotatedBoundingBox="19765,13029 21278,13029 21278,13862 19765,13862"/>
              </emma:interpretation>
              <emma:one-of disjunction-type="recognition" id="oneOf0">
                <emma:interpretation id="interp0" emma:lang="en-US" emma:confidence="1">
                  <emma:literal>☹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☺</emma:literal>
                </emma:interpretation>
              </emma:one-of>
            </emma:emma>
          </inkml:annotationXML>
          <inkml:trace contextRef="#ctx0" brushRef="#br0">0 7 516,'0'0'1161,"0"0"-129,0 0-258,0 0-129,0 0-387,0 0 258,20-9-129,-20 9 258,0 0 129,0 0 0,0 0-129,0 0 129,0 0-129,0 0 0,0 0-129,0 0-387,0 0 129,0 0-129,0 0-129,0 0 129,0 0 0,0 0 258,0 0 0,0 0 129,0 0-129,5 11 0,-5-11 129,0 21-129,0-21 0,0 26-129,0-26-129,0 41 0,0-22-129,0 2 0,0-2 129,0 3 0,-2 4-129,2-2 258,0 2-129,0-4 129,-2 1-258,2 2 387,0-1-258,0-2-129,0-1 129,0 0-129,0-2 0,0-19 129,7 29-129,-7-29 0,6 25 0,-6-25 0,5 23 129,-5-23-129,3 19 0,-3-19 0,0 23 0,0-23 129,0 25-129,0-25 0,0 29 0,0-29 0,0 30 0,0-30 0,0 33 0,0-33 0,0 24 0,0-24 0,4 29 129,-4-29-129,5 28 0,-5-28 129,4 21 0,-4-21-129,0 0 129,2 21-129,-2-21 129,0 0 0,0 0-129,0 0 0,0 0 0,0 0 129,0 0-129,7 18 0,-7-18 0,0 0 0,0 0 0,0 0-129,0 0-387,0 0-774,0 0-1548,-18-10-1290,18 10-387,-25-28 258</inkml:trace>
          <inkml:trace contextRef="#ctx0" brushRef="#br0" timeOffset="1480.0846">-1366 831 1,'0'0'2321,"0"0"-515,0 0-258,0 0 0,0 0-645,0 0-516,0-20 129,0 20-258,0 0 258,0 0-129,0 0 129,0 0-129,0 0 0,0 0 129,0 0-129,0 0-258,0 0 129,0 0-258,0 0 0,0 0 0,0 0-258,0 0 516,0 0-258,20-12 129,-20 12-129,23-3 129,-23 3-129,28-1 129,-28 1-129,33-4 129,-13 3-129,-3 1 129,-17 0 0,37 0 258,-37 0-258,39-7 0,-39 7 0,36-8 0,-36 8-129,33-6 129,-33 6-129,28-2 129,-28 2-129,25 0 129,-25 0-129,32 0 258,-32 0-258,33 0 129,-13 0-129,-20 0 0,35 0 129,-12 0-129,-23 0 0,35 0 0,-35 0 0,34 0 0,-34 0 129,30 0-129,-30 0 0,28 7 129,-28-7 0,28 0-129,-28 0 129,34 0-129,-34 0 129,33-8 0,-33 8-129,34-7 129,-34 7 129,32-1-258,-32 1 129,31-4-129,-31 4 129,36 0-129,-17-1 129,1-4-129,1 5 129,-2 0 0,2 0 0,2-2 0,-2-3 0,2 5 0,0-1 0,-2 1 0,2-2 0,-3 2 0,3-5-129,0 5 258,-2 0-258,0 0 0,-2 0 129,1 0-129,-20 0 129,37 0 0,-37 0 0,30 0-129,-30 0 129,30 0 0,-30 0 0,30 0 0,-30 0-129,37 0 129,-37 0-129,32-1 0,-32 1 129,32 0 0,-32 0-129,24 0 129,-24 0 0,0 0-129,23 0 129,-23 0-129,0 0-258,0 0-516,20 0-2709,-20 0-903,0 0-258,0 0-129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2:33.65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498061-1ADB-4C99-90A9-FD6D6D2B8DC9}" emma:medium="tactile" emma:mode="ink">
          <msink:context xmlns:msink="http://schemas.microsoft.com/ink/2010/main" type="writingRegion" rotatedBoundingBox="3792,12595 8820,10814 9755,13453 4726,15233"/>
        </emma:interpretation>
      </emma:emma>
    </inkml:annotationXML>
    <inkml:traceGroup>
      <inkml:annotationXML>
        <emma:emma xmlns:emma="http://www.w3.org/2003/04/emma" version="1.0">
          <emma:interpretation id="{E39F958D-F1CE-45D5-B277-86E93803843B}" emma:medium="tactile" emma:mode="ink">
            <msink:context xmlns:msink="http://schemas.microsoft.com/ink/2010/main" type="paragraph" rotatedBoundingBox="3792,12595 8820,10814 9755,13453 4726,15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3C87CE-CE5E-4D98-8EB3-9ED1D668EF1C}" emma:medium="tactile" emma:mode="ink">
              <msink:context xmlns:msink="http://schemas.microsoft.com/ink/2010/main" type="line" rotatedBoundingBox="3792,12595 8820,10814 9755,13453 4726,15233"/>
            </emma:interpretation>
          </emma:emma>
        </inkml:annotationXML>
        <inkml:traceGroup>
          <inkml:annotationXML>
            <emma:emma xmlns:emma="http://www.w3.org/2003/04/emma" version="1.0">
              <emma:interpretation id="{E18F9576-E4AF-4C66-A953-C1F73B450218}" emma:medium="tactile" emma:mode="ink">
                <msink:context xmlns:msink="http://schemas.microsoft.com/ink/2010/main" type="inkWord" rotatedBoundingBox="6785,11535 8820,10814 9755,13453 7720,14173">
                  <msink:destinationLink direction="with" ref="{AEFD08F3-E0E4-4148-970C-7EFCC90D9CDD}"/>
                </msink:context>
              </emma:interpretation>
              <emma:one-of disjunction-type="recognition" id="oneOf0">
                <emma:interpretation id="interp0" emma:lang="en-US" emma:confidence="0">
                  <emma:literal>if</emma:literal>
                </emma:interpretation>
                <emma:interpretation id="interp1" emma:lang="en-US" emma:confidence="0">
                  <emma:literal>if //</emma:literal>
                </emma:interpretation>
                <emma:interpretation id="interp2" emma:lang="en-US" emma:confidence="0">
                  <emma:literal>if or</emma:literal>
                </emma:interpretation>
                <emma:interpretation id="interp3" emma:lang="en-US" emma:confidence="0">
                  <emma:literal>WE</emma:literal>
                </emma:interpretation>
                <emma:interpretation id="interp4" emma:lang="en-US" emma:confidence="0">
                  <emma:literal>if f</emma:literal>
                </emma:interpretation>
              </emma:one-of>
            </emma:emma>
          </inkml:annotationXML>
          <inkml:trace contextRef="#ctx0" brushRef="#br0">3242 75 1161,'0'0'774,"-20"0"258,20 0 0,0 0 258,0 0 645,13-13-129,-3-6 129,10 6-387,-4-16 129,15 3-387,-4-12-258,13 3-387,-1-18-258,12-1-129,-1-6-258,8-3 0,4-12 0,3-3 0,4-1-129,3-7 129,-1 7 129,3-3-129,-3 2 129,1 3-129,0 5 0,-3 10 0,-2 2-129,-7 8 0,4 12-387,-20-1-645,5 21-774,-21 8-2193,-28 12-516,27-2 387</inkml:trace>
          <inkml:trace contextRef="#ctx0" brushRef="#br0" timeOffset="636.0364">3436 448 2193,'33'0'3096,"-27"-15"645,-6 15-2838,44-22 0,-21-3 0,10 8-129,-8-16 258,12 5 0,-7-17 129,14 6-129,-3-14-258,12 3-258,-6-11 258,10 5-387,-4-6-129,10-1-129,-1 5-129,3-5 0,-3 6 0,-2-1 0,2 0-129,-4 8 0,-1 1 0,-8 4 0,0 5-129,-12 0-516,6 19-387,-20-10-1290,-7 6-1806,10 17-387,-26 8 0</inkml:trace>
          <inkml:trace contextRef="#ctx0" brushRef="#br0" timeOffset="-648.0369">3321-733 2322,'25'27'2709,"-13"-8"-129,-12-19-3483,-2 20-903,-3-2 129,5-18 0,-30 32 258,7-16 1291,0 5 128,-7-1 644,6-3 517,-3-1 387,4-3 0,23-13-129,-30 17-129,30-17-645,0 0-387,0 0 129,18-32-387,10 6 129,4-13 129,7-9 258,10-6 0,0-9 258,13-6 0,-5-13-129,13 4 129,-4-13 129,8 1-258,0-9-258,5 6 0,-3-4-129,4 4 0,-1-2-129,0 5 129,-3 3-129,4 10-129,-4 5 129,-13 5-129,2 11 129,-10 10-258,-7 7 129,-13 12-516,-3 19-129,-32 8-774,19 0-645,-19 19-903,-17-2-1419,4 29 129</inkml:trace>
          <inkml:trace contextRef="#ctx0" brushRef="#br0" timeOffset="-1368.0782">3069-1265 129,'0'0'903,"0"-22"-387,0 22-129,0 0 0,0 0-129,0 0 129,0 0 0,0 0 258,0 0 129,0 0 0,0 0 0,16-20 129,-16 20-387,0 0 258,19-28-258,-7 11-258,6-1 0,0-8 0,6 0-258,-1-7 129,9-5-129,3-4 258,6-2-129,1-3 0,4-6 129,7-4-129,-5-3-129,12-4 129,-5 1 0,1-3-129,2-2 0,-1 5 0,-4 1 0,1 7 0,-4 3 0,-1 10 0,-6 0-129,-1 5 129,-3 6-129,0 0-258,1 2-129,-5-2-903,1-9-1935,10 25-129</inkml:trace>
          <inkml:trace contextRef="#ctx0" brushRef="#br0" timeOffset="1192.0682">4232 362 774,'0'21'3096,"0"-21"0,-4 20-2580,4-20-258,0 0 258,0 0 258,0 0 129,18 0 0,-18 0 129,26-25 0,-3 9-129,-2-13-129,9 3 0,-3-10-258,8 2-129,1-10 129,8 6-129,-4-8 0,10 10-129,-8-7 129,9 4 0,-5 3-129,0-3-258,-4 10-258,-6-3-903,-5 1-2967,3 23-258,-31-12-387</inkml:trace>
          <inkml:trace contextRef="#ctx0" brushRef="#br0" timeOffset="-7200.4118">23 130 516,'0'0'516,"0"0"387,-11-17-129,11 17 0,0 0 129,0 0-129,-5-19 0,5 19 129,0 0-258,0 0-129,0 0-129,0 0 129,-7-19-258,7 19 387,0 0-129,0 0 129,0 0-129,0-23 0,0 23-129,0 0 0,0 0-129,0 0-258,0 0 0,0-19 0,0 19 0,0 0 129,0 0-258,0 0 129,0 0 0,7-19 0,-7 19 0,0 0-129,0 0 129,0 0 0,17-10 0,-17 10 0,0 0 0,0 0 0,0 0 0,22-6 0,-22 6 0,0 0 0,0 0 129,0 0-129,0 0 0,0 0 129,0 0-129,0 0 0,0 0 0,0 0 129,0 0 0,0 0 258,0 0-129,0 0 0,0 0 129,0 0 129,0 0-258,0 0 0,0 0 0,0 0 0,0 0 0,0 0-129,0 0 129,0 0 0,12 12 0,-12-12-129,0 0 129,4 23 0,-4-23-129,0 27 129,0-27-129,0 36 0,0-16 0,0 6 0,0-4-129,-4 1 129,2-1 0,0 3 0,1-1-129,-1 4 129,-2 1 0,4-3-129,-1 3 0,-1 0 0,2 0 129,-2-1-129,2-3 0,0-8 0,0 3 0,0-20 0,0 29 0,0-29 0,0 19 129,0-19 0,0 0-129,0 23 0,0-23 129,0 0-129,0 0 0,0 20 129,0-20-129,0 0 0,0 0 0,0 0 0,0 0 0,0 0 0,0 0 0,0 0 0,0 0 0,0 0 129,0 0-129,0 0 0,0 0 0,0 0 0,0 0 0,0 0 0,0 0-129,0 0-258,0 0-774,0 0-3096,14 9-129,-14-9-387,0 0 0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3:20.9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2BEB5D-D6FD-4DA9-85FC-57F6F7924A12}" emma:medium="tactile" emma:mode="ink">
          <msink:context xmlns:msink="http://schemas.microsoft.com/ink/2010/main" type="inkDrawing" rotatedBoundingBox="5839,10693 10918,7601 13634,12062 8556,15154" hotPoints="12528,11412 9735,14205 6942,11412 9735,8619" semanticType="enclosure" shapeName="Circle">
            <msink:sourceLink direction="with" ref="{F8F077D2-E9B0-483D-88AE-EC988CE80B1B}"/>
            <msink:destinationLink direction="with" ref="{5AA52AED-00D1-4174-BCAD-342B11619C04}"/>
            <msink:destinationLink direction="to" ref="{BB5C6057-5E15-455F-A1D7-C7105EBF24BC}"/>
          </msink:context>
        </emma:interpretation>
      </emma:emma>
    </inkml:annotationXML>
    <inkml:trace contextRef="#ctx0" brushRef="#br0">5053 767 1,'-19'-4'2708,"19"4"-1805,0 0-387,-23 0 0,23 0 387,-21-4 258,21 4-258,-30-18 387,9 7-258,-1-1 129,-2-2-258,1-1-129,-11-2-387,3 5-258,-8-4 129,-5 3 0,-4-5-129,-3 3 0,-7-1 0,3-1 129,-7-4 129,6 2 0,-6-3-129,4-3 0,-4 0 129,4 0 0,-4-3-258,4-1 0,-1-1 0,1 1-129,0 1 0,0 0 0,-1 2 0,1-3 0,0 5 129,0 2-129,-1-3 0,1 4 129,2-2 0,1 6-129,2-3 0,0 3 0,0 6 129,4-2-129,-1 5 0,3 2 0,-5 3-129,3 1 129,1 2 0,-5 0 0,2 6 0,-5 7 0,1 0-129,-1 2 129,-4 5-129,1 1 129,-2 3-129,-5 2 129,3 8-129,-6 2 0,-3 1 129,-4 5-129,2-1-129,-2 4 258,-2-2-129,4 5 129,-4-6-129,2 2 129,2-4 0,2 0-129,1 4 129,-1-3 0,7 1 129,-4 3-258,4 1 258,-1 0-129,6 7-129,-2-2 129,2 2 0,-1-2 0,2 1-129,1-3 129,2 5 0,5-4 0,-2-1 0,7 6 0,3-4 0,5 5 0,1 0-129,5 3 258,5-4-258,3 1 129,1 3 0,1-2 129,0-2 0,4 1 129,-2-6-129,-2 3 129,4-1-129,-2 1 0,3 3 0,1 3-129,2 0 0,-2 2 129,2 1 0,3 3 129,-1-3 0,3 1 0,-2-5 0,6 7 129,-4-11-129,8 5 0,-1-6-258,2 1 129,0-2-129,0-3 129,0-6-129,0 1 129,0-2 129,3-1 0,4 1 0,-1-1 0,1 1 0,7 3-129,-5 2 129,7 1-258,-6-7 129,10 11 0,-8-5 0,6-1 0,-3-5 129,1 3-129,-2-2 129,6 4-258,-1-3 129,1 5-129,3-2 0,-2 11 129,2 0-129,1 2 129,-1-6 0,4 1 0,-2-4-129,3-4 129,2-10 0,3 1 0,-4-11 0,8 2-129,-2-11 129,4 8-129,-2 0 129,2 7 0,1-3 0,1-2-129,3 5 258,-2 1-258,-1 3 387,1-2-258,2-7-129,0 1 0,-1-5 129,1-3-129,2-2 0,3 0 129,4 0-129,0-4 0,-2 5 0,4-2 0,-2 3 0,3 1 0,1 0 0,-1-4 0,1-1 0,3 1 0,0-2 0,3-2 129,-1-1-129,3 1 0,-3-1 0,4 1 0,-5-9 0,-1 9 0,2-1 0,-2 1 0,-3-2 129,-1 2-129,-1-1-129,1 1 129,-1-1 0,1-2 0,-1-3 0,-2 1 0,2-7 0,3 2 0,-2-1 129,3 0-129,1-2 0,0 0 0,5 0 0,-5-2 0,4 0 0,-3-2 129,-1-4-129,-3-4 0,1 3 0,0-9 0,-5 2 129,4-4-129,-6-3 0,7-4 129,-5-2-129,0 0 0,0 2 0,2 0 0,-6-2 0,6 1 0,-4 3 0,-3-3 0,5 3 0,-4-2 0,0-2 0,4 2 0,-1-1 0,2-5 0,3 3-129,-1-7 129,-1 2-129,-2 0 129,0-6 0,0 4 0,0-5-129,-6-3 129,-1-1 129,0-3-129,-2-1 129,4-7-129,-2-6 0,0-2-129,-2-1 258,-4-4-258,1-1 129,-2-5 0,-2 3 0,-4-3-129,-1 4 129,2-11 129,-1 1-129,-5 3 0,4 0 0,-2 1 0,-3 1 0,-3 1 129,-2-2-258,-7 16 129,3-2 0,-6 3 129,-3 2-129,-3-2 0,1 4 129,-4-1-129,4 1 0,-5-1 0,0 3 0,-2 1 0,0 2 0,0 3 0,-7-2 0,0 1 129,-6 7-129,3-2 0,-3-2 0,-1 5 0,2 0-129,-1-2 129,1 8-129,0-2 129,-1-3-129,-1 7 129,0-3 0,-2 0 129,2 2-129,-2 1 0,-1-1 0,-3 2 129,3 1-129,-5-4 0,1 1 129,4 1-129,-5 4 0,1 1 0,-2-6 0,2 2 0,-5 5 0,1 3 0,-3-4 0,1 0 0,-1-1 129,0 2-258,0 1 258,-3 0-129,7-2 0,-6 7 0,-2-1 0,0-1 0,-1 2 0,-1-1 0,1 1-129,-3-3 258,1 2-258,-2-4 129,2-1 0,-4 4-129,0-1 129,0 0 0,-1-1 0,-6 2-129,-2-2 0,-7 1 0,1 7-129,-15-11-387,5 26-1548,-19-15-2709,-15-4-258,-8-8-258,-16-18-258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3:39.1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A52AED-00D1-4174-BCAD-342B11619C04}" emma:medium="tactile" emma:mode="ink">
          <msink:context xmlns:msink="http://schemas.microsoft.com/ink/2010/main" type="inkDrawing" rotatedBoundingBox="7241,8193 12417,14110 12168,14328 6992,8411" semanticType="callout" shapeName="Other">
            <msink:sourceLink direction="with" ref="{E42BEB5D-D6FD-4DA9-85FC-57F6F7924A12}"/>
          </msink:context>
        </emma:interpretation>
      </emma:emma>
    </inkml:annotationXML>
    <inkml:trace contextRef="#ctx0" brushRef="#br0">0-10 1806,'13'-13'774,"6"9"-258,-19 4 258,0 0 0,21 0 258,-21 0 129,0 0 129,18 9-129,-18-9 258,0 0-387,0 0 0,23 28-387,-23-28 129,19 22-258,-19-22 0,27 28-129,-27-28-129,40 36 0,-20-20 129,6 10-129,1-4 0,4 2 0,-2 3 0,6 7 0,2-4-129,4 6 129,1 2-258,2-5 258,5 1-258,-1 1 129,2-1-129,-5 1 0,1-4 0,0 3 129,-3 0-129,-5 2 129,-1-1-129,2 3 129,-3-4-129,-1 4 129,2 2 129,0-3-129,4 0 0,-1 4 0,-3-3 129,4 3-258,-4-4 258,3 4-258,-8-7 129,9 3-129,-6-1 0,-1-2 129,3 4-129,-2-1 0,0 0 0,-1 4 129,1 1-129,-3-2 0,-4-2 0,6-1 129,-4-4-129,-2 3 0,2-2 129,2-5-129,-4 4 129,2-3-129,0 2 0,0-1 129,-4 0-129,4 2 129,-5-3-129,3 6 129,-1-8-129,1 1 129,-1 1-129,1-2 129,-2-1 129,1-4-129,-1 5 0,-3 1-129,-3 3 129,1-1 0,-4-2 0,-3 10-129,1-3 0,-1 1 129,2-1-258,-4 2 258,6-5-129,-1 4 0,1-4 0,-2-1 0,1-2 0,5-3 129,-3 4-129,-1-2 0,-1 1 0,1-2 129,0 3-258,3 0 258,-5 1-129,1 1 0,-1-3 0,0 3 0,3-3 0,-1 1 0,0 0 0,3 3 129,-2-2-129,4 6 0,-3-1 0,3 3 129,3-2-129,1 4 0,1-3 129,4-2 0,-1-1-129,5-2 0,1 4 129,5 2-129,-1-3 129,3 1-129,0 0 0,2-2 0,1 4 0,-2-3 0,-1-9 0,-5 4 0,-2-1 0,1 8 0,1 0 0,-2 5 0,-1 1 0,2 7 0,5 4 0,1 5 0,0-2 0,0 2 0,-2-3 0,4 4 0,-2-4 0,2 2 0,-1-2 0,-1-3 129,2-5-129,-1 0 129,1-4 0,0 4-129,2-6 0,-1-3 129,5-3-129,-3 6 0,0-7 0,3 1 129,-1 0-258,-4-2 129,-1-2 0,0-2 0,-7 4 0,3-5 0,-5-2 0,1 2 129,-5-1-129,1-1 0,1-4 0,0 3 0,1-6 0,-5 4 0,1-3 0,-4-5 0,1 5 0,-5-7-129,-6 5 129,1-4 0,-19-17 0,30 29 129,-30-29-129,20 22 0,-20-22 0,0 0 0,21 19 0,-21-19 0,0 0 0,0 0-129,0 0-645,0 0-3225,0 0-645,-2-25-387,-23-18-387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3:43.0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98BD4D-CECE-47B9-8F75-2A177E21FB06}" emma:medium="tactile" emma:mode="ink">
          <msink:context xmlns:msink="http://schemas.microsoft.com/ink/2010/main" type="writingRegion" rotatedBoundingBox="14205,8529 14563,11711 8502,12393 8144,9211"/>
        </emma:interpretation>
      </emma:emma>
    </inkml:annotationXML>
    <inkml:traceGroup>
      <inkml:annotationXML>
        <emma:emma xmlns:emma="http://www.w3.org/2003/04/emma" version="1.0">
          <emma:interpretation id="{165FE922-328B-4CD3-8BCC-A926D3DA2326}" emma:medium="tactile" emma:mode="ink">
            <msink:context xmlns:msink="http://schemas.microsoft.com/ink/2010/main" type="paragraph" rotatedBoundingBox="14205,8529 14563,11711 13393,11843 13035,8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788EC-87E5-4E01-8B07-35953327AD21}" emma:medium="tactile" emma:mode="ink">
              <msink:context xmlns:msink="http://schemas.microsoft.com/ink/2010/main" type="line" rotatedBoundingBox="14205,8529 14563,11711 13393,11843 13035,8661"/>
            </emma:interpretation>
          </emma:emma>
        </inkml:annotationXML>
        <inkml:traceGroup>
          <inkml:annotationXML>
            <emma:emma xmlns:emma="http://www.w3.org/2003/04/emma" version="1.0">
              <emma:interpretation id="{CE76E606-8149-4701-BB54-4BDC1FE03FD7}" emma:medium="tactile" emma:mode="ink">
                <msink:context xmlns:msink="http://schemas.microsoft.com/ink/2010/main" type="inkWord" rotatedBoundingBox="14205,8529 14563,11711 13393,11843 13035,8661"/>
              </emma:interpretation>
              <emma:one-of disjunction-type="recognition" id="oneOf0">
                <emma:interpretation id="interp0" emma:lang="en-US" emma:confidence="0">
                  <emma:literal>if,</emma:literal>
                </emma:interpretation>
                <emma:interpretation id="interp1" emma:lang="en-US" emma:confidence="0">
                  <emma:literal>If,</emma:literal>
                </emma:interpretation>
                <emma:interpretation id="interp2" emma:lang="en-US" emma:confidence="0">
                  <emma:literal>if.</emma:literal>
                </emma:interpretation>
                <emma:interpretation id="interp3" emma:lang="en-US" emma:confidence="0">
                  <emma:literal>Sit</emma:literal>
                </emma:interpretation>
                <emma:interpretation id="interp4" emma:lang="en-US" emma:confidence="0">
                  <emma:literal>ifs,</emma:literal>
                </emma:interpretation>
              </emma:one-of>
            </emma:emma>
          </inkml:annotationXML>
          <inkml:trace contextRef="#ctx0" brushRef="#br0">4356 1413 258,'23'24'3870,"-23"-24"258,0 0-387,0 0-2838,-6 17-774,6-17 129,0 31 387,0-13-129,4 12 258,-2 2-129,3 14 129,-5-1-258,2 13 129,1 3-387,1 2 129,-4 0-258,2-3 0,-2-5-129,1-5 0,3-4 0,-4-7 129,0-9-129,0-3 0,2-5-129,-2-2 0,0-20-516,0 22-258,0-22-774,0 21-1806,0-21-774,0 0-387</inkml:trace>
          <inkml:trace contextRef="#ctx0" brushRef="#br0" timeOffset="616.0351">4674 1441 2322,'10'23'3354,"-10"-23"-2064,0 0-129,-10-3 258,10 3 258,0 0 129,0 0-258,0 0 0,0 0-129,0 0-387,0 19-387,0-19-129,0 40-129,0-14-258,7 10 129,1 0-129,3 7 0,-2 1 0,5 3 0,-2 3-129,-3-2 129,2-3 0,-1 1 0,-3-1-129,2-3 129,-4-5-129,3-6 129,-7-5-129,5-2 0,-6-24 0,7 29 0,-7-29-129,0 0 0,3 19-129,-3-19-258,0 0-129,0 0-129,0 0-258,-12 6-129,12-6-645,0 0-645,0 0-1935,0 0-129</inkml:trace>
          <inkml:trace contextRef="#ctx0" brushRef="#br0" timeOffset="1112.0636">4280 2021 774,'5'19'3225,"-5"-19"0,23-4-2838,-23 4 258,27-13 387,-27 13 0,31-16 129,-31 16 258,34-21 0,-25 0-129,19 14-129,-16-10-258,11 9-129,-5-8-258,8 11-129,-8-6 0,5 5-258,-2-1 0,2 4 0,-2-2-129,2 0 129,-2 4-129,2-2 0,-5-1 0,1 1 0,-1 1-129,-18 2-129,32 0-258,-32 0-903,21-8-1935,-21 8-1161,0 0-387,16 12 258</inkml:trace>
          <inkml:trace contextRef="#ctx0" brushRef="#br0" timeOffset="-1889.1081">4478-680 258,'31'-1'3354,"-31"-25"0,0 26-2193,23-20-1161,-23 20 387,14-20 258,-14 20 0,0-25 0,-7 4 129,7 21 0,-30-41 0,16 22-129,-10 1-129,-1 0-258,-9 3-129,4 6 0,-5 2 0,7 7 0,-6 7 0,4 14 129,-2 3-258,6 12 0,0 7 0,3 11 0,-2 9 0,2 7 0,2 3 0,3 3 0,6 2 129,5-2 0,0-8 129,7-3-258,0-2 129,8-6 0,7-1 0,-1 1 0,5 1-129,-3 3 0,2 3-129,-4-4 258,0 6-129,-2-4 0,1 1 0,-6-4 0,1 1 0,-4-8 0,-2-1 129,-2 3-129,0-12 0,-4 2 258,-10-4-258,-2-6 129,-7-1 0,0-1 0,-10 2 129,-4-6 129,-4-1 0,-3-3 258,-5-4-129,5 2-129,-4-10 0,4-8-129,1-4-129,8 0-129,7 0-387,-6-9-516,34 9-903,-44-13-1935,25 3-645,19 10-645</inkml:trace>
        </inkml:traceGroup>
      </inkml:traceGroup>
    </inkml:traceGroup>
    <inkml:traceGroup>
      <inkml:annotationXML>
        <emma:emma xmlns:emma="http://www.w3.org/2003/04/emma" version="1.0">
          <emma:interpretation id="{31F91447-D72E-41C2-BA4B-20BA0DF7FC2B}" emma:medium="tactile" emma:mode="ink">
            <msink:context xmlns:msink="http://schemas.microsoft.com/ink/2010/main" type="paragraph" rotatedBoundingBox="10686,9747 8323,10685 8220,10426 10583,9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D97AC2-9945-4B0B-B60B-7F676C37E942}" emma:medium="tactile" emma:mode="ink">
              <msink:context xmlns:msink="http://schemas.microsoft.com/ink/2010/main" type="inkBullet" rotatedBoundingBox="10253,9636 10230,9644 10224,9630 10247,9621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10592.6058">574 163 1,'-23'8'0</inkml:trace>
      </inkml:traceGroup>
      <inkml:traceGroup>
        <inkml:annotationXML>
          <emma:emma xmlns:emma="http://www.w3.org/2003/04/emma" version="1.0">
            <emma:interpretation id="{F8F077D2-E9B0-483D-88AE-EC988CE80B1B}" emma:medium="tactile" emma:mode="ink">
              <msink:context xmlns:msink="http://schemas.microsoft.com/ink/2010/main" type="line" rotatedBoundingBox="10686,9747 8323,10685 8250,10500 10613,9562">
                <msink:destinationLink direction="with" ref="{E42BEB5D-D6FD-4DA9-85FC-57F6F7924A1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F16BE14-DA18-477A-886E-2297A1592A32}" emma:medium="tactile" emma:mode="ink">
                <msink:context xmlns:msink="http://schemas.microsoft.com/ink/2010/main" type="inkWord" rotatedBoundingBox="8389,10604 8304,10638 8250,10500 8335,10467">
                  <msink:destinationLink direction="to" ref="{BB5C6057-5E15-455F-A1D7-C7105EBF24BC}"/>
                </msink:context>
              </emma:interpretation>
              <emma:one-of disjunction-type="recognition" id="oneOf2">
                <emma:interpretation id="interp6" emma:lang="en-US" emma:confidence="0">
                  <emma:literal>:</emma:literal>
                </emma:interpretation>
                <emma:interpretation id="interp7" emma:lang="en-US" emma:confidence="0">
                  <emma:literal>!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_</emma:literal>
                </emma:interpretation>
                <emma:interpretation id="interp10" emma:lang="en-US" emma:confidence="0">
                  <emma:literal>/</emma:literal>
                </emma:interpretation>
              </emma:one-of>
            </emma:emma>
          </inkml:annotationXML>
          <inkml:trace contextRef="#ctx0" brushRef="#br0" timeOffset="11309.6469">-1344 994 1,'-13'71'3095,"3"-43"-1805,6 1-1290,1 14-1935</inkml:trace>
          <inkml:trace contextRef="#ctx0" brushRef="#br0" timeOffset="10420.596">1001 277 516,'0'0'1161,"0"0"129,0 0-258,0 0-258,0 0-645,-14-9-774,14 9-1677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2:00:53.1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1FA370-CEE3-45FD-B7FF-B8E461C4EB8F}" emma:medium="tactile" emma:mode="ink">
          <msink:context xmlns:msink="http://schemas.microsoft.com/ink/2010/main" type="inkDrawing" rotatedBoundingBox="18048,12197 18543,3322 19943,3400 19448,12275" semanticType="callout" shapeName="Other"/>
        </emma:interpretation>
      </emma:emma>
    </inkml:annotationXML>
    <inkml:trace contextRef="#ctx0" brushRef="#br0">1183 8878 2580,'0'0'2709,"0"0"-387,-16 0-516,16 0-258,0 0-387,-14-19 0,14 19-258,0 0 0,-7-20-129,7 20 0,-7-19-258,7 19 0,-10-21-129,10 21 129,-20-26-258,20 26 0,-23-34 129,7 10-129,16 24 0,-28-42 0,16 20 129,-4-4-258,3 0 129,-4-7-129,4 0 129,-2 0-129,0 1 258,-4-3-258,5 2 0,-4 1-129,4 3 129,-2-2 0,2 0-129,0 3 0,0-1 0,2-3 0,-1 1 0,1-1 0,-6-2 0,6 3 0,-4-1 0,0 1 0,0 2 0,2-1 0,0-2 0,-2 6 0,6-3 0,-3 1 129,6-1-258,-2 4 129,0-3 0,1 3 0,1 0 0,-4-1 0,2 0 0,-1 4 0,-1 1 0,0-3 129,1 0-129,-3-2 0,3 5 129,-4-8 0,1-2 0,-1-1 0,2 2 0,-6-5 129,6-2 0,-2-2-129,0 1 0,1-4 0,1 2 0,1-1-129,3-3 129,-3 1-129,2 2 0,2-3 0,0 2 0,2-2 0,-2 4 0,-2-7 0,2 5 0,-2-2 0,-2-4 0,3 0 0,-3-3 0,4 0 258,-4-2-516,1 1 258,1-3 258,0-1-258,-1 7-258,2-1 258,0 1 258,-1 3-516,2 6 258,-2-2 0,0 3 258,-2 2-258,1 1 129,-2-3-129,-1 0 0,1-1 129,-2-3 0,-2-7-129,2-3 0,0 1 0,3-8 129,0 7-129,3-1 0,1 3 0,1 3 0,4 2 129,2 6-129,0-3 0,0 2 0,8-3 0,-3 1 0,2 1 0,-2-6 0,2 2 0,-3-3 0,-2 4-129,1-10 258,-1 2-129,0 0 0,1-2-129,2 0 129,1-1 0,3-2 0,1 0 0,2 3 0,1-1 0,1-2 0,4-1 129,-3-6-129,3 2 129,-2-2-129,-2-5 129,-1-3-129,-1 1 129,2-2 0,-5-3-129,5 1 0,-5-2 0,5-6 129,-5 6-129,7-1 129,-4-7-129,4 8 0,-2-5 129,4 10-129,1 2 129,-1 0-129,1 4 129,-1 3-129,3 3 0,0 5 0,-2-2 129,-1 9-129,2-4 0,1 4 0,-5-10 0,3 9 0,-3-3 0,5-1 0,-2 1 0,1-1 0,-1-1 129,1-1-129,-3 6 129,5-3-129,-3-1 129,-5 1-129,2-3 129,2 5-129,1 0 0,-1-3 0,3 9 0,2-4 0,0 6 129,3-3-129,2 4 0,-1 0 0,1 4 0,2-2 0,0 1 0,-5 7 0,0-6 0,-3 6 0,0-2 0,-5 5 0,3-7 0,-6-2 0,-2-2-129,2 0 258,0-5-258,1-3 129,0-3 0,5-6 0,-1 5 129,4-3-129,4 0 0,-3 2 0,6 4 0,-3 0 0,-1 7 129,-1 1-129,-4 8 0,-1 8 0,-6 4 129,-14 21-129,23-27 129,-23 27-129,0 0 129,0 0-129,0 0 0,0 0 129,0 0-258,0 0-129,3 15-645,-17 20-3741,2 18-258,-20 7-387,-10 25-645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3:45.0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CAC859-469E-4220-BD65-27B7BE0BB776}" emma:medium="tactile" emma:mode="ink">
          <msink:context xmlns:msink="http://schemas.microsoft.com/ink/2010/main" type="writingRegion" rotatedBoundingBox="16057,9832 16613,9832 16613,9892 16057,9892"/>
        </emma:interpretation>
      </emma:emma>
    </inkml:annotationXML>
    <inkml:traceGroup>
      <inkml:annotationXML>
        <emma:emma xmlns:emma="http://www.w3.org/2003/04/emma" version="1.0">
          <emma:interpretation id="{D3358995-394A-4439-9CE3-2058F8FB52B2}" emma:medium="tactile" emma:mode="ink">
            <msink:context xmlns:msink="http://schemas.microsoft.com/ink/2010/main" type="paragraph" rotatedBoundingBox="16057,9832 16613,9832 16613,9892 16057,9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F1C82B-F9BA-4269-B1E8-F78D1B88EC03}" emma:medium="tactile" emma:mode="ink">
              <msink:context xmlns:msink="http://schemas.microsoft.com/ink/2010/main" type="line" rotatedBoundingBox="16057,9832 16613,9832 16613,9892 16057,9892"/>
            </emma:interpretation>
          </emma:emma>
        </inkml:annotationXML>
        <inkml:traceGroup>
          <inkml:annotationXML>
            <emma:emma xmlns:emma="http://www.w3.org/2003/04/emma" version="1.0">
              <emma:interpretation id="{B819D82F-471C-48C6-B3E8-F351FD5D79E9}" emma:medium="tactile" emma:mode="ink">
                <msink:context xmlns:msink="http://schemas.microsoft.com/ink/2010/main" type="inkWord" rotatedBoundingBox="16057,9832 16613,9832 16613,9892 16057,9892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6378 419 2322,'0'0'2838,"0"-9"-2322,0 9-387,0 0 516,0 0 258,0 0-129,0 0 258,0 0-129,0 0 258,0 0-258,0 0 129,21-5-258,-21 5-129,29-1 0,-8 1-129,-2 0-129,11 0 258,-1-3-258,9 3-129,-4-5 0,8 2 129,-3-1 0,5 3-258,-5-4 0,0-2 0,-4 1 0,-7 3-129,-3-4 129,-5 6-129,-20 1 129,24 0-129,-24 0 0,0 0-129,0 0 0,0 0-129,0 0-774,0 0-903,0 0-2580,0 0 0,0 0-387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3:46.0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102529-0713-41B3-998A-AAD0530F7881}" emma:medium="tactile" emma:mode="ink">
          <msink:context xmlns:msink="http://schemas.microsoft.com/ink/2010/main" type="inkDrawing" rotatedBoundingBox="17479,11029 17864,8544 18622,8661 18237,11146" semanticType="verticalRange" shapeName="Other">
            <msink:sourceLink direction="with" ref="{00EDF6F3-092C-4323-9761-39F4EB3BCEF2}"/>
          </msink:context>
        </emma:interpretation>
      </emma:emma>
    </inkml:annotationXML>
    <inkml:trace contextRef="#ctx0" brushRef="#br0">8928-714 2322,'0'0'4386,"0"0"-258,0 0-258,-21-21-3483,21 21-387,-30-29 258,30 29 0,-40-28 0,17 19 129,-9-8 0,0 5-129,-7 0 0,-1 4-129,-10-3 0,4 9 0,-5 2 0,-2 2 0,-3 17 0,6 10 0,-4 12 0,6 11 258,4 12-387,5 11 129,4 4-129,8 2 0,4 1 129,9 1 0,7-6 0,7-1-129,0-6 129,4-4 0,6 4 0,6 0 0,2 2-129,0 5 0,5 5 0,-1 2 129,5-2-258,-2-7 258,1-1-258,-1-4 129,3-8 0,-5-5 0,-4-5 129,-1 1-129,-2-4 0,-5 3 0,-4-1 129,-6 3-129,-1-4 0,-1 2 0,-17-8 129,2-4-129,-9-2 129,-3-3 0,-7-6 0,1-3 129,-5-8 0,4-4 0,-5-5 0,8 3 0,-3-12 0,3 0 0,4 0-258,8 0 0,-1-9 0,21 9 0,-32-17-129,32 17 0,-16-20-258,16 20-129,-10-24-645,-4 3-516,14 21-903,0 0-2064,0 0-516,0 0 258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3:48.8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EDF6F3-092C-4323-9761-39F4EB3BCEF2}" emma:medium="tactile" emma:mode="ink">
          <msink:context xmlns:msink="http://schemas.microsoft.com/ink/2010/main" type="writingRegion" rotatedBoundingBox="18470,10406 21014,10678 20878,11954 18333,11683">
            <msink:destinationLink direction="with" ref="{5B102529-0713-41B3-998A-AAD0530F7881}"/>
            <msink:destinationLink direction="with" ref="{D00E3D9F-7F31-4E12-A785-8FE792FD3C8F}"/>
            <msink:destinationLink direction="with" ref="{52EB0E7F-7313-4917-8310-54D00FD7D990}"/>
          </msink:context>
        </emma:interpretation>
      </emma:emma>
    </inkml:annotationXML>
    <inkml:traceGroup>
      <inkml:annotationXML>
        <emma:emma xmlns:emma="http://www.w3.org/2003/04/emma" version="1.0">
          <emma:interpretation id="{79DA4DEE-C4E0-4376-BBFF-9EAFBEEACF6A}" emma:medium="tactile" emma:mode="ink">
            <msink:context xmlns:msink="http://schemas.microsoft.com/ink/2010/main" type="paragraph" rotatedBoundingBox="18470,10406 21014,10678 20878,11954 18333,11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BF49B3-1EE5-4607-BA82-CCF724821125}" emma:medium="tactile" emma:mode="ink">
              <msink:context xmlns:msink="http://schemas.microsoft.com/ink/2010/main" type="line" rotatedBoundingBox="18470,10406 21014,10678 20878,11954 18333,11683"/>
            </emma:interpretation>
          </emma:emma>
        </inkml:annotationXML>
        <inkml:traceGroup>
          <inkml:annotationXML>
            <emma:emma xmlns:emma="http://www.w3.org/2003/04/emma" version="1.0">
              <emma:interpretation id="{93DC64CE-BFEA-4EAF-97DB-C18D4A402140}" emma:medium="tactile" emma:mode="ink">
                <msink:context xmlns:msink="http://schemas.microsoft.com/ink/2010/main" type="inkWord" rotatedBoundingBox="18831,10365 20296,11342 19700,12236 18235,11260"/>
              </emma:interpretation>
              <emma:one-of disjunction-type="recognition" id="oneOf0">
                <emma:interpretation id="interp0" emma:lang="en-US" emma:confidence="0">
                  <emma:literal>2%</emma:literal>
                </emma:interpretation>
                <emma:interpretation id="interp1" emma:lang="en-US" emma:confidence="0">
                  <emma:literal>any</emma:literal>
                </emma:interpretation>
                <emma:interpretation id="interp2" emma:lang="en-US" emma:confidence="0">
                  <emma:literal>2%,</emma:literal>
                </emma:interpretation>
                <emma:interpretation id="interp3" emma:lang="en-US" emma:confidence="0">
                  <emma:literal>on</emma:literal>
                </emma:interpretation>
                <emma:interpretation id="interp4" emma:lang="en-US" emma:confidence="0">
                  <emma:literal>on,</emma:literal>
                </emma:interpretation>
              </emma:one-of>
            </emma:emma>
          </inkml:annotationXML>
          <inkml:trace contextRef="#ctx0" brushRef="#br0">-3 246 2322,'0'0'2322,"0"-21"-129,0 21 0,0 0-258,0 0-387,0 0 0,21 10-516,-21-10-258,14 27-387,-14-27 0,16 36-258,-5-17 0,1 1-129,-3-1 0,-9-19 0,16 26 129,-16-26-129,0 0 129,19 16 0,-19-16 0,0 0 0,14-13-129,-8-6 129,-3-3 0,1-10 0,1-2-129,-3-3 0,7-1 0,-4 0 0,4 2-129,0 4 129,5 5-129,0 7 129,0-1 0,7 6 0,-21 15 129,34-13-129,-34 13 129,33 0 0,-33 0 0,30 17 258,-17 4-129,-3 7 0,-5 2 0,4 6 0,-5-1-129,3 3 0,-5 1 0,-1-2-129,-1-7 129,0-2-129,0-2 0,0-2-129,0-3 0,0-21-258,0 32-516,0-32-903,0 0-2709,0 0-129,0 0-387</inkml:trace>
          <inkml:trace contextRef="#ctx0" brushRef="#br0" timeOffset="584.0334">618 443 1548,'-26'-12'1419,"26"12"-1032,0 0 516,0 0 387,0 0 387,0 0 0,0 0 129,17 0-129,-17 0 0,27 24-258,-8-4-774,10 9 0,-1 1-129,9 11-129,2 1-129,10 8 258,-5 1-129,9 7-129,-7-4 0,5 5 0,-1-1-129,-3-4 129,-6-4-258,-2-2 0,-7-6 129,-2-5 0,-6-5-129,-1-6 129,-5-5 0,-4-1-129,-14-20 129,16 17 0,-16-17 0,0 0-129,0 0-129,0 0-129,0 0-129,0-16-516,0 16-645,-16-35-774,7 7-1935,0 10-774,-7-14 387</inkml:trace>
          <inkml:trace contextRef="#ctx0" brushRef="#br0" timeOffset="-752.043">-248 635 2580,'-9'-39'3483,"9"39"258,3-29-3483,6 4-258,2 1 129,3 3 0,5 0 258,-1-4 0,7 6 258,-6 1-129,6 9 258,-25 9 0,42-10-258,-42 10 0,39 11 129,-39-11-387,39 40-129,-21-11 0,3 1 0,-2 4 0,-3-2-129,-2-3 0,-1 0 258,-6 3-258,-6-5 129,-1-4-129,-3 5 129,-17-6 0,1 3 0,-9-4 0,-4 0 0,-3-3 129,-1 0 0,1-2-129,2-3 0,1-4 258,7 3-258,2-9 0,23-3 0,-25 9 0,25-9 0,0 0 0,0 0-129,0 0 129,15 13-129,6-3 0,3-1 129,8 5-129,4 7 0,4 3 0,1 5 129,1 2 0,-1-1 0,3 4-129,-4-2 129,1-6-129,-4 3 129,-3-8-129,-3 2 0,-6-10 0,-6-4-129,-19-9-129,22 0-516,-22 0-516,0-14-645,-4-10-2064,-8-1-774,-13-11 0</inkml:trace>
        </inkml:traceGroup>
        <inkml:traceGroup>
          <inkml:annotationXML>
            <emma:emma xmlns:emma="http://www.w3.org/2003/04/emma" version="1.0">
              <emma:interpretation id="{9434143D-13CB-4C29-A430-FF67F8DB2BB9}" emma:medium="tactile" emma:mode="ink">
                <msink:context xmlns:msink="http://schemas.microsoft.com/ink/2010/main" type="inkWord" rotatedBoundingBox="20759,10600 21041,11501 20492,11672 20210,10772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tt</emma:literal>
                </emma:interpretation>
                <emma:interpretation id="interp8" emma:lang="en-US" emma:confidence="0">
                  <emma:literal>Ht</emma:literal>
                </emma:interpretation>
                <emma:interpretation id="interp9" emma:lang="en-US" emma:confidence="0">
                  <emma:literal>ft</emma:literal>
                </emma:interpretation>
              </emma:one-of>
            </emma:emma>
          </inkml:annotationXML>
          <inkml:trace contextRef="#ctx0" brushRef="#br0" timeOffset="1164.0666">1693 282 129,'23'-17'4257,"-4"8"258,-19 9-258,0 0-2838,0 0-258,0 0-129,29 0-387,-29 0 0,12 39 129,-10-11-387,5 13 0,-5 3 0,3 8-129,0 9-129,0 1 0,1-4 0,1-1 0,0 0-129,-2-2 129,2-6 0,-1-1-129,-1-6 0,-2-3 0,-1-2 0,2-3 0,-3-6 0,1-8 0,-2-20-129,2 30 0,-2-30-129,0 0 0,0 0-516,0 0-516,21 0-774,-21 0-1677,-2-32-1032,2 32-129</inkml:trace>
          <inkml:trace contextRef="#ctx0" brushRef="#br0" timeOffset="1684.0963">2028 304 3483,'0'0'3999,"0"0"-516,18-14-1935,-18 14-1806,0 0 258,28 0 129,-28 0 387,14 22 129,-14-22 258,15 41 0,-15-18-129,10 17 258,-8-5-387,8 13-258,-4 2 129,3 1-387,3 2 0,2-3 129,-5 5-258,0-5 129,1-2-129,1-8 0,-2-1 129,-4-8-129,2-4 0,-3 1 0,1-7 0,-5-21 0,2 27 0,-2-27 0,3 18-129,-3-18-129,0 0-129,0 0-258,0 0-387,-5-15-516,5 15-1677,-4-21-1419,-12-3 0</inkml:trace>
          <inkml:trace contextRef="#ctx0" brushRef="#br0" timeOffset="2224.1272">1728 867 129,'-7'-15'129,"7"15"387,11-13 387,-11 13 516,0 0 258,26-8 258,-26 8 0,23-7 129,-23 7-258,30-8 0,-30 8-516,34-9-387,-17-3-387,10 12 129,-8-8-258,8 7 129,-2-4-129,1 2-258,-1 1 129,7 0-129,-6-3 129,2 4-129,-3-2 129,1-1-129,-3-4 0,-1 8 129,-3-5-129,-19 5 0,26 0 0,-26 0 0,22 0-129,-22 0 0,17 10 0,-17-10-258,21 11-387,-21-11-1935,0 0-2064,0 0-129,-21-11-516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3:47.4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0E3D9F-7F31-4E12-A785-8FE792FD3C8F}" emma:medium="tactile" emma:mode="ink">
          <msink:context xmlns:msink="http://schemas.microsoft.com/ink/2010/main" type="inkDrawing" rotatedBoundingBox="18342,11772 18343,11077 18399,11078 18398,11773" semanticType="verticalRange" shapeName="Other">
            <msink:sourceLink direction="with" ref="{00EDF6F3-092C-4323-9761-39F4EB3BCEF2}"/>
          </msink:context>
        </emma:interpretation>
      </emma:emma>
    </inkml:annotationXML>
    <inkml:trace contextRef="#ctx0" brushRef="#br0">27 0 129,'0'0'3354,"0"0"-774,0 0-1032,0 0-645,0 0-129,0 0-258,0 0-129,0 0 129,0 0-129,2 21 0,-2 0 129,0 13-129,0-1 258,-2 12-129,-7-2 0,8 8-129,-8-3-129,7 6 129,-2-6-129,3 1 0,1-12-129,0 4-129,0-11 0,0 3 129,3-12-129,4-1 0,-1-1-129,-6-19 129,14 27-129,-14-27 0,0 0-129,16 20 129,-16-20-258,0 0 0,0 0-516,0 0-1032,10-15-1419,-10 15-903,0-26 388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3:46.9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EB0E7F-7313-4917-8310-54D00FD7D990}" emma:medium="tactile" emma:mode="ink">
          <msink:context xmlns:msink="http://schemas.microsoft.com/ink/2010/main" type="inkDrawing" rotatedBoundingBox="18480,11009 18526,11766 18496,11768 18450,11011" semanticType="scratchOut" shapeName="Other">
            <msink:sourceLink direction="with" ref="{00EDF6F3-092C-4323-9761-39F4EB3BCEF2}"/>
          </msink:context>
        </emma:interpretation>
      </emma:emma>
    </inkml:annotationXML>
    <inkml:trace contextRef="#ctx0" brushRef="#br0">0 0 2451,'0'0'3096,"0"0"-2193,0 0-516,0 0 129,0 0 258,0 0 129,4 23 0,1 1 0,-5-3 0,7 21-129,-7 0 0,3 13-258,1 3-258,0 4-129,-3-2-129,3 0 129,1-4-129,-1-5 129,1-6-258,-2-6 0,1-5-258,-4-9-516,0 5-129,0-30-645,-2 28-516,2-28-1419,-23 3-258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3:24.1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5C6057-5E15-455F-A1D7-C7105EBF24BC}" emma:medium="tactile" emma:mode="ink">
          <msink:context xmlns:msink="http://schemas.microsoft.com/ink/2010/main" type="inkDrawing" rotatedBoundingBox="9520,11369 12163,9233 12580,9749 9936,11885" semanticType="callout" shapeName="Other">
            <msink:sourceLink direction="to" ref="{E42BEB5D-D6FD-4DA9-85FC-57F6F7924A12}"/>
            <msink:sourceLink direction="to" ref="{2F16BE14-DA18-477A-886E-2297A1592A32}"/>
          </msink:context>
        </emma:interpretation>
      </emma:emma>
    </inkml:annotationXML>
    <inkml:trace contextRef="#ctx0" brushRef="#br0">0 2093 1935,'48'-20'3612,"-37"0"0,19 20-387,-11-16-3612,4 10-258,-23 6 516,35-20 129,-35 20 129,20-8 387,-20 8-258,0 0 129,0 0 129,0 0-258,0 0 258,0 10-387,0-10 0,0 0-258,0 0 129,0 0 129,0 0-129,0 0 129,0 0 129,1-21 0,-1 21 258,6-34-129,-6 34-129,0-34 129,0 34 0,-11-28-258,11 28 0,-32-4 0,13 4 0,-4 12-129,4 13 129,1 1-129,2 6 0,7 1 0,2 0 0,5-5 0,2-3 0,0-25 129,6 27-129,-6-27 129,28 0 0,-28 0 0,30-31 0,-16 9 0,0 3 0,-5-2 129,-4 2-129,-5 19-129,0-26 129,0 26-129,-16-1 129,16 1-129,-28 6 0,28-6 0,-25 32 129,15-12-129,5-2 0,-1 1 0,6-19 0,-2 29 0,2-29 129,0 18-129,0-18 129,0 0 0,0 0 0,0 0-129,0 0 129,0 0 0,0 0 0,0 0 0,0 0 0,0 0-129,0 0 129,0 0 0,0 0 0,0 0-129,0 0 129,0 0 0,0 0 0,0 0-129,0 0 129,15 0-129,-15 0 129,0 0-129,19-13 129,-19 13-129,19-19 129,-19 19 0,23-24 0,-23 24 129,30-36-258,-10 13 129,3-4 0,1-1-129,3 0 129,5-2 0,3-3-129,-3 3 129,1-3-129,3 1 0,-3-2 129,1 0-129,-1 4 129,-3 0-129,5-3 129,-1 4 0,3 0-129,-2 0 129,4 0-129,-4-2 129,3 2-129,-1 1 0,1-3 0,-6 1 0,3 2 0,-1 3 0,0-4 129,1-4-258,4-1 129,-4 1-129,4-3 258,-2 1-258,3-2 129,-1 2-129,2 0 0,-6 3 129,0-1 0,1 4 0,1-7 0,-2 7 0,0 0 0,8 0 0,-8-7 0,4 7 0,0-2 0,0 0 0,-1 1 0,3-4 0,0 5 0,-1 1 0,-1-1 0,2 1 0,-3 1 0,-1-1 0,2 2 0,-2 2 0,-1-5 0,-5 0 0,3 4 0,-4 1 0,0-2 0,-4 5 0,-3 2 0,0 2 0,-2 3 0,-3 0 0,-18 14 0,39-21 0,-39 21 0,35-24 0,-17 16 0,-18 8 0,35-21 0,-35 21 0,37-17 0,-37 17 0,36-21 0,-36 21 0,30-24 0,-30 24 0,30-17 0,-30 17 0,17-12 0,-17 12 0,0 0-129,0 0 129,0 0 0,0 0 0,0 0 0,0 0 0,0 0 0,0 0 0,0 0 129,0 16-129,0-16 0,-19 13 0,19-13 0,-30 17 0,30-17 0,-32 21 0,9-13 0,0 5 0,-2-3 0,1 1 0,-5 0 0,-2 4 0,-5-4 0,-4 2 0,3-2 0,-2 3-129,-2-3 129,1 4 0,-1-3 0,4 1 0,0-1 129,5-3-258,4-1 258,5 4-258,4-7 129,19-5 129,-27 6-258,27-6 129,0 0 0,0 0 0,-19 3 129,19-3-129,0 0 0,0 0 0,0 0 0,0 0 0,0 0 0,0 0 0,0 0-129,0 0 129,0 0 0,0 0 0,0 0 0,-30 14 0,30-14 0,-28 9 0,28-9 0,-30 7 0,30-7 0,-20 5 0,20-5 0,0 0 0,0 0 0,0 0 0,0 0 0,0 0 129,0 0-129,0-12 0,0 12 0,18-18 0,-18 18 0,42-26 0,-17 15 0,7-7 0,3 5 0,2 0 0,0 1 0,2-3 0,-2 2 0,0 1 0,-2-1 0,-1 2 0,-2-2 0,1 3 0,-5 4 0,-1-4 129,-1 9-129,-6-3 0,-1 0 0,1 2 0,-20 2 129,24-5-129,-24 5 0,0 0 0,21-1 0,-21 1 0,0 0 0,0 0 129,0 0-129,0 0 0,20-4 0,-20 4 0,0 0 0,0 0 0,0 0 0,19 0 129,-19 0-129,0 0 0,0 0 0,0 0 0,16 18 129,-16-18-129,0 0 0,0 23 0,0-23 129,0 22-129,0-22 129,-3 29-129,3-29 129,-6 27-129,6-27 129,-7 25 0,7-25-129,-10 25 0,10-25 129,-4 29-129,4-29 0,-14 22 0,14-22 258,-16 23-258,16-23 0,-18 29 0,8-8 0,-2-1 129,3 6-129,-4-8 0,-1 5 0,-2 1 0,2 3 129,0 1-129,0-5 0,-4 4 0,4 1 0,-3 1 129,2 1-129,1-2 0,0 1 0,-2-1 0,2-2 0,0-4 0,0-2 0,3-1 0,1 1 129,10-20-129,-20 22 0,20-22 0,0 0 0,-14 20 0,14-20 129,0 0-129,0 0 0,0 0 0,0 0 0,0 0 0,0 0 0,0 0 0,0 0-258,0 0-774,0 0-3483,0 0-387,0 0-387,-46-33-387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4:35.3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7139AF-5B66-4F2A-B0B6-21B7F170B9B0}" emma:medium="tactile" emma:mode="ink">
          <msink:context xmlns:msink="http://schemas.microsoft.com/ink/2010/main" type="inkDrawing" rotatedBoundingBox="5014,4146 15874,5490 15485,8631 4625,7287" hotPoints="15290,5623 15265,8248 3724,6569 9358,4760" semanticType="enclosure" shapeName="Trapezoid">
            <msink:destinationLink direction="with" ref="{74E4A4E1-0F10-4D2E-BC21-BB57E982DA5B}"/>
          </msink:context>
        </emma:interpretation>
      </emma:emma>
    </inkml:annotationXML>
    <inkml:trace contextRef="#ctx0" brushRef="#br0">0 1306 903,'0'0'1806,"0"0"129,0 0-258,0 0-258,0 0-129,0 0-258,0 0-258,0 0-258,0 0 0,0 0-258,0 0 0,0 0 258,0 0-258,0 0 0,0 0 258,0 0-258,0 0 129,0 0-129,0 0 258,0 0-258,0 0-129,0 0 129,0 0-258,0 0 129,0 0-129,0 0 0,0 0 129,0 0-129,0 0 0,0 0 258,0 0-258,0 0 129,0 0-129,0 0 129,0 0-129,0 0 0,11-5 129,-11 5-129,0 0 0,0 0 0,21-19 0,-21 19 0,0 0 129,21-18-129,-21 18 0,21-9 0,-21 9 0,23-12 0,-23 12 129,25-9-129,-25 9 0,33-14 0,-33 14 0,36-14 129,-17 6-129,-1 1 0,1-1 0,1-2 129,-20 10-129,35-16 0,-35 16 0,30-14 0,-30 14 129,30-15-129,-30 15 0,30-16 0,-30 16 129,28-13-129,-28 13 0,27-18 0,-27 18 0,31-16 129,-31 16-129,36-15 0,-15 6 0,2-3 0,0 4 129,0-5-129,1 0 0,-1 1 0,4 0 0,-1-4 129,1 4-129,-3-1 0,3-4 0,3 7 0,2-5 0,-2 6 0,-2-3 129,2 0-129,-2 4 0,0-3 0,-3 5 0,2-6 0,-3 1 258,1 2-258,1-6 0,3 2 129,-3-1-129,2 1 0,4-3 0,0 4 0,-4-4 0,6 1 0,-3 1 129,1-3-258,4 4 258,-1-4-129,-2 2 0,4 1 0,6-1 0,-6-2 0,2 5 0,3-1 0,-3 0 129,1 0-129,-1 2 0,2-2 0,-4 1 0,0 3 0,5-2 0,-5-1 0,2 3 129,2-5-129,-4 6 0,2-3 129,0-2-129,-2-2 129,-4 6-129,4-6 129,-2-2-258,-1 4 129,0-3-129,-1 10 0,2-7 129,-3 3-129,0 1 129,1 4-129,-3-2 129,-1 4 0,1-3 0,-2 2 0,0 0 0,-5 2 0,2-3 0,-4 3 0,4-1 0,-4 0 0,2 1 0,-2 1 0,0-4 0,2 3 129,0-2-129,0 1 0,0 2 0,-2-1 0,0 0 0,0-2 0,-21 4 0,34-4 129,-34 4-129,26-8 0,-26 8 0,27-3 0,-27 3 0,23-2 0,-23 2 0,26-3 0,-26 3 0,27-1 0,-27 1 0,23-2 0,-23 2 0,23-2 0,-23 2 0,24 0 0,-24 0 129,30 0-129,-30 0 0,32 0 129,-5-1-129,-3 1 0,5-5 129,6 0-129,0 0 0,4 2 129,3-2-129,2 2 0,1-2 129,4 0-129,4 4 0,-4-3 129,8-2-129,-2-4 0,5 6 0,0-5 129,7 3-129,-2-4 0,-3 3 0,3 2 0,0 1 0,2-1 129,-3 3-129,-2-3 0,3 4 0,0 1 0,1-2 0,-1 0 129,-2-1-129,3 3 0,-1-1 0,2-3 0,-2 3 0,2-1 0,4 1 0,1-4 129,1 3-129,3 2 0,-4-1 0,4-3 0,-4 4 0,1 0 0,1 0 0,-4-1 0,1-1 0,-1-1 0,1 0 0,1-1 129,4 3-129,-2-1 0,1 2 0,-3 0 0,7 0 0,1 0 0,1 0 0,0 0 0,0 0 0,0 0 0,1 0 0,-3 0 0,-5 0 0,4 0 0,-6 2 0,-1-1 0,-2 3 0,-2-1 0,0 0 0,-4-1 0,1 3 0,-4-2 0,3 3 0,-3 1 0,2-1 0,2 2 0,-4-1 0,1-3 0,-1 1 0,0-1 0,-1-1 0,-5 2 0,-1 0 0,-2-2 0,4 2 0,0 2 0,-4-4 0,0 2 0,-3 1 0,0-3 0,-1 2 0,-1 2 0,-4-3 0,-1 0 0,1 4 0,1-3 0,-1 3 0,2 0 0,-1 5 0,-3-4 0,4 3 0,-1-1 0,-1-1 0,2 1 129,-5 1-129,2-3 0,-4-1 0,1-3 129,-8 3-129,4-1 0,-9-2 129,1 1-129,-3-3 0,-5 0 0,3 2 129,-2-1-129,-19-4 129,32 6-129,-13-4 0,-19-2 0,34 8 0,-15-7 0,-1 2 0,1 0 0,-1-2 0,3 3 0,4 0 129,-2 1-129,5-2 0,-1 2 0,3-1 0,-4 4-129,2-4 129,1 3 0,-5-2 0,3 0 0,1 3 0,-3-4-129,1 1 129,-1-1 129,1 0-129,-1 1 0,-4-2 0,-3 1 0,-18-4 0,32 3 0,-32-3 0,17 0 0,-17 0 0,0 0 0,0 0 129,21 1-129,-21-1 0,0 0 0,0 0 129,0 0-129,0 0 0,0 0 0,0 0 0,0 0 0,0 0-258,0 0-774,0 0-3483,0 0-129,-3-9-645,-20 1 387</inkml:trace>
    <inkml:trace contextRef="#ctx0" brushRef="#br1" timeOffset="16627.9511">10467 686 774,'0'-28'1548,"2"1"-258,-2 27-258,10-28-516,-10 28 0,11-24 129,-11 24 387,11-21 0,-11 21 129,0 0 0,1-25 129,-1 25-258,0 0-129,0 0-387,0 0-129,0 0 0,0 0-258,0 0 129,0-21 0,0 21 129,0 0 129,0 0-129,0 0 0,0 0 0,0 0-129,0 0 0,-10 10 0,10-10-258,-13 32 129,6-11-129,2 7 0,-2 6 0,2 3 0,-2 9 0,1 7 0,-1 7 0,0 7 0,-3 4 0,-1 0 0,1 2 0,-5 5 0,5-8 0,-6 2 129,5-3-129,3-3 129,-1-1-258,2-2 258,3 0-129,2-1 129,2-4-258,0 4 129,-1-2 0,1 3 0,0-3 0,0 6 0,-4-2 0,4 3-129,0-3 258,0 0-258,0-2 129,0-4 0,0-2 0,0-1-129,7-6 129,-3-4 0,3-2 0,-2 1 0,2 2 0,2-8 129,-2 0-129,2 1 129,0-2-129,1-2 129,-3 0-258,4-6 258,-2 0-258,-1 0 129,-2 0-129,-1-3 129,-3-2 0,0 2-129,-1-3 129,5-2 0,-6-21 0,3 29-129,-3-29 129,11 28 0,-11-28 0,12 26-129,-12-26 129,12 29 0,-12-29-129,11 32 129,-11-32 0,5 34-258,-5-34 258,0 0 0,14 23 0,-14-23 0,0 0 0,0 0 0,18 8 0,-18-8 0,0 0 0,0 0 0,9 23 0,-9-23 0,0 0-129,0 0 129,11 20 0,-11-20 0,0 0 0,0 0 0,0 0 0,0 0 0,0 0 0,0 0 0,17 3 0,-17-3 0,0 0 0,0 0 0,0 0 0,0 0 0,20 1 0,-20-1 0,0 0 0,0 0 0,0 0 0,0 0 0,19 0 0,-19 0 0,0 0 0,0 0 0,0 0 0,0 0 129,18-1-129,-18 1 0,0 0 0,0 0 0,21-25 0,-21 25 258,14-24-129,-7 4-129,4-1 129,-6-4 0,6 1 0,-4-5 0,5 2 0,-3-5 0,0 4-129,-1-3 129,5 0 0,-3-6 0,-3 8 0,0-8-129,2-5 258,-2 1-258,-1 0 129,1-2-258,-2-1 258,2 0-129,4-3 0,-3 2 0,0 3 0,2-7 129,1-1-258,-4 0 258,0-2-129,2-3 129,-2 2-129,-6-5 129,3 0-129,-4 3 129,0 2 0,0-2 0,0 4 0,-2-2-129,0 4 129,1-2-129,1 4 0,-4-1 129,4-3 0,0 2-258,0 0 387,0 6-258,4-1 258,-4 0-258,1 6 258,-1 0-258,0 6 129,0-1 0,0 4 0,0-2-129,0 0 129,-5-1 0,2-7-129,-4 7 129,1-2-129,-3-3 129,4 0-129,-5 0 129,3 7-129,-1-2 129,1 9-129,-3-5 129,5-1-129,-4 2 129,2 2-129,0-4 129,-2 0-129,0 1 0,5 6 0,-1-1 129,5 23-129,-10-30 0,10 30 129,-8-24-129,8 24 0,-8-21 0,8 21 129,-13-21-129,13 21 0,-10-21 0,10 21 0,0 0 0,-13-22 0,13 22 0,0 0 129,0 0-129,-10-22 0,10 22 0,0 0 0,0 0 0,0 0 0,-21-19 0,21 19 0,0 0 0,0 0 0,0 0 0,0 0-258,-18 0-129,18 0-645,0 0-3741,0 0 0,-12-10-645,12-17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4:39.1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E4A4E1-0F10-4D2E-BC21-BB57E982DA5B}" emma:medium="tactile" emma:mode="ink">
          <msink:context xmlns:msink="http://schemas.microsoft.com/ink/2010/main" type="inkDrawing" rotatedBoundingBox="4600,6061 16890,7297 16599,10195 4308,8960" semanticType="10" shapeName="Other">
            <msink:sourceLink direction="with" ref="{7B7139AF-5B66-4F2A-B0B6-21B7F170B9B0}"/>
            <msink:sourceLink direction="with" ref="{4C09C411-9362-437D-B17B-1C88DB944533}"/>
            <msink:sourceLink direction="with" ref="{0E44C370-F429-47FF-8F42-BE2ACD9C0877}"/>
          </msink:context>
        </emma:interpretation>
      </emma:emma>
    </inkml:annotationXML>
    <inkml:trace contextRef="#ctx0" brushRef="#br0">0 0 129,'0'0'1290,"0"0"-129,0 0 129,0 0-258,0 0-129,0 0 0,0 0-129,0 0 0,0 0-129,0 0-129,0 0 129,0 0-258,0 0 258,0 0-387,0 0 129,0 0-129,0 0 0,0 0 0,0 0 0,0 0 0,0 0-129,0 0 0,0 0 129,0 0 0,17 17 0,-17-17-129,0 0 129,0 0-129,0 0 0,23 18 0,-23-18 129,0 0-129,18 21-129,-18-21 129,19 23-129,-19-23 0,22 29 129,-22-29-129,28 28 0,-9-12 0,-1-3 0,1 3 129,4-2-129,2 2 0,0 1 0,3-1 0,-3-4 0,3 5 129,2-1-129,3 1 129,1-1-129,1-5 129,2 3-129,2-1 129,3 2-129,2-5 0,1 1 0,0-1 129,1 1-129,0 2 0,-3-5 0,2 8 0,-2-6 0,1 5 0,-2-7 0,1 5 258,3-5-258,-8 4 0,7-3 0,-5 6 0,1-2 0,-2 1 0,-2 1 0,0-1 129,0 1-129,-2-2 129,4 2-129,-4-6 0,-1 1 129,1 0-129,-5-1 0,2 0 0,-8-5 0,5 4 129,-6 1-129,1-3 129,-1-1-129,2 0 129,0 1 0,-1 1 0,1-1 0,3 2-129,-3-2 129,0 0 0,1 2 0,2-2 0,1 1 129,2 3-129,-2-4 0,4 4-129,-1-5 129,5 3 0,-3 0-129,3 1 0,-2-2 129,2-1-129,2 1 0,-2 1 129,5-3 0,-1 3-129,1-1 129,2-2-129,2 4 129,2-2-129,1 1 129,4 0-129,-3-2 0,3 1 0,-2-2 129,3-1-129,-4 3 0,-1-2 129,1 0-129,-3-2 129,3 2-129,4-4 129,-2 1 0,2-1 0,-1 3 0,0-3 0,4 2-129,-1 1 0,-5-3 258,2 6-387,2-1 258,-2 2-258,2-1 258,1 0 0,2-1 0,1 1-129,-1-2 0,2 3 0,-2-5 0,-1 2 0,-4-4 0,-1 6-129,-2-1 129,-4 2-129,-4 0 129,4-1 0,2 1 0,3-2 129,-2 2-129,1-1 0,1-1 0,2-1 0,0-2 0,-2 0 0,0 0 0,0-2 0,4 3 0,-4-3 0,11 1 129,-2-1-129,2-1 0,3 4 0,0-4 0,-1 0 0,1 1 0,0 2 0,-3-3 0,-2 0 0,2 2 0,3-2 0,-5 0 0,4 0 0,-2 0 0,-1-2 0,3-1 0,-4-2 0,0 2 0,-2-2 0,0 2 0,-1 2 0,1 1 129,0-3-129,1 2 0,-3 1 0,-1-2 0,1-1 0,-5 0 0,2-1 0,-7 3 0,0-2 0,-5-4 0,1 2 0,-3 0 129,1 2-129,1-3 0,5 3 129,-2-7-129,2 3 258,2 3-258,5-6 129,-2 0-258,2 2 258,-4-3-258,2 3 129,0-4-258,4 4 258,-2-2 0,4 0-129,-1 1 129,8 1 0,-4-5 129,3 2-129,-1 1 0,-2 0 0,-2-1 0,0 3 0,-6-3 0,-3 2 0,2 1 0,-3 0 0,-1 0 0,-1-4 0,0 4 0,4 0 0,-6-3 0,5 3 0,-8 0 0,5-3 0,-1 3 0,-2-4 0,1 3 0,-3-3 0,1 2 0,-5-3 0,5 3 0,-3-2 0,0 0 258,0 3-258,-2 0 0,-2 3 0,2-2 0,2-2 0,-7 2 0,7 2 0,-4-8 0,2 5 129,-2-4-129,1-3 0,1 1 0,1-3 0,-2 4 0,-3-1 0,4-1 0,-1-1 0,-1 0 0,-2-3 0,1 4 0,0-3 129,-4 3-129,-2 1 0,-4 2 0,-2 5 0,-5 0 0,-17 8-129,30-10 129,-30 10 0,0 0 0,18 0 0,-18 0 0,0 0 129,0 0-129,0 0 0,0 0-129,0 0-258,0 0 0,0 0-387,0 0-774,-11-11-1935,11 11-1161,-17-12-387,-3 3 129</inkml:trace>
    <inkml:trace contextRef="#ctx0" brushRef="#br1" timeOffset="4184.2392">236-1981 774,'0'0'2193,"0"0"-516,-21-13 0,21 13-387,0 0-387,0 0 0,0 0-129,-23 0-258,23 0 0,0 0 0,0 0-258,-19 12 129,19-12 0,-16 17 0,16-17-129,-16 26 129,16-26-129,-14 30-129,14-30 0,-16 32 0,9-13 0,0 1-129,1-1 129,-2 4 0,4-3 129,-5 1-129,8 3-129,-5-2 258,1 7-129,1-7 0,3 7-129,-1 0 129,-2 2-129,3-6 129,1 8-129,-4 0 0,2-3 0,-1 6 0,-1-2 0,1 6-129,-4-1 258,1 2-129,-1 3 0,2-2 0,-4-5 0,4 2 0,0-5 0,3-4 0,0-3 0,-1-1 0,3-4 0,0 1 0,0 4 129,0-4-129,0 11 0,0-6 0,0 6 0,0-5 0,0 5 0,0-3 0,0 3 0,3-3 0,2-4 0,2-1 0,-1 1 0,3-2 0,-4-1 0,4 5 0,-2-6 0,-2 4 129,2-4-129,-3 3 387,3 0-387,-2 2 129,0-4-129,1-5 129,1 3-129,-7-22 0,12 37-129,-12-37 129,11 32 0,-11-32 0,7 29 0,-7-29-129,8 28 129,-8-28 0,13 28 0,-13-28 0,14 22 0,-14-22 0,18 19 0,-18-19 0,0 0 0,22 25 0,-22-25 0,0 0 0,25 19 0,-25-19 129,20 6-129,-20-6 129,17 2 0,-17-2 0,20 0 0,-20 0 0,0 0 0,23-5 0,-23 5 0,19-3 0,-19 3-129,19-6 129,-19 6-129,27-12 129,-27 12 129,26-16-129,-26 16-129,29-22 129,-29 22 0,28-29 0,-14 9 0,-3 0 0,1-1 0,0-1 0,1-1 0,-3-4-129,3-5 0,1 2-129,-2-6 258,4 1-258,-4-4 129,-1 1-129,-1 1 129,-3-4 0,2 6 129,0-1-129,-2 1 0,0-3 0,0 0 129,-1-4-129,1 2 0,-4-5 129,-1-3-129,0 0 129,1 3-129,-3-3 129,0 5 0,0-3 0,0 5-129,0 0 129,-3 1-129,-3 1 129,-1 0 0,0-3-129,-2 5 129,-1-1 0,-1 0 0,1 1-258,-1 3 258,1 1-129,2-3 0,-4 1 0,3 0 129,0 2-129,-1 0 0,1 1 129,0 4 0,-1-1-129,-1 6 129,2 2-129,9 21 0,-21-33 129,21 33-129,-18-33 0,18 33 258,-19-31-258,19 31 0,-19-34 129,19 34-129,-20-30 0,20 30 0,-21-25 0,21 25 0,-19-16 129,19 16-129,0 0 0,-25-12 0,25 12 0,0 0 0,-23 0 0,23 0 0,0 0-129,-27 8-258,20 12-129,-14-15-1419,11 11-2580,6 4-387,4-20-258</inkml:trace>
    <inkml:trace contextRef="#ctx0" brushRef="#br0" timeOffset="-10036.5741">-292-1152 1161,'0'0'2064,"0"0"258,0 0 258,0 0-516,0 0-129,0 0-258,0 0-387,0 0-258,0 0-129,0 0-258,0 0-258,0 0 258,25 6-387,-25-6 0,0 0-129,21 10 0,-21-10 129,0 0-129,25 16 129,-25-16 0,0 0 0,25 1 0,-25-1 0,30 2-129,-30-2 0,35 2-129,-12 2 129,2-2-129,5 1 129,5 4-129,7-4 0,10 2 258,6-2-129,4 0-129,8 0 129,8-3-129,7 0 129,5 0-129,3 0 129,4 0-129,7 0 0,6 0 129,4-4-129,6 0 0,4-2 0,1 4 0,2 1 129,4-6-129,3 6 0,-2-3 0,6 4 0,1 0 0,6 0 0,7 0 0,1 0 0,5 0 0,0 0 0,5 2 0,-1 1-129,6 5 258,3-4-258,2-1 258,3 0-129,6 0 0,2 0 0,3 1 0,3-4 0,-1 1 0,-2 3 0,-3-4 0,1 3 0,-3-3 129,0 3-129,3-3 0,-5 0 0,5 0 0,1 2 0,2 1 0,1-3 0,-5 0 0,3 1 0,-5 1 0,-4 1 0,-2 0 0,-1 1 0,-2-1 0,-4-1 0,4 2 0,-1-2 0,-3 0 0,2-1 0,-3 6 0,-4-6 0,-3 1 0,-3-1 0,-6-1 0,-4 0 0,1 0 0,-8 3 0,0-3 0,2 0 0,-11 0 0,1 0 0,-1 0 0,-7 1 0,-8 1 0,-6 4 0,-10-1 0,-4 3 0,-11-4 0,1 2 0,-13-3 0,-5-1 0,-4-1-129,-7-1 0,0 0-774,-29-3-2709,2-15-1032,-11-2-387,-20-17-258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4:46.9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09C411-9362-437D-B17B-1C88DB944533}" emma:medium="tactile" emma:mode="ink">
          <msink:context xmlns:msink="http://schemas.microsoft.com/ink/2010/main" type="inkDrawing" rotatedBoundingBox="8369,9228 8618,5170 9897,5249 9648,9307" hotPoints="9327,5038 9787,7206 8963,9264 8503,7096" semanticType="enclosure" shapeName="Ellipse">
            <msink:destinationLink direction="with" ref="{74E4A4E1-0F10-4D2E-BC21-BB57E982DA5B}"/>
          </msink:context>
        </emma:interpretation>
      </emma:emma>
    </inkml:annotationXML>
    <inkml:trace contextRef="#ctx0" brushRef="#br0">545 16 645,'0'0'774,"0"0"-258,0 0 0,0 0 129,0 0-129,0 0 258,0 0 129,0 0 129,0 0 0,0 0-258,0 0 0,0 0-258,0 0 129,0 0 0,-18-13-129,18 13 0,0 0 0,0 0 129,0 0-129,-19-3 0,19 3-129,0 0-129,0 0-129,-21 3 0,21-3 129,0 0-258,-18 26 0,18-26 0,-21 33 129,12-13 0,-5 2 0,2 9-129,-8-2 129,6 3 0,-7 1 0,5 4-129,-5-2 0,3 1 0,2 2 0,2 4-129,4-2 129,-4-1 0,5 5 0,-2 2 0,1 3 0,-1 1 0,-1 3 0,-1 5 0,-1-1 0,2 2 0,-4 3 0,4-5 0,-1-1 0,3 4 0,-1-1 0,4-2 0,-2-1 129,0 1-129,1 4 0,2-2 0,-3 2 129,4 3-129,-2-1 0,-2-1 0,6 2 0,-1 0 0,-1 3 0,3-2 0,0 2 0,1-2 0,1 1-129,0-1 129,0-1 0,0 1 0,0-5 0,0 2 0,0-1 0,0-2 0,0-1 129,1-3-129,3-1 0,1-3 0,0-2 0,3 0 0,0-6 0,-2 1 0,4-2-129,-4 2 0,2-3 129,1-3-129,2 4 129,-6-4-129,6 6 0,-3-6 129,3-2-129,0-2 129,1-3 0,0 0 0,2-2 0,-1-5 0,-1 1 0,1 0 0,1 0 0,-6-1 0,3 1 0,-2-3 0,0-1 0,1 0 0,3 0 0,-3-4 0,3 2 0,-3 0 0,3 1-129,-1 1 129,-2-2 0,1 2 0,-4-3 0,-7-18 0,20 34 0,-20-34-258,19 31 129,-19-31 129,19 19-129,-19-19 0,22 16 0,-22-16 129,19 16 129,-19-16 0,18 11 0,-18-11 0,21 6 258,-21-6-258,23 3 129,-23-3-129,28 4-129,-28-4 129,26 0 0,-26 0 0,22 3-129,-22-3 129,21 0-129,-21 0 0,17 0 0,-17 0 0,22 0 0,-22 0 258,21 0-516,-21 0 258,21 0 0,-21 0 258,18 0-129,-18 0-129,0 0 0,21 0 129,-21 0-129,0 0 0,0 0 129,23 0-129,-23 0 129,0 0-129,0 0 129,21-10 0,-21 10 0,0 0 0,0 0 0,23-20-129,-23 20 129,0 0-129,18-21 129,-18 21-129,17-19 129,-17 19-129,14-23 129,-14 23-129,18-27 258,-18 27-258,16-32 0,-16 32 0,16-36 129,-6 16-129,-1-1 0,2 0 129,-2-4-129,-2-2 129,1 1 0,1-4-129,2-1 0,-1-7 129,1 0 0,-2-6-129,5 2 0,-5-8 129,7-4-129,-2 4 0,-2-3 129,4 2-129,-2-5 129,4 0-129,-6 1 129,6 4 0,-8-3-129,3-3 129,-3 4 0,1-5 0,-4 0-258,4 0 258,-4 2-129,3 1 0,-5-7 0,3 10 0,-3-3 129,2 6 0,-4-2 0,1 4 0,1-1 0,-1 3 0,-4-1 0,5 1 0,-3 0 0,-2 3-129,0 1 129,2-5-129,-2 1 129,0 0-129,0 2 0,0 0 258,0-2-516,0-2 516,-2 5-258,0 0 129,-1-3-258,1 4 258,0-4-129,2 4 129,0 0-129,0-1 0,0 4 129,0-6-129,0-2 129,0 0-129,0-2 129,-2 3 0,0-5-129,-1 3 129,1 2-129,0 0 129,-1 0 0,1 3-129,-5 4 129,4-2 0,-5 0 0,3 3-129,-2-2 129,0 2 0,0 1-129,-2 2 129,-1 0-129,1 5 0,0-3 0,-2 6 129,1-2-129,-1 4 0,1-1 0,-5 3 0,0-4 0,0 4 0,0 1 0,-5 0 0,1 5-129,1-1 129,-3 2 0,2 4 0,19 11 129,-36-27-129,36 27 0,-33-21 0,33 21 0,-29-21 0,29 21 0,-26-16 0,26 16 0,-28-5-129,28 5 129,-23-3 0,23 3 0,-21 0 129,21 0-129,-18 0 0,18 0 0,0 0 0,-25 3 0,25-3 0,-21 10 0,21-10 0,-25 15-129,25-15 129,-28 16 0,28-16-129,-23 13 129,23-13-258,-17 11-129,17-11-774,0 0-3225,0 0-645,-20-11 0,20 11-516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16:44:49.5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44C370-F429-47FF-8F42-BE2ACD9C0877}" emma:medium="tactile" emma:mode="ink">
          <msink:context xmlns:msink="http://schemas.microsoft.com/ink/2010/main" type="inkDrawing" rotatedBoundingBox="13631,9082 13660,5187 14749,5195 14720,9090" hotPoints="14342,5325 14697,7450 14076,9513 13721,7388" semanticType="enclosure" shapeName="Ellipse">
            <msink:destinationLink direction="with" ref="{74E4A4E1-0F10-4D2E-BC21-BB57E982DA5B}"/>
          </msink:context>
        </emma:interpretation>
      </emma:emma>
    </inkml:annotationXML>
    <inkml:trace contextRef="#ctx0" brushRef="#br0">145 65 903,'-2'-17'1419,"2"17"-258,0 0-258,0 0-258,0 0 0,0 0 0,0 0 258,0 0-129,0 0-129,0 0 258,0 0 0,0 0 129,0 0-129,0 20 0,0-20-129,0 30-387,-2-8 0,2 9 0,-3 3-258,1 3 0,-2 8 0,3 7-129,-3 0 0,-1 8 0,1 2 129,-1 1-129,-4 2 0,2 4 129,0 1-129,-2 7 129,0-5-129,1 4 129,-1-1-129,2-2 129,3 4-129,-1 4 0,1-3 258,1-3-258,-2 7 129,-1-3-129,1-1 129,0 5-129,-1-5 0,5-2 0,1 5 0,-2-6 0,2-2-129,0-1 129,0-2 0,2 1 0,-1-6 0,-1 3 0,0-3 0,0-4 0,4 1 129,1-2-129,-1-1 129,3-1-129,2-3 0,-2-2 0,1-3 129,3 4-129,-2-2-129,-4 0 129,2 1-129,-3-1 129,1-2 0,-3-1 0,0-3 0,-1 0-129,6-2 129,-3-5 0,-1 0-129,5-7 129,-3 0 0,5 0-258,1-5 258,0-3 0,1-3 0,0-1 0,-12-20 0,30 36 0,-30-36 0,32 30 0,-32-30 0,28 26 258,-28-26-129,34 18 0,-34-18 0,33 5 0,-13-5 0,-3 0 0,-17 0 0,36-4 0,-36 4 0,37-12 0,-18 5 0,1 1-129,1-6 129,-2 4 0,2-3 129,2 0-129,-1-1 0,-1 0 0,-4 0 0,5-1 129,-22 13-129,37-28 0,-22 11 129,3-3-129,-2-2 0,0-3 129,-4-3-129,4-1-129,0-3 129,-2 1 0,0-5-129,2-2 129,-4-7-129,1-1 129,-3-4-129,3 1 0,-3-6 129,-1-1-129,5 0 129,0 1-129,-1 1 0,3 1 0,0-2 0,-2 0 129,0-1-129,-4 2 129,-1-6-129,-2 5 129,-1-3 0,-3 2-129,-1-5 258,3 1-129,-1-7 0,-1 4-129,2-8 0,1 4 129,1-4 0,2 5-129,-6-1 258,1 2-129,-4 4 0,3 2 0,-3 0-129,0-2 129,-9-1-129,2 1 129,0-2-258,0 2 258,0-2-258,2 2 129,-2 7 129,2 0 0,-3 9 0,3-2-129,-5 4 129,1 0-129,-2 2 129,4 0-129,-3 0 129,-3 0-129,3 3 0,-1 1 129,-5-1-129,4 5 0,-2 1 0,0-2 129,-1 5-129,-2 1 0,3 0 0,0 6 129,1-1-129,-1 1 0,2-3 0,-1 8 0,3-7 0,-3 3 258,-1-4-258,-2-1 0,-1 3 0,1-2 129,-5 3-129,0 1 0,3 2 0,0-2 0,-1 8 0,19 13 0,-32-31 0,32 31 0,-28-26 0,28 26 0,-23-28 0,23 28 0,-25-17 0,25 17 0,-23-15 129,23 15-129,-23-10 0,23 10 0,-19-8 0,19 8 0,-18-1 0,18 1 0,0 0 0,-28 1-129,28-1 129,-21 18 0,21-18-129,-28 24 129,28-24-258,-27 26 129,27-26 0,-28 18-129,28-18 0,-27 1 0,27-1 0,-24 0-258,24 0-387,-23-9-1032,23 9-2451,-11 14-645,2 13-258,8 19 259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0:54.62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E10EA4F-1DB7-4F05-90D1-9350081F7149}" emma:medium="tactile" emma:mode="ink">
          <msink:context xmlns:msink="http://schemas.microsoft.com/ink/2010/main" type="writingRegion" rotatedBoundingBox="32708,9974 33437,9974 33437,10070 32708,10070"/>
        </emma:interpretation>
      </emma:emma>
    </inkml:annotationXML>
    <inkml:traceGroup>
      <inkml:annotationXML>
        <emma:emma xmlns:emma="http://www.w3.org/2003/04/emma" version="1.0">
          <emma:interpretation id="{0C2F539D-DFAC-4432-A19B-4C904B1BF7A0}" emma:medium="tactile" emma:mode="ink">
            <msink:context xmlns:msink="http://schemas.microsoft.com/ink/2010/main" type="paragraph" rotatedBoundingBox="32708,9974 33437,9974 33437,10070 32708,10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42EC06-88F2-46BE-AAAB-5B518316AC17}" emma:medium="tactile" emma:mode="ink">
              <msink:context xmlns:msink="http://schemas.microsoft.com/ink/2010/main" type="line" rotatedBoundingBox="32708,9974 33437,9974 33437,10070 32708,10070"/>
            </emma:interpretation>
          </emma:emma>
        </inkml:annotationXML>
        <inkml:traceGroup>
          <inkml:annotationXML>
            <emma:emma xmlns:emma="http://www.w3.org/2003/04/emma" version="1.0">
              <emma:interpretation id="{63B20947-A436-47A3-94A1-6EAC39720CD8}" emma:medium="tactile" emma:mode="ink">
                <msink:context xmlns:msink="http://schemas.microsoft.com/ink/2010/main" type="inkWord" rotatedBoundingBox="32708,10015 32723,10015 32723,10070 32708,10070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2271 2134 0,'0'0'0,"0"0"0,0 0 0,0 0 0,0 0 0</inkml:trace>
          <inkml:trace contextRef="#ctx0" brushRef="#br0" timeOffset="464.0266">2271 2134 0,'0'0'0,"0"0"0</inkml:trace>
          <inkml:trace contextRef="#ctx0" brushRef="#br0" timeOffset="-264.015">2271 2094 0</inkml:trace>
        </inkml:traceGroup>
        <inkml:traceGroup>
          <inkml:annotationXML>
            <emma:emma xmlns:emma="http://www.w3.org/2003/04/emma" version="1.0">
              <emma:interpretation id="{49315124-AFDF-4E53-BEE3-A6F8B8B08717}" emma:medium="tactile" emma:mode="ink">
                <msink:context xmlns:msink="http://schemas.microsoft.com/ink/2010/main" type="inkWord" rotatedBoundingBox="32978,9974 33437,9974 33437,9995 32978,9995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&lt;</emma:literal>
                </emma:interpretation>
                <emma:interpretation id="interp8" emma:lang="en-US" emma:confidence="0">
                  <emma:literal>-</emma:literal>
                </emma:interpretation>
                <emma:interpretation id="interp9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-381.0218">2958 2053 0,'0'0'0,"-355"21"0,355-21 0,0 0 0,0 0 0,-62 0 0,62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0,459-21 0,-459 21 0,0 0 0,0 0 0,0 0 0,0 0 0,0 0 0,0 0 0,0 0 0,0 0 0,0 0 0,0 0 0,0 0 0,0 0 0,0 0 0,0 0 0,0 0 0,0 0 0,0 0 0,0 0 0,0 0 0,0 0 0,0 0 0,0 0 0,0 0 0,0 0 0,0 0 0,0 0 0,0 0 0,0 0 0,0 0 0,0 0 0,0 0 0,0 0 0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08.094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558 2460 7,'0'0'5,"0"0"0,0 0-1,0 0 1,-4-16-2,4 16 0,0 0 0,0 0-1,0 0 0,6-20 0,-6 20 0,0 0 0,21-19 0,-21 19 0,18-18 0,-18 18 1,21-24-2,-21 24 1,19-29 0,-19 29 0,23-30-1,-11 11 0,-3-2 0,2-1 1,-2 3-1,-1-4 0,-2 0 0,-1-3 1,0 3-1,1-2-1,-3 0 1,2 0-1,1-1 0,-1 1 1,0 2-1,1 2 0,1-4 0,-2 2 0,2-1 0,0 1 0,0-2 1,2-5-2,-4 3 2,2-3-1,-1 4 0,1-4 0,-4 1 0,3 1 1,-3 0-1,-1 3 0,5-1 0,-5 3 0,5-4 0,-6 5 0,5 1 0,-1-2 0,-1 4 1,-1-4-1,1 3 0,-1 1 0,-1-1 0,1 1 1,1-1-2,-1-1 2,3 2-2,1-1 1,0-1 0,0 5 0,4-3 0,-3 1 0,5-1 0,-3 1 0,3-1 0,-5 1 1,5 0-1,-1-5 0,1 4 1,-1-2-1,-2-2 1,6 0 0,-3 0 0,3 0 0,-1-2 1,3 2-1,-2-2 0,-2 4-1,5-2 1,-1 2-1,2 0 0,-5 0 0,5 1 1,-1-1-1,1 2 0,3-1 0,-4 4 0,4-3 1,-5 5-1,4-4 0,0-1 0,-1 4 0,0-4 1,2 3-1,2-2 0,-2 2 0,3-3 0,0 1 0,1 2 0,-1 1 0,4-3 0,-1 2 0,2-2 0,3-1 0,-1-2 0,1-1 0,3 3 1,0-4-1,-3 2 0,4-2 0,-1 2 0,-1-2 0,4 2 0,-3-2 0,4 3 0,-4-1 0,5 1 0,-1 5 0,-1-1 0,1 5 0,-2-1 0,-2 6 0,-4-2 0,3 6 0,-8-2 0,0 3 0,-3 1 0,0 0 1,-4 1-1,3-1 1,-2 2 0,1 0 0,-2 0 0,2-2 0,-2 3 0,0 1-1,4 1 1,-4 0 0,4 2 0,-4-1 0,2 2 0,1 1 0,-1-2 0,2 2 1,-6 0-1,3 0 0,-5 0 0,4 1-1,-5-1 1,0 5 0,0-3-1,-16-11 1,30 26 0,-16-10 0,0 0 0,2 0 0,-2 0 0,2 0 0,-2 0 1,0 1-1,2-1 0,-2 0 1,0 0-2,-1 2 1,-1-2 0,0 1-1,1-1 1,-1 2-1,-5-2 1,6 3-1,-3 1 1,3-1-1,-3 2 1,2-1 0,-1 1-1,0 0 1,3 2-1,-4-2 1,1-3-1,-2 5 0,1-4 0,-1 4 0,2-1 0,-1-1 1,1 0-1,1 0 0,-1 4 0,-1-4 0,1 0 0,0 1 0,-3-1 1,1 0-1,-2 0 0,2 0 0,-2 1 0,-2 1 0,3 1 0,-1-1 0,0 4 0,0-2 0,0-1 0,0 3 1,2-1-1,-2-1 0,0 0 0,-2 1 0,2-3 0,-2 2 0,-1-2 1,1 2-1,-1-2 0,1 0 1,-3 0-1,1 1 1,1-3-1,-1 2 0,1-2 0,-2-2 0,1 1 0,-1-5 0,1 7 0,1-6 0,-2 3 1,1-3-1,-1 3 0,2-1 0,-1 1 0,1 1-1,1-4 2,-3 3-2,1-1 1,-1 1 0,2-3 0,-4-16 0,5 30 0,-5-30 0,7 28 0,-7-28 0,5 25 0,-5-25 1,5 28-1,-1-12 0,-2 0 0,1 2 0,1 0 0,1-1 0,-1 3 0,1-3 0,0 1 0,1-2 0,-1 0 0,2 0 0,-2 0 0,-5-16 0,14 26 0,-14-26 0,14 25 0,-14-25 0,16 26 0,-16-26 0,16 27 0,-7-11 0,-2 0 0,-7-16 0,19 32 0,-10-17 0,4 1 0,-3 0 0,-10-16 0,28 30 0,-28-30-1,30 27 1,-30-27 0,29 26 0,-29-26 0,26 27 0,-26-27 0,21 30 0,-21-30 0,23 30 0,-12-14 0,-11-16 0,19 30 0,-19-30 0,18 25 0,-18-25 0,17 22 0,-17-22 0,20 22 0,-20-22 0,25 19 0,-25-19 0,30 21-1,-30-21 1,31 18 0,-15-11 0,4 2 0,-4-2 0,5 0 0,-4 0 0,3 0 0,1-2 0,0 3 0,2-1 0,-2 0 0,2 2 0,0-1-1,0 1 1,3 0 0,-3 0-1,6 0 1,-6-2 0,5 2 0,-2-2 0,2 0 0,1-2 0,-3 2 0,4 2-1,-3-2 1,3 2 0,-4 0-1,4-1-1,0 1-4,-2 2-4,0-6-12,11 9-6,-12-14 1,10 11 0</inkml:trace>
  <inkml:trace contextRef="#ctx0" brushRef="#br0" timeOffset="1">447 2403 1,'0'0'4,"0"0"-3,0 0 0,2-16-1,-2 16 1,19-5 0,-19 5-1,28-11-2,-28 11-2</inkml:trace>
  <inkml:trace contextRef="#ctx0" brushRef="#br0" timeOffset="2">775 2248 8,'0'0'9,"0"0"-2,0 0-1,-16 21 0,16-21 0,0 0-1,-23 18-1,23-18-1,-19 26-1,10-10 0,-3 2-1,-1-2 0,-1 3 0,2-1-1,-4 3 1,2-5 0,0 1 0,-2-2 0,16-15 1,-28 28-1,28-28 0,-27 21 0,27-21 0,-21 21 0,21-21-1,-18 21 0,18-21 1,-21 25-2,21-25 2,-23 28-1,11-12 0,12-16 0,-25 29 0,25-29 0,-23 24 0,23-24 0,-23 22 0,23-22 0,-21 24 0,21-24 0,-23 27 0,23-27 0,-23 26 0,23-26 0,-26 27 0,26-27 0,-28 25 0,28-25 0,-30 24 1,30-24-1,-30 25 0,30-25 0,-30 21 0,30-21 0,-29 18 0,29-18 1,-23 16-1,23-16 0,-23 12 0,23-12 0,-17 14 0,17-14 0,-18 13 0,18-13 0,-16 8 0,16-8 0,0 0-1,-19 11-1,19-11-3,0 0-5,0 0-6,-20 4-4,20-4 1</inkml:trace>
  <inkml:trace contextRef="#ctx0" brushRef="#br0" timeOffset="3">694 1672 15,'0'0'16,"0"0"-4,16 9-8,-16-9-1,16-9-1,-16 9 0,21-18-2,-21 18-5,26-26-1,-8 17-4,-2-14-2,10 14-3</inkml:trace>
  <inkml:trace contextRef="#ctx0" brushRef="#br0" timeOffset="4">1186 1496 3,'0'0'10,"0"0"-4,0 0-6,18 6-5,-18-6-5</inkml:trace>
  <inkml:trace contextRef="#ctx0" brushRef="#br0" timeOffset="5">1571 1424 11,'0'0'11,"21"17"-11,-21-17-12</inkml:trace>
  <inkml:trace contextRef="#ctx0" brushRef="#br0" timeOffset="6">1950 1351 16,'0'0'21,"21"28"0,-21-28-5,0 0-14,25 18-11,-25-18-10,28-11-1,-17-10-1</inkml:trace>
  <inkml:trace contextRef="#ctx0" brushRef="#br0" timeOffset="7">2382 1319 14,'30'30'17,"-30"-30"-6,32 13-9,-7-6-9,-25-7-8,44-7-2</inkml:trace>
  <inkml:trace contextRef="#ctx0" brushRef="#br0" timeOffset="8">2851 1291 12,'30'37'16,"-30"-37"-6,27 25-4,-11-16-5,-16-9-4,32 3-3,-32-3-4,35-10-4</inkml:trace>
  <inkml:trace contextRef="#ctx0" brushRef="#br0" timeOffset="9">3187 1326 6,'21'25'10,"-21"-25"-4,18 21-1,-18-21-2,22 7-1,-22-7 0,29-7-4,-12 7-8,-4-17-3</inkml:trace>
  <inkml:trace contextRef="#ctx0" brushRef="#br0" timeOffset="10">3663 1355 17,'0'0'19,"41"14"-1,-22-12-9,4-1-9,5 1-6,-7-9-4,11 11-5,-12-19-3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08.105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261 2011 15,'0'0'14,"0"0"-1,-9-19-3,9 19-1,0 0-2,0-20-3,0 20-1,2-16-2,-2 16-1,9-16-2,-9 16-4,14-24-3,-14 24-4,19-44-5,1 24-2</inkml:trace>
  <inkml:trace contextRef="#ctx0" brushRef="#br0" timeOffset="1">1129 637 5,'0'-18'2,"0"18"-2,0 0 0,19-24-2,-19 24 1,21-27-1,-21 27 0</inkml:trace>
  <inkml:trace contextRef="#ctx0" brushRef="#br0" timeOffset="2">538 1496 12,'0'0'7,"0"0"1,0 0-1,11-18 1,-11 18-2,8-19-1,-4 3 1,8 0-2,-1-3-2,3-8-4,7 1-3,0-8-2,11 1-4,-7-13-4,15 16-3</inkml:trace>
  <inkml:trace contextRef="#ctx0" brushRef="#br0" timeOffset="3">0 2103 0,'28'-27'5,"-14"10"-1,9 1-1,-7-2-1,5 6 0,-3-4-1,3 2-1,0-4 0,0 2-1,4 0-2,-7-7-3</inkml:trace>
  <inkml:trace contextRef="#ctx0" brushRef="#br0" timeOffset="4">462 1651 0,'0'0'9,"11"-18"-1,-11 18-2,12-22-1,-12 22 0,16-27-1,-4 9 1,-1-1-2,5 0 1,-4-4-1,6 2 0,-2-2-2,-1 0-1,0 3 1,-1-1-1,0 3-1,-4 1 1,-10 17 0,25-30-1,-25 30 0,23-27-1,-23 27 0,21-24 0,-21 24 0,18-25-1,-18 25 0,16-26 1,-16 26-1,14-27 1,-14 27-1,17-30 1,-17 30-1,23-32 2,-23 32-1,27-33 0,-11 19 1,0-6 1,-2 3 2,0 1 1,-4 0 2,-10 16 1,20-25 0,-20 25 0,14-21 0,-14 21-1,14-16 0,-14 16-3,16-16 0,-16 16-1,21-23 0,-21 23-1,28-30 1,-12 13-1,4-4 1,-3-1-1,-1 1 0,2 0 0,-2 0 0,-2 3-1,-4 1 1,-10 17-1,18-23 0,-18 23 0,16-16 0,-16 16 0,17-16 0,-17 16 1,18-16-1,-18 16 0,27-18 0,-27 18 0,24-22 0,-24 22 1,23-22-2,-23 22 0,23-28 0,-23 28 1,21-30-1,-21 30 0,25-28 0,-25 28-1,25-25 0,-25 25-2,23-19-1,-23 19-1,17-16 1,-17 16-1</inkml:trace>
  <inkml:trace contextRef="#ctx0" brushRef="#br0" timeOffset="5">2057 143 2,'0'0'5,"0"0"-4,19 16-5</inkml:trace>
  <inkml:trace contextRef="#ctx0" brushRef="#br0" timeOffset="6">2341 27 14,'0'0'24,"10"15"-1,-10-15-4,0 0-6,0 0-6,23 4-7,-23-4-7,28-14-7,-3 14-8,-11-23-1,14 14 0</inkml:trace>
  <inkml:trace contextRef="#ctx0" brushRef="#br0" timeOffset="7">1554 291 27,'-12'21'26,"12"-21"-1,0 0 2,0 0-16,0 0-5,0 0-3,0 0-1,0 0-3,21-12-5,-21 12-4,28-16-7,-3 14-9,-6-15 0,20 6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08.113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3,'28'16'3,"-5"-6"-2,4 0-2,-2-2-1,-1-5-2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08.114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17,'39'32'18,"-39"-32"-3,26 30-4,-26-30-2,21 25-4,-21-25-1,20 14-2,-20-14-3,21 2-2,-21-2-2,23-7-4,-23 7-1,20 0-1,-20 0-1,19 12 0</inkml:trace>
  <inkml:trace contextRef="#ctx0" brushRef="#br0" timeOffset="1">259 194 2,'0'0'3,"28"25"-1,-28-25 0,35 23-1,-19-14-1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08.116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22,'17'26'20,"-17"-26"-2,14 16-10,-14-16-8,16 13-5,-16-13-4,0 0-3,25 14-1,-25-14-1,0 0 0</inkml:trace>
  <inkml:trace contextRef="#ctx0" brushRef="#br0" timeOffset="1">209 232 1,'14'25'9,"11"5"-2,-9-6-4,-2 1-9,11 9-1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08.118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8,'0'0'18,"21"37"-1,-21-37-12,13 29-11,1-8-5,-14-21-4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08.119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9287 444 11,'9'-18'14,"-9"18"2,15-25-1,-15 25-2,-5-20-1,5 20 0,-33-13-3,3 10 0,-4 1-3,-10 2 0,-3 2-2,-9-2 1,-6 0-2,-8 0 1,-1-2-2,-5-2 0,-5-1-1,-7-6 0,-7 2 0,-7-3-1,-2-1 0,-6 0 0,-8-1 0,-6 1 0,-1 1 0,-3-1 0,-2 1 0,-6 1 0,-5-2-1,-1 3 1,-4-3 0,-2 2 0,-2 0 0,-1-1 0,1-4 0,-3 5 0,3-3 0,-1 1 0,3 0 1,0 4-1,-1-1 0,1 1 0,-5 3-1,8-1 1,-4 2 0,6-2 0,-3-1 0,3-2 0,1 2 0,1-2 0,0 2 0,2-1 0,2 6 0,0-3-1,6 6 1,1 6-1,5-1 0,5 6 1,1-2-1,4 5 0,3-3 0,2 7 1,5-2 0,1-3 0,2 1 0,5-3-1,7 3 1,6-3 0,3 2 0,5-2-1,2-1 1,4 3 0,-1 1 0,4 4 0,1-2-1,0 4 1,3-2 0,3 4 0,2-3 0,7 3 0,5-2 1,2 0-2,7 1 2,0 2-2,6 1 2,-1 1-2,-3 4 1,3 1 0,-3 6 0,-2 4 0,-2 5 0,2 1 0,-5 5 0,2 3 0,-1 1 0,-5 1 0,2 0 0,2 1 1,-7 2-1,-1-3 0,-1 2 0,0-3 0,0 1 0,2-4 1,1 0-1,1-5-1,8-4 1,2-3 0,6-8 0,1-1 0,9-8 0,-1-3 0,22-20 0,-22 27 0,22-27 0,-9 16 0,9-16 0,0 0 0,16 16 0,-16-16 0,26 14 0,-8-8 0,-1 6 0,6-3 0,-4 4 0,6-1 0,0-1 1,1 4-1,4-3 0,5 1 1,4-1-1,3 3 0,4 1 0,-2 0 0,4 7 0,-1-1 0,4 3 0,-3 0 0,-1 2 0,2 4 1,4-3-1,-2 3 0,4 0 0,-1-1 0,6 1 1,4 1-1,-1-2 0,4 1 0,-2 1 1,9-3-1,-2 2 0,2-1 0,0-1 0,0-4 1,2 2-2,1-5 1,4-1 0,-4-1 0,4-2 0,0-2 0,2-2 0,2 1 0,3-3 0,-2 1 0,4-2 0,-1 0 0,3-1 0,0 1 0,1-2 0,-2 2 0,3-2 0,-6 2 0,0-1 1,-2-1-1,2-1 1,0-1-1,-2 2 1,4-2-1,-2 0 1,-2-2 0,1 4-1,-1 0 1,2 0-1,-7 0 0,-4 0 1,1 2-1,-3 0 0,-1-2 0,2 2 0,-4-4 0,2 2 0,-2-2 0,4 4 0,-2-4 0,0 4 0,-4 0 0,1-4 0,1 2 0,0-4 0,-2 1 0,1-5 0,3 1 0,1-2 0,3-3 1,5-1-1,-2-1 0,3-1 1,1-5-1,-1 2 1,4-1-1,-2-1 0,-3 0 0,0 2 1,-6-2-1,1 1 0,-1 1 1,1-2-1,-5-2 1,1 1 0,4-3 1,-1-1-1,1 0 0,-1 2 0,-5-1 0,1 1 0,-3-1 0,2 3 0,-5-1 0,-4 2-1,1-3 1,-4 3-1,-1-3 1,0 1-1,-5 1 2,-1-1-2,-2 1 0,-2-1 1,2 2-1,0 1 0,-1-1 0,1 2 1,-4-2-1,3 2 0,-1 0 0,0-2 1,-1 0-1,1-5 1,2 2-1,4-4 0,-3-2 0,3-1 1,-1-1-2,1 1 2,0-3-1,1 4 0,-2-3 0,-2 3 1,-3-1 0,0 1-1,2-2 1,-2 1 0,2-1 0,-1-1 0,-1 0-1,0-4 1,1 1 0,-3 0 0,-3-1-1,-2-2 1,-5 2 0,-1 0 0,-5-4 0,-1 6 0,2-3 0,-2 1 0,-2 0 0,-2 0-1,-1 0 1,0-2-1,-4 0 1,0 2 0,-7-1 0,0-3 0,-2 0 0,1 3 0,-4-3 0,1 2-1,-3 0 1,2 4 0,-4-2-1,0 4 0,-1-2 0,0 0 1,-1 1-1,-1-1 0,0-2 0,-1 2 1,-1-2-1,4 0 1,-4 2-2,2-2 2,-1 2-1,-1 3 0,0 1 1,2-1-1,-2 1 0,0 3 0,-2-4 0,2 2 0,-1 1 1,-3-3-1,1 2 0,-4-1 1,-2 1-1,-2 0 0,-1 2 0,0 0 1,-4 0-1,0 2 0,-2-2 0,-1 2 0,-4 0 0,-2 0 0,-1 0 0,-4 3-1,-2 0 1,-3 1 0,-2 1 0,0 0 0,0 1 1,0-1-1,2-2 0,0-1 0,0-2 0,-1-1 0,3-1 0,0 2 0,-1 0 0,2 0 0,1 2 0,-1-1-1,-1 4 0,-1-1-2,6 12-9,-4-7-25,-6-8 1,-1-3-1,-12-19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08.120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1883 54 4,'-20'-12'5,"20"12"1,-23-11 0,23 11 0,-28-9 0,12 8 0,-10-6 0,1 5 0,-7-3-1,-3 3-1,-7-3 0,-4 5-1,-3 0 0,-6 1-1,0 3-1,-3 3 0,-2-2 0,-2 6-1,0-1 0,-2 2 0,3-1 0,1 3 0,-1-2 0,3 2 0,-2 2 0,3 0 0,-1 5 0,3-2 0,-1 4-1,1-2 1,0 2 0,4 0 0,2-1-1,1-1 1,7 0 0,1-1-1,6-2 0,4 1 1,3-1-2,3-1 2,2 1-1,3-1 0,3-1 0,4 3 1,-1-3-1,3 3 1,1 3 0,2-1 0,0 3 0,2 1 0,-1 4 0,1-1 0,0 4 0,1-2 0,1 0 0,1-1 0,2-4 0,0-2 0,2-2 0,3 0-1,2-2 1,2 2 0,1 0 0,5 2 0,0 0 0,3 0 0,3 3 0,2-2 0,0 0 0,7 0 0,-1 1 0,1 0 0,3-3 0,1 3 0,3-2 0,3-2 0,3 1 0,1-2 0,6-1 0,-1-5 0,4 0 0,-2-3 0,4-1 0,2-3 0,-3 0 0,1 0 0,2-2 1,-1 1-1,3-1 0,1-2 1,0 1-1,2-1 1,5 1-1,0-4 1,0 2-1,4-1 1,-1-1 0,2 0-1,-3-1 1,-2-3 0,-1-1 0,1 1 0,0-3 0,-2-1 0,1-3 0,-3 1-1,1-3 1,-1 1-1,1 0 2,-6-4-1,1 2 0,1-2 2,-4 0-2,1 2 1,-2-3-1,-2-1 1,-2-1-1,-2-2 0,-4-2 0,-1 0 1,-2-3 0,-5-2-1,0 1 1,-3-4 0,-2 1-1,-4-2 1,-3 4-1,-2-5 1,-6 7 0,-2-6 1,-3 7-1,-7-4 1,-1 2-1,-6-1 0,-5-3 0,-2 3 0,-3 0-1,-8-2 0,1 0 0,-8 0-1,1 4 2,-6-2-1,4 3 1,-8-3-1,3 4 1,-2-1-1,-4 1 1,0 0-1,-7 1-1,-2 1 1,-3-3-1,0 4 0,-6-3 0,-1 2-1,-1 0 0,1-1-1,2-2-1,1 4-3,-7 0-5,0-3-11,6 11-7,-13-9 2,9 15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28.408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558 2460 7,'0'0'5,"0"0"0,0 0-1,0 0 1,-4-16-2,4 16 0,0 0 0,0 0-1,0 0 0,6-20 0,-6 20 0,0 0 0,21-19 0,-21 19 0,18-18 0,-18 18 1,21-24-2,-21 24 1,19-29 0,-19 29 0,23-30-1,-11 11 0,-3-2 0,2-1 1,-2 3-1,-1-4 0,-2 0 0,-1-3 1,0 3-1,1-2-1,-3 0 1,2 0-1,1-1 0,-1 1 1,0 2-1,1 2 0,1-4 0,-2 2 0,2-1 0,0 1 0,0-2 1,2-5-2,-4 3 2,2-3-1,-1 4 0,1-4 0,-4 1 0,3 1 1,-3 0-1,-1 3 0,5-1 0,-5 3 0,5-4 0,-6 5 0,5 1 0,-1-2 0,-1 4 1,-1-4-1,1 3 0,-1 1 0,-1-1 0,1 1 1,1-1-2,-1-1 2,3 2-2,1-1 1,0-1 0,0 5 0,4-3 0,-3 1 0,5-1 0,-3 1 0,3-1 0,-5 1 1,5 0-1,-1-5 0,1 4 1,-1-2-1,-2-2 1,6 0 0,-3 0 0,3 0 0,-1-2 1,3 2-1,-2-2 0,-2 4-1,5-2 1,-1 2-1,2 0 0,-5 0 0,5 1 1,-1-1-1,1 2 0,3-1 0,-4 4 0,4-3 1,-5 5-1,4-4 0,0-1 0,-1 4 0,0-4 1,2 3-1,2-2 0,-2 2 0,3-3 0,0 1 0,1 2 0,-1 1 0,4-3 0,-1 2 0,2-2 0,3-1 0,-1-2 0,1-1 0,3 3 1,0-4-1,-3 2 0,4-2 0,-1 2 0,-1-2 0,4 2 0,-3-2 0,4 3 0,-4-1 0,5 1 0,-1 5 0,-1-1 0,1 5 0,-2-1 0,-2 6 0,-4-2 0,3 6 0,-8-2 0,0 3 0,-3 1 0,0 0 1,-4 1-1,3-1 1,-2 2 0,1 0 0,-2 0 0,2-2 0,-2 3 0,0 1-1,4 1 1,-4 0 0,4 2 0,-4-1 0,2 2 0,1 1 0,-1-2 0,2 2 1,-6 0-1,3 0 0,-5 0 0,4 1-1,-5-1 1,0 5 0,0-3-1,-16-11 1,30 26 0,-16-10 0,0 0 0,2 0 0,-2 0 0,2 0 0,-2 0 1,0 1-1,2-1 0,-2 0 1,0 0-2,-1 2 1,-1-2 0,0 1-1,1-1 1,-1 2-1,-5-2 1,6 3-1,-3 1 1,3-1-1,-3 2 1,2-1 0,-1 1-1,0 0 1,3 2-1,-4-2 1,1-3-1,-2 5 0,1-4 0,-1 4 0,2-1 0,-1-1 1,1 0-1,1 0 0,-1 4 0,-1-4 0,1 0 0,0 1 0,-3-1 1,1 0-1,-2 0 0,2 0 0,-2 1 0,-2 1 0,3 1 0,-1-1 0,0 4 0,0-2 0,0-1 0,0 3 1,2-1-1,-2-1 0,0 0 0,-2 1 0,2-3 0,-2 2 0,-1-2 1,1 2-1,-1-2 0,1 0 1,-3 0-1,1 1 1,1-3-1,-1 2 0,1-2 0,-2-2 0,1 1 0,-1-5 0,1 7 0,1-6 0,-2 3 1,1-3-1,-1 3 0,2-1 0,-1 1 0,1 1-1,1-4 2,-3 3-2,1-1 1,-1 1 0,2-3 0,-4-16 0,5 30 0,-5-30 0,7 28 0,-7-28 0,5 25 0,-5-25 1,5 28-1,-1-12 0,-2 0 0,1 2 0,1 0 0,1-1 0,-1 3 0,1-3 0,0 1 0,1-2 0,-1 0 0,2 0 0,-2 0 0,-5-16 0,14 26 0,-14-26 0,14 25 0,-14-25 0,16 26 0,-16-26 0,16 27 0,-7-11 0,-2 0 0,-7-16 0,19 32 0,-10-17 0,4 1 0,-3 0 0,-10-16 0,28 30 0,-28-30-1,30 27 1,-30-27 0,29 26 0,-29-26 0,26 27 0,-26-27 0,21 30 0,-21-30 0,23 30 0,-12-14 0,-11-16 0,19 30 0,-19-30 0,18 25 0,-18-25 0,17 22 0,-17-22 0,20 22 0,-20-22 0,25 19 0,-25-19 0,30 21-1,-30-21 1,31 18 0,-15-11 0,4 2 0,-4-2 0,5 0 0,-4 0 0,3 0 0,1-2 0,0 3 0,2-1 0,-2 0 0,2 2 0,0-1-1,0 1 1,3 0 0,-3 0-1,6 0 1,-6-2 0,5 2 0,-2-2 0,2 0 0,1-2 0,-3 2 0,4 2-1,-3-2 1,3 2 0,-4 0-1,4-1-1,0 1-4,-2 2-4,0-6-12,11 9-6,-12-14 1,10 11 0</inkml:trace>
  <inkml:trace contextRef="#ctx0" brushRef="#br0" timeOffset="1">447 2403 1,'0'0'4,"0"0"-3,0 0 0,2-16-1,-2 16 1,19-5 0,-19 5-1,28-11-2,-28 11-2</inkml:trace>
  <inkml:trace contextRef="#ctx0" brushRef="#br0" timeOffset="2">775 2248 8,'0'0'9,"0"0"-2,0 0-1,-16 21 0,16-21 0,0 0-1,-23 18-1,23-18-1,-19 26-1,10-10 0,-3 2-1,-1-2 0,-1 3 0,2-1-1,-4 3 1,2-5 0,0 1 0,-2-2 0,16-15 1,-28 28-1,28-28 0,-27 21 0,27-21 0,-21 21 0,21-21-1,-18 21 0,18-21 1,-21 25-2,21-25 2,-23 28-1,11-12 0,12-16 0,-25 29 0,25-29 0,-23 24 0,23-24 0,-23 22 0,23-22 0,-21 24 0,21-24 0,-23 27 0,23-27 0,-23 26 0,23-26 0,-26 27 0,26-27 0,-28 25 0,28-25 0,-30 24 1,30-24-1,-30 25 0,30-25 0,-30 21 0,30-21 0,-29 18 0,29-18 1,-23 16-1,23-16 0,-23 12 0,23-12 0,-17 14 0,17-14 0,-18 13 0,18-13 0,-16 8 0,16-8 0,0 0-1,-19 11-1,19-11-3,0 0-5,0 0-6,-20 4-4,20-4 1</inkml:trace>
  <inkml:trace contextRef="#ctx0" brushRef="#br0" timeOffset="3">694 1672 15,'0'0'16,"0"0"-4,16 9-8,-16-9-1,16-9-1,-16 9 0,21-18-2,-21 18-5,26-26-1,-8 17-4,-2-14-2,10 14-3</inkml:trace>
  <inkml:trace contextRef="#ctx0" brushRef="#br0" timeOffset="4">1186 1496 3,'0'0'10,"0"0"-4,0 0-6,18 6-5,-18-6-5</inkml:trace>
  <inkml:trace contextRef="#ctx0" brushRef="#br0" timeOffset="5">1571 1424 11,'0'0'11,"21"17"-11,-21-17-12</inkml:trace>
  <inkml:trace contextRef="#ctx0" brushRef="#br0" timeOffset="6">1950 1351 16,'0'0'21,"21"28"0,-21-28-5,0 0-14,25 18-11,-25-18-10,28-11-1,-17-10-1</inkml:trace>
  <inkml:trace contextRef="#ctx0" brushRef="#br0" timeOffset="7">2382 1319 14,'30'30'17,"-30"-30"-6,32 13-9,-7-6-9,-25-7-8,44-7-2</inkml:trace>
  <inkml:trace contextRef="#ctx0" brushRef="#br0" timeOffset="8">2851 1291 12,'30'37'16,"-30"-37"-6,27 25-4,-11-16-5,-16-9-4,32 3-3,-32-3-4,35-10-4</inkml:trace>
  <inkml:trace contextRef="#ctx0" brushRef="#br0" timeOffset="9">3187 1326 6,'21'25'10,"-21"-25"-4,18 21-1,-18-21-2,22 7-1,-22-7 0,29-7-4,-12 7-8,-4-17-3</inkml:trace>
  <inkml:trace contextRef="#ctx0" brushRef="#br0" timeOffset="10">3663 1355 17,'0'0'19,"41"14"-1,-22-12-9,4-1-9,5 1-6,-7-9-4,11 11-5,-12-19-3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28.419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261 2011 15,'0'0'14,"0"0"-1,-9-19-3,9 19-1,0 0-2,0-20-3,0 20-1,2-16-2,-2 16-1,9-16-2,-9 16-4,14-24-3,-14 24-4,19-44-5,1 24-2</inkml:trace>
  <inkml:trace contextRef="#ctx0" brushRef="#br0" timeOffset="1">1129 637 5,'0'-18'2,"0"18"-2,0 0 0,19-24-2,-19 24 1,21-27-1,-21 27 0</inkml:trace>
  <inkml:trace contextRef="#ctx0" brushRef="#br0" timeOffset="2">538 1496 12,'0'0'7,"0"0"1,0 0-1,11-18 1,-11 18-2,8-19-1,-4 3 1,8 0-2,-1-3-2,3-8-4,7 1-3,0-8-2,11 1-4,-7-13-4,15 16-3</inkml:trace>
  <inkml:trace contextRef="#ctx0" brushRef="#br0" timeOffset="3">0 2103 0,'28'-27'5,"-14"10"-1,9 1-1,-7-2-1,5 6 0,-3-4-1,3 2-1,0-4 0,0 2-1,4 0-2,-7-7-3</inkml:trace>
  <inkml:trace contextRef="#ctx0" brushRef="#br0" timeOffset="4">462 1651 0,'0'0'9,"11"-18"-1,-11 18-2,12-22-1,-12 22 0,16-27-1,-4 9 1,-1-1-2,5 0 1,-4-4-1,6 2 0,-2-2-2,-1 0-1,0 3 1,-1-1-1,0 3-1,-4 1 1,-10 17 0,25-30-1,-25 30 0,23-27-1,-23 27 0,21-24 0,-21 24 0,18-25-1,-18 25 0,16-26 1,-16 26-1,14-27 1,-14 27-1,17-30 1,-17 30-1,23-32 2,-23 32-1,27-33 0,-11 19 1,0-6 1,-2 3 2,0 1 1,-4 0 2,-10 16 1,20-25 0,-20 25 0,14-21 0,-14 21-1,14-16 0,-14 16-3,16-16 0,-16 16-1,21-23 0,-21 23-1,28-30 1,-12 13-1,4-4 1,-3-1-1,-1 1 0,2 0 0,-2 0 0,-2 3-1,-4 1 1,-10 17-1,18-23 0,-18 23 0,16-16 0,-16 16 0,17-16 0,-17 16 1,18-16-1,-18 16 0,26-18 0,-26 18 0,24-22 0,-24 22 1,23-22-2,-23 22 0,23-28 0,-23 28 1,21-30-1,-21 30 0,25-28 0,-25 28-1,25-25 0,-25 25-2,23-19-1,-23 19-1,17-16 1,-17 16-1</inkml:trace>
  <inkml:trace contextRef="#ctx0" brushRef="#br0" timeOffset="5">2056 143 2,'0'0'5,"0"0"-4,19 16-5</inkml:trace>
  <inkml:trace contextRef="#ctx0" brushRef="#br0" timeOffset="6">2340 27 14,'0'0'24,"10"15"-1,-10-15-4,0 0-6,0 0-6,23 4-7,-23-4-7,28-14-7,-3 14-8,-11-23-1,14 14 0</inkml:trace>
  <inkml:trace contextRef="#ctx0" brushRef="#br0" timeOffset="7">1553 291 27,'-12'21'26,"12"-21"-1,0 0 2,0 0-16,0 0-5,0 0-3,0 0-1,0 0-3,21-12-5,-21 12-4,28-16-7,-3 14-9,-6-15 0,20 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2:00:58.9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568A99-2499-45FA-B2C7-E4175992DBFB}" emma:medium="tactile" emma:mode="ink">
          <msink:context xmlns:msink="http://schemas.microsoft.com/ink/2010/main" type="inkDrawing" rotatedBoundingBox="18256,8254 23484,6832 23575,7170 18347,8591" shapeName="Other">
            <msink:destinationLink direction="with" ref="{8DE53FE1-D4CE-472B-881D-DBC2E50787C6}"/>
          </msink:context>
        </emma:interpretation>
      </emma:emma>
    </inkml:annotationXML>
    <inkml:trace contextRef="#ctx0" brushRef="#br0">75 1465 2451,'0'0'2838,"-19"-34"-129,19 34-645,-14-40-129,14 40-129,-15-38-258,15 38-129,-12-27-516,12 27 0,0 0-387,0 0-129,-16-19-258,16 19 0,0 0-129,0 0 129,0 0 0,0 0 0,0 0 0,0 0 129,0 0-129,0 0 0,0 0 129,0 0-129,0 0 0,0 0-129,0 0 129,11 6 0,-11-6-129,23 23 129,-23-23 129,40 35-258,-13-15 129,6-4-129,4-3 129,8-2-129,4-9 129,7-2 0,10-10 0,6-10 0,8-9 0,11-3 0,5-5-258,9-2 258,5-3-129,5 5 0,-1 2-129,-1 6 258,-3 7-258,-6 1 129,-9 5 0,-5 4 0,-5-1 129,-4 4 0,-2-5-129,-1 0 129,0-7-129,6-3 129,5 1-129,4-4 129,3 2-129,-1-1 0,2 2 129,-4-2-129,-4 8 0,-5 4 0,-11 0 0,-12 11 0,-4 0 0,-6 3 0,-10 0 0,-1 0 0,1 3 0,1-3 0,-1 0 129,5-11-129,3-5 0,4-9 129,2 0-129,7-4 0,-4-3 129,5-2-129,-1 4 129,5-1 0,-2-2 0,-1 3-129,3 2 258,-5 1-258,0 0 129,-4 5-129,-3-2 0,-3 4 129,-2-1-129,-2 2 0,-4-1 0,2-1 0,-2 0 129,-2 3-129,-3-1 0,-2 1 0,-4 5 0,-3-2 0,-3 7 129,-8 0-258,-19 8 258,29-5-258,-29 5 129,21-3 0,-21 3 0,19-2 129,-19 2-129,23-6 0,-23 6 0,28-13 129,-28 13-129,36-13 0,-17 5 129,-19 8-129,34-14 0,-34 14 0,30-12 0,-30 12 0,28-4 0,-28 4 0,25-4 0,-25 4 0,26-3 0,-26 3 0,28-5 0,-28 5 0,25-5 0,-25 5 0,21-3 0,-21 3 129,18-5-129,-18 5 0,19-4 0,-19 4 0,0 0 0,18-3-129,-18 3 0,0 0-258,7 14-645,-18 4-3483,-10-2-258,-12 0-387,-10-2-387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28.427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3,'28'16'3,"-5"-6"-2,3 0-2,-1-2-1,-1-5-2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28.428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17,'39'32'18,"-39"-32"-3,26 30-4,-26-30-2,21 25-4,-21-25-1,20 14-2,-20-14-3,21 2-2,-21-2-2,23-7-4,-23 7-1,21 0-1,-21 0-1,19 12 0</inkml:trace>
  <inkml:trace contextRef="#ctx0" brushRef="#br0" timeOffset="1">260 194 2,'0'0'3,"28"25"-1,-28-25 0,35 23-1,-19-14-1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28.430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22,'17'26'20,"-17"-26"-2,14 16-10,-14-16-8,16 13-5,-16-13-4,0 0-3,25 14-1,-25-14-1,0 0 0</inkml:trace>
  <inkml:trace contextRef="#ctx0" brushRef="#br0" timeOffset="1">209 232 1,'14'25'9,"11"5"-2,-9-6-4,-2 1-9,11 9-1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28.432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0 0 8,'0'0'18,"21"37"-1,-21-37-12,13 29-11,1-8-5,-14-21-4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28.433"/>
    </inkml:context>
    <inkml:brush xml:id="br0">
      <inkml:brushProperty name="width" value="0.07938" units="cm"/>
      <inkml:brushProperty name="height" value="0.07938" units="cm"/>
      <inkml:brushProperty name="color" value="#3366FF"/>
      <inkml:brushProperty name="fitToCurve" value="1"/>
    </inkml:brush>
  </inkml:definitions>
  <inkml:trace contextRef="#ctx0" brushRef="#br0">9287 444 11,'9'-18'14,"-9"18"2,15-25-1,-15 25-2,-5-20-1,5 20 0,-33-13-3,3 10 0,-4 1-3,-10 2 0,-3 2-2,-9-2 1,-6 0-2,-8 0 1,-1-2-2,-5-2 0,-5-1-1,-7-6 0,-7 2 0,-7-3-1,-2-1 0,-6 0 0,-8-1 0,-6 1 0,-1 1 0,-3-1 0,-2 1 0,-6 1 0,-5-2-1,-1 3 1,-4-3 0,-2 2 0,-2 0 0,-1-1 0,1-4 0,-3 5 0,3-3 0,-1 1 0,3 0 1,0 4-1,-1-1 0,1 1 0,-5 3-1,8-1 1,-4 2 0,6-2 0,-3-1 0,3-2 0,1 2 0,1-2 0,0 2 0,2-1 0,2 6 0,0-3-1,6 6 1,1 6-1,5-1 0,5 6 1,1-2-1,4 5 0,3-3 0,2 7 1,5-2 0,1-3 0,2 1 0,5-3-1,7 3 1,6-3 0,3 2 0,5-2-1,2-1 1,4 3 0,-1 1 0,4 4 0,1-2-1,0 4 1,3-2 0,3 4 0,2-3 0,7 3 0,5-2 1,2 0-2,7 1 2,0 2-2,6 1 2,-1 1-2,-3 4 1,3 1 0,-3 6 0,-2 4 0,-2 5 0,2 1 0,-5 5 0,2 3 0,-1 1 0,-5 1 0,2 0 0,2 1 1,-7 2-1,-1-3 0,-1 2 0,0-3 0,0 1 0,2-4 1,1 0-1,1-5-1,8-4 1,2-3 0,6-8 0,1-1 0,9-8 0,-1-3 0,22-20 0,-22 27 0,22-27 0,-9 16 0,9-16 0,0 0 0,16 16 0,-16-16 0,26 14 0,-8-8 0,-1 6 0,6-3 0,-4 4 0,6-1 0,0-1 1,1 4-1,4-3 0,5 1 1,4-1-1,3 3 0,4 1 0,-2 0 0,4 7 0,-1-1 0,4 3 0,-3 0 0,-1 2 0,2 4 1,4-3-1,-2 3 0,4 0 0,-1-1 0,6 1 1,4 1-1,-1-2 0,4 1 0,-2 1 1,9-3-1,-2 2 0,2-1 0,0-1 0,0-4 1,2 2-2,1-5 1,4-1 0,-4-1 0,4-2 0,0-2 0,2-2 0,2 1 0,3-3 0,-2 1 0,4-2 0,-1 0 0,3-1 0,0 1 0,1-2 0,-2 2 0,3-2 0,-6 2 0,0-1 1,-2-1-1,2-1 1,0-1-1,-2 2 1,4-2-1,-2 0 1,-2-2 0,1 4-1,-1 0 1,2 0-1,-7 0 0,-4 0 1,1 2-1,-3 0 0,-1-2 0,2 2 0,-4-4 0,2 2 0,-2-2 0,4 4 0,-2-4 0,0 4 0,-4 0 0,1-4 0,1 2 0,0-4 0,-2 1 0,1-5 0,3 1 0,1-2 0,3-3 1,5-1-1,-2-1 0,3-1 1,1-5-1,-1 2 1,4-1-1,-2-1 0,-3 0 0,0 2 1,-6-2-1,1 1 0,-1 1 1,1-2-1,-5-2 1,1 1 0,4-3 1,-1-1-1,1 0 0,-1 2 0,-5-1 0,1 1 0,-3-1 0,2 3 0,-5-1 0,-4 2-1,1-3 1,-4 3-1,-1-3 1,0 1-1,-5 1 2,-1-1-2,-2 1 0,-2-1 1,2 2-1,0 1 0,-1-1 0,1 2 1,-4-2-1,3 2 0,-1 0 0,0-2 1,-1 0-1,1-5 1,2 2-1,4-4 0,-3-2 0,3-1 1,-1-1-2,1 1 2,0-3-1,1 4 0,-2-3 0,-2 3 1,-3-1 0,0 1-1,2-2 1,-2 1 0,2-1 0,-1-1 0,-1 0-1,0-4 1,1 1 0,-3 0 0,-3-1-1,-2-2 1,-5 2 0,-1 0 0,-5-4 0,-1 6 0,2-3 0,-2 1 0,-2 0 0,-2 0-1,-1 0 1,0-2-1,-4 0 1,0 2 0,-7-1 0,0-3 0,-2 0 0,1 3 0,-4-3 0,1 2-1,-3 0 1,2 4 0,-4-2-1,0 4 0,-1-2 0,0 0 1,-1 1-1,-1-1 0,0-2 0,-1 2 1,-1-2-1,4 0 1,-4 2-2,2-2 2,-1 2-1,-1 3 0,0 1 1,2-1-1,-2 1 0,0 3 0,-2-4 0,2 2 0,-1 1 1,-3-3-1,1 2 0,-4-1 1,-2 1-1,-2 0 0,-1 2 0,0 0 1,-4 0-1,0 2 0,-2-2 0,-1 2 0,-4 0 0,-2 0 0,-1 0 0,-4 3-1,-2 0 1,-3 1 0,-2 1 0,0 0 0,0 1 1,0-1-1,2-2 0,0-1 0,0-2 0,-1-1 0,3-1 0,0 2 0,-1 0 0,2 0 0,1 2 0,-1-1-1,-1 4 0,-1-1-2,6 12-9,-4-7-25,-6-8 1,-1-3-1,-12-19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4-09-29T16:26:28.434"/>
    </inkml:context>
    <inkml:brush xml:id="br0">
      <inkml:brushProperty name="width" value="0.07938" units="cm"/>
      <inkml:brushProperty name="height" value="0.07938" units="cm"/>
      <inkml:brushProperty name="color" value="#009999"/>
      <inkml:brushProperty name="fitToCurve" value="1"/>
    </inkml:brush>
  </inkml:definitions>
  <inkml:trace contextRef="#ctx0" brushRef="#br0">1882 54 4,'-20'-12'5,"20"12"1,-23-11 0,23 11 0,-28-9 0,12 8 0,-10-6 0,1 5 0,-7-3-1,-3 3-1,-6-3 0,-5 5-1,-3 0 0,-6 1-1,0 3-1,-3 3 0,-2-2 0,-2 6-1,0-1 0,-2 2 0,3-1 0,1 3 0,-1-2 0,3 2 0,-2 2 0,3 0 0,-1 5 0,3-2 0,-1 4-1,1-2 1,0 2 0,4 0 0,2-1-1,1-1 1,7 0 0,1-1-1,6-2 0,4 1 1,3-1-2,3-1 2,2 1-1,3-1 0,3-1 0,4 3 1,-1-3-1,3 3 1,1 3 0,2-1 0,0 3 0,2 1 0,-1 4 0,1-1 0,0 4 0,1-2 0,1 0 0,1-1 0,2-4 0,0-2 0,2-2 0,3 0-1,2-2 1,2 2 0,1 0 0,5 2 0,0 0 0,3 0 0,3 3 0,2-2 0,0 0 0,7 0 0,-1 1 0,1 0 0,3-3 0,1 3 0,3-2 0,3-2 0,3 1 0,1-2 0,6-1 0,-1-5 0,4 0 0,-2-3 0,4-1 0,2-3 0,-3 0 0,1 0 0,2-2 1,-1 1-1,3-1 0,1-2 1,0 1-1,2-1 1,5 1-1,0-4 1,0 2-1,4-1 1,-1-1 0,1 0-1,-2-1 1,-2-3 0,-1-1 0,1 1 0,0-3 0,-2-1 0,1-3 0,-3 1-1,1-3 1,-1 1-1,1 0 2,-6-4-1,1 2 0,1-2 2,-4 0-2,1 2 1,-2-3-1,-2-1 1,-2-1-1,-2-2 0,-4-2 0,-1 0 1,-2-3 0,-5-2-1,0 1 1,-3-4 0,-2 1-1,-4-2 1,-3 4-1,-2-5 1,-6 7 0,-2-6 1,-3 7-1,-7-4 1,-1 2-1,-6-1 0,-5-3 0,-2 3 0,-3 0-1,-8-2 0,1 0 0,-8 0-1,1 4 2,-6-2-1,4 3 1,-8-3-1,3 4 1,-2-1-1,-4 1 1,0 0-1,-7 1-1,-2 1 1,-3-3-1,0 4 0,-6-3 0,-1 2-1,-1 0 0,1-1-1,2-2-1,1 4-3,-7 0-5,0-3-11,6 11-7,-13-9 2,9 15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3T02:30:53.6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 1644 1419,'0'0'1806,"0"0"-129,0 0 129,0 0-387,0 0-258,0 0-129,0 0-258,0 0 0,-14-17-258,14 17 0,0 0 0,0 0 0,0 0-129,0 0 0,0 0 129,0 0-258,0 0 129,0 0-129,-7-17 129,7 17-129,0 0 0,0 0-129,0 0 129,17-21-129,-17 21 129,27-15-129,-8 6 129,6-1 0,0 0-129,10-1 129,2-3-129,7-3 129,0-1-129,11 0 129,-2-1-129,11-2 129,-3-6-258,8 3 129,3-1-129,8 4 0,-1-5 0,4 2 0,4-3 0,1 5 0,7-1 129,2 2 0,-1-5-129,2 5 129,5-7-129,-3 2 0,5-3 129,-3 4-129,-2-7 0,3 3 0,-4-1 129,0 1-129,-2-3 0,1 2 129,-1-2-129,4 3 0,-2-3 0,-2 2 0,0 1 129,0-2-258,-3 0 258,-4 7-258,-2-5 129,-2 1 0,-6 1 0,-1 5 0,-5-4 0,0 2 0,2-3 0,-3 4 0,-3-3 0,3 6 0,1-2 0,-4 1 0,3-2 0,1 4 0,-4-2 0,1 1-129,-2 1 258,0-1-258,-4 1 129,0 0 0,2-1 0,-1 0 129,-5 3-129,-1-1 129,2 3-258,-9 1 258,-2 2-129,-5 0 129,-9-1-129,-3 6 0,-8 4 0,-5-2 0,-21 5 129,29-1-129,-29 1-129,0 0 129,21 0-258,-21 0 129,0 0-387,0 0-387,0 0-1677,0 12-1806,0-12 0,-21 8-387</inkml:trace>
  <inkml:trace contextRef="#ctx0" brushRef="#br1" timeOffset="38762.5555">5432 117 1806,'0'0'2193,"-10"-6"-258,10 6 129,0 0-645,0 0 129,-18-16-129,18 16 0,0 0-387,-25-21 0,25 21-129,0 0-129,-17-21 129,17 21-387,0 0 0,-23-20-129,23 20 0,0 0-129,0 0 0,0 0 0,0 0-129,-18-9 0,18 9 0,0 0 0,0 0 258,0 0-258,0 0-129,0 0 258,0 0-258,0 0 258,-9 13-258,9-13 129,0 0 0,-9 19 129,9-19-129,-3 21 129,3-21-129,-9 23 129,9-23-129,-7 24 0,7-24 0,-7 28 0,7-28 129,-7 30-258,5-10 0,-5 1 129,4 0-129,-1-3 129,-1 5-129,1 2 0,-1 3 129,0-2-129,1-2 0,-3 9 0,3-9 129,1 5-129,-2 1 0,1-5 0,-1 1 0,1 3 0,1-1 129,-3-4-129,6 5 0,-3-1 0,1-6 0,0 3 0,2-2 0,-3-1 0,3 1 0,-2-5 0,2 1 0,-2 0 0,2 1 0,0 0 0,-1-3 0,-1 4 0,0-1 0,-1-3 0,3-17 0,-4 34 0,2-15 0,2-19 0,-5 32 0,5-13 0,0-19 0,-4 37 0,3-16 0,-1-1 0,2 4 0,-2-1 0,2 0 0,-3 2 0,3 3 0,0-3 129,-2 0-258,2 0 258,0 0-258,-2 2 258,2-3-258,-2-1 129,2-4 0,0 3 0,-1 4 0,1-3-129,-4 3 258,4-3-258,0-1 258,0 3-258,0-4 129,0 0 0,0 2 0,0-4 0,0 0 0,0 6 0,0-5 0,0 1 0,0 0 0,0 3 0,0-3 0,0 0 0,0-21 0,0 32 0,0-14 0,0 3 0,0 2 0,0-5 0,0-1 0,0 2 0,0 2 0,0 0 0,0-1 0,0-20 0,0 33 0,0-33 0,0 34 0,-2-16 0,2-18 0,0 34 0,0-34 0,-2 34 0,2-34 0,-1 28 0,1-28 0,-2 30 0,2-30 0,-2 33 0,2-33 0,0 25 0,0-25 0,-3 26-129,3-26 129,0 20 0,0-20 0,0 20 0,0-20 129,0 0-129,0 22 0,0-22 0,0 0 0,-2 24 0,2-24-129,-2 20 129,2-20 0,0 0 0,0 22 0,0-22 0,0 19 0,0-19 0,0 0 0,0 24 0,0-24 0,0 22 0,0-22 0,0 20 0,0-20 0,0 22 0,0-22-129,0 24 129,0-24 0,0 24 0,0-24-129,0 25 129,0-25-129,-2 29 129,2-29 0,0 33 0,0-33 0,0 28 0,0-28 0,0 29 0,0-29 0,0 22 0,0-22 0,0 21 0,0-21 0,0 21 0,0-21 0,0 23-258,0-23 258,0 28 0,0-28 0,0 32 0,0-32 0,0 36 0,0-36 0,0 29 0,0-29 0,0 26 0,0-26 0,0 27 0,0-27 0,0 25 0,0-25 0,0 24 0,0-24 0,0 0 0,0 22 0,0-22 0,0 0 0,0 0 0,0 0 0,0 0 0,2 20 0,-2-20 0,0 0 0,0 0 0,0 0 0,0 0 0,2 18 0,-2-18 0,0 0 0,0 0 0,5 24 0,-5-24 0,0 0 0,0 0 0,2 21 0,-2-21 0,0 0 0,0 0 0,0 0 0,0 0 0,0 0 0,0 0 0,0 0 0,0 0 0,0 0 0,0 0 258,0 0-258,0 0 0,0 0 129,0 0-129,0 0 0,0 0 129,0 0-129,0 0 0,0 0 129,0 0-129,0 0 0,0 0 0,5-9 129,-5 9-129,0-23-129,0 23 129,0-31-129,0 31-129,2-41-387,-2 41-903,9-37-3096,-7 13-258,-2-2-258,0 3-258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3T02:31:26.0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2402 892 1032,'-10'7'1290,"10"-7"-129,0 0 129,0 0-258,0 0 0,0 0-258,0 0 0,-20 9-129,20-9 129,0 0-129,0 0 258,-18 9 0,18-9 129,0 0-129,0 0 0,0 0-258,0 0 258,0 0-387,0 0 0,-19 0 0,19 0 0,0 0 0,0 0-129,0 0 0,0 0 0,0 0 0,0 0-129,0 0 129,0 0-258,0 0 258,0 0-258,0 0 129,0 0-129,-19 0 0,19 0 0,0 0 0,0 0 129,0 0-129,0 0-129,0 0 129,0 0 0,-9 19-129,9-19 129,0 0-129,-5 19 129,5-19-129,0 0 129,-9 23-129,9-23 129,-6 19-129,6-19 129,-7 23-129,7-23 0,-5 29 129,5-29-129,-7 29 0,7-29 129,-4 29-129,4-29 0,-3 31 0,-2-14 258,1 2-258,-1 4 0,1-4 0,1 2 0,-3 3 0,3-1 129,-1 0 0,3 0 0,-3-4-129,4-1 0,0 3 129,-2 2-258,2-5 258,-1 1-258,1-19 129,-2 34-129,2-34 129,-2 29 0,2-29 0,0 21 0,0-21 0,-3 20 0,3-20 0,0 0 0,0 21 0,0-21 0,0 0 0,0 22 0,0-22 0,0 0 0,-2 31 0,2-31 0,-6 30 129,6-30-258,-5 25 129,5-25 0,-2 25 0,2-25 0,-3 24 129,3-24-129,0 21 0,0-21 0,-5 21 0,5-21 0,-4 21 0,4-21 0,0 21 129,0-21-129,0 0 0,-2 28 0,2-28 0,0 0 0,-2 22 0,2-22 0,0 0-129,0 20 129,0-20 0,0 0 0,0 0 0,-1 24 0,1-24 0,0 0 0,0 0 0,0 0 0,-7 21 0,7-21 0,0 0 0,0 0 0,0 0 0,0 0 0,-7 21 129,7-21-129,0 0 0,0 0 0,0 0 0,-6 20 0,6-20 0,0 0 0,-3 19-129,3-19 129,0 0 0,-6 26 0,6-26 0,-3 21 0,3-21 0,-5 24 0,5-24 0,-6 28 0,6-28 0,-3 31 0,3-31 0,-5 24 0,5-24 0,-4 20 0,4-20 0,-5 21 0,5-21 0,0 0 0,-2 22 0,2-22 0,0 0 0,0 0 0,-2 21 0,2-21 0,0 0 0,0 0 0,0 0 0,0 0 0,-3 21 0,3-21 0,0 0 0,0 0 0,0 0 0,0 0 0,0 0 0,0 0 0,0 0 0,-7 18 0,7-18 0,0 0 0,0 0 0,0 0 0,0 0 0,0 0 0,0 0 0,0 0 0,0 0 0,0 0 0,0 0 129,-6 21-129,6-21 0,0 0-129,0 0-258,0 0-387,0 0-1032,0 0-2580,-1-18-258,1 18-258,-4-31-258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3T02:32:50.9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17 287 2967,'0'0'2064,"0"0"-129,0 0 129,0 0-258,-21 0-129,21 0 0,0 0-258,0 0-387,0 0-129,0 0-258,0 0 0,0 0-129,0 0-258,0 0 0,0 0 0,0 0-129,0 0 129,0 0-129,0 0 0,0 0 0,0 0 0,0 0 0,0 0 0,0 0 0,0 0 0,15 2 0,-15-2 129,18 2-129,-18-2-129,25 3 129,-25-3 0,33 1 0,-33-1-129,34 0 129,-13 4 0,0-4 0,2 0-129,2 0 129,1 0 0,4-4-129,-1 0 129,1 2 0,0-1-129,1-1 129,-1 3-129,0-1 129,-1-3-129,-1 4 0,0 1 0,-5-3 129,0-1-129,-5 4 0,1 0 0,-19 0 0,35 0 0,-35 0 0,28-1 129,-28 1-129,32 0 0,-32 0 0,27 0 0,-27 0 0,30-4 0,-30 4 0,30 0 0,-30 0 0,31 0 0,-31 0 0,36 0 0,-36 0 0,37 0 0,-18 0 0,1 0 0,1 0 0,0 0 0,2 0 0,0 0 0,0 0 0,2 0 129,-1 0-129,1 0 0,0 0 0,3 0 0,-2 0 0,6 0 0,-2 0 0,4 0 0,-3-1 0,3 1 0,0-2 0,-1 1 0,-3 1 0,0-4 0,-3 4 0,-3 0 0,4 0 0,-5 0 0,0 0 0,0-1 0,0 1 0,-3 0 0,3 0 0,-2 0 0,2 0 0,-2 0 0,2 0 0,-2 0 0,2 0 0,-2 0 0,-21 0 0,37 5 0,-16-5 0,-1 1 0,-1-1 0,6 0 0,-6 2 0,4-2 0,2 0 129,-4 1-129,4-1 0,-2 0 0,2 4 0,-1-3 0,1-1 0,1 0 0,1 0 0,-1 2 0,3-2 0,-3 0 0,1 0 0,3 0 129,-4 0-129,0 0 0,1 0 0,-2 0 0,-2 0 0,1 2 0,1 1 0,0-2 0,-2 4 0,0-3 0,1 3 0,-1-4 0,0 3 0,-3-1 0,-1-2 0,-1 4 0,3-3 129,-2 3-129,-1-4 0,1 1 0,1 3 0,-3-4 258,5 1-258,-3-2 129,0 0-129,1 0 0,3 0 129,-2 0-129,0 0 129,2 3-129,-4-3 0,8 0 129,-4 2-129,2-2 0,1 1 0,-3-1 0,3 4 0,3-4 0,-3 0 0,4 0 0,0 0 0,2 0 0,0 0 129,3 0-129,0 0 0,-3 0 0,3-4 0,-5 3 0,2 1 0,0-2 0,-2 2 0,2-3 0,-1 3 0,-2 0 129,2-2-129,3 1 0,-1-4 0,3 2-129,-3-1 129,3 3 0,-1-1 0,0-3 0,0 4 0,-1 1 0,0-3 0,-1 3 0,1 0 0,1 0 0,-2-2 0,3 2 129,-1-2-129,0 1 0,1 1 0,-1-4 0,0 1 129,-3-2-129,2 4 0,-6-2 129,-2 1-129,2 2 129,-1 0-129,-4 0 0,2 0 129,-2 0-129,1 0 0,-3 2 0,2 1 129,-1-3-129,-1 5 0,0-5 0,-2 1 0,1-1 0,-1 2 0,-1 3 0,1-5 129,-19 0-129,35 1 0,-15 3 0,-2-1 0,1 2 0,2-4 129,-1-1-129,1 2 0,0-1 129,4 3-129,-1-4 0,5 0 0,-5 0 0,3 0 0,-3 0 0,6 0 0,-5 0-129,5 0 129,-5 0 129,0-5-129,-1 5 0,3-2 0,-1 2 0,-1 0 0,1 0 0,-1 0 0,3 0 0,-3 0 0,3 0 0,1 0 0,-1 0 0,2 0 0,-2 0 0,2 0 0,-4 0 0,1 0 0,1 0 0,-3 0 0,0-1 0,-1-3 0,-1 3 0,2-4 0,-2 5 0,0-2 0,0 2 0,-2-1 0,0 1 129,-21 0-258,35 0 129,-35 0 0,34 0 0,-34 0 0,33 1 0,-33-1 0,34 4 0,-16-4 0,-18 0 0,33 3 0,-33-3 0,36 1 0,-36-1 0,31 0 0,-11 0 0,-3 4 129,3-4-129,-1 0-129,1 0 129,-1 0 0,4 0 0,-2 0 0,0 1 129,4-1-258,1 0 129,1 0 0,1 0 0,-1 0 0,3-1-129,-2-3 129,2-2-129,-4 4 129,1 2 0,-1-1 0,1-3 0,-1 3 0,2 1 0,-1 0 0,-1 0 129,4 0-129,-1-2 0,1-3 0,-2 4 0,4-2 0,-2-1 0,-4 3 0,6 1 0,-4-4 0,6 3 0,-3-1 0,-1 2 0,0-1 0,4-3 0,0 4 0,-4-1 0,0 1 0,-2-2 0,2 2 0,-4 0 0,4 0 0,-2 0-129,1-3 258,-3 1-258,1 1 129,3-2 0,-4 3 0,-1-2 0,3 0 0,-3-2 0,-2 3 0,3-1 0,-1 1 0,1-4 0,-1 5-129,0-3 129,-2 1 0,0 0 0,0 1 0,-2-3 0,-4 3 0,3 1 0,-1 0 0,-19 0 0,36 0 0,-19 0 0,3 0 0,-1 0 0,0 0 0,3 0 0,-1 0 0,0 0 0,2 0 0,-2 0 0,-2 0 0,3 0 0,1 0 0,-2 0 0,4 0 0,-3 0 0,1 0 0,4-2 0,-1 2 0,3 0 0,1 0 0,-2 0 0,2 0 0,0 0 0,2 0 0,-1 0 129,-2 0-129,1 0 0,-2 0 0,0 0 0,-1 2 0,-1-2 0,2 0 0,-3 0 0,0 0 0,-2 0 0,1 0 0,1 0 0,1 0 0,-3 1 0,2-1 0,0 4 129,3-4-258,0 0 129,-1 0 0,3 0 0,-2 0 0,2 0 0,0-4 0,2 3 0,0-1 0,-4-3 129,5 4-129,1-4 0,-1 2 0,-1-2 0,2 3 0,1 1 0,0-4 0,1 3 0,-1-1 0,0 1 0,0 1 0,3-2 0,2 1 0,-5 0 0,2 1 0,-1 1 0,-1 0 0,-1 0 0,-1-3 0,-1 3 0,-4 0 0,2 0 0,-5 0 0,1 0-129,-1-2 258,-2 2-129,0-2 0,0 2 0,-2 0 0,-21 0 0,35-1 0,-35 1 0,34 0 0,-34 0 0,28 0 0,-28 0 0,30-7 0,-30 7 0,27 0-129,-27 0 129,26-3 129,-26 3-129,27 0-129,-27 0 129,21-2 0,-21 2 0,17-1 0,-17 1 0,20-3 0,-20 3 0,19-2 0,-19 2 0,18-3 0,-18 3-129,25-5 129,-25 5 0,30-7 0,-30 7 0,33-6 0,-15 4 0,3 1 129,-2-4-129,2 1 0,-1 2-129,-1 2 258,2-3-258,-3 3 129,2-1 0,-20 1 0,37 0 0,-16-4 0,-21 4 0,35-6 0,-12 6 129,0 0-129,2-7 0,-2 4 0,1 3 0,5 0 0,-3 0 0,4-1 0,-4 1-129,8-4 129,-6 4 0,6-3 0,-2-2 0,1 5-129,4 0 258,-2 0-129,2-6 0,-3 3-129,5 1 258,-2 0-129,0-2 0,-2-1 0,1 2 0,-1 1-129,5 0 129,-4-2 0,1 4 0,0-5 0,-4 3 0,1-3 0,-1 4 0,-1-1 0,-7-1 0,-2-4 0,-2 6 0,-3-3 0,-18 4 0,28-4 0,-28 4 0,0 0 0,23-2 0,-23 2 0,0 0 0,0 0 0,0 0 0,0 0 0,0 0 0,0 0 0,0 0-129,0 0 0,0 0-129,0 0-258,7 18-2064,-7-18-2193,-14 19-258,-9-16-258,-16-3-258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3T02:31:29.1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1513 3221 1548,'0'0'3225,"-13"1"387,13-1-1935,0 0-645,0 0 258,0 0 129,0 0-516,0 0 258,0 0-129,0 0-387,0 0 0,0 0 0,0 0-129,0 0-258,0 0-129,11 0 129,-11 0-129,0 0-129,0 0 129,0 0-129,0 0 129,0 0-129,0 0 129,0 0-129,0 0 129,0 0 0,0 0 0,0 0-129,0 0 0,0 0 129,0 0-129,0 0 0,0 0 0,0 0 0,0 0 0,0 0 0,0 0 0,0 0 0,0 0 0,0 0 129,0 0-129,0 0 0,0 0 0,0 0 0,0 0 0,0 0 0,0 0 0,0 0 129,0 0-129,0 0 0,0 0 0,0 0 129,0 0-129,5-9 0,-5 9 129,0 0-129,28-17 129,-28 17-129,32-15 258,-11 6-129,4-4 0,3 0 0,1-5 129,4-1-129,-3-2 0,5-2 0,-5 2 129,2 0-129,-2-2 0,-3 4 129,-4-4-129,-2 9 0,-5-6 129,-16 20-129,28-34 129,-28 34-129,16-32 0,-16 32 0,9-33 0,-9 33-129,7-29 129,-7 29 0,0-33-129,0 33 258,0-30-258,0 30 129,0-26-129,0 26 258,0-23-129,0 23-129,-2-23 129,2 23-129,-7-24 0,7 24 0,-14-23 0,14 23 0,0 0 0,-16-21-129,16 21 129,0 0-129,0 0 129,0 0 0,-20 0 0,20 0-129,0 0 129,0 0 0,-16 13 0,16-13 0,-8 25 0,8-25 0,-11 33 0,8-13 0,-5 1 0,1 4-129,2 0 129,-2 4-129,0-1 129,2 5-129,-2-1 129,3 2 0,-1 0 0,1 2 0,1 2-129,-3-1 258,3-4-258,-1 4 129,1-3 0,-1 2 0,3-5 0,-1-2 0,2-2 0,0-1 0,0-3 0,5-2 0,6-1 129,-11-20-129,24 30 0,-24-30 0,30 26 129,-30-26-129,30 14 0,-30-14 0,34 1 0,-34-1-258,33 0-258,-24-16-1290,-9 16-2709,27-26-258,-27 26-387,19-36-129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3-13T18:16:36.93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985 133 3,'-25'13'4,"25"-13"-1,-17 7 0,17-7-1,-21 7 0,21-7-1,-30 5 0,14-1 0,0 1 0,-2 0 0,1 0-1,-5 1 1,5-3 0,1 4 0,-2-5 0,1 3 0,1-3 0,0 2 0,0-1-1,0 1 1,16-4-1,-28 14 1,12-3-1,16-11 0,-30 26 0,14-8 0,-2-1 0,1 2 0,-1-1 0,1 1 0,-3 2 0,3-3 0,-1 3 0,2-5 0,-2 2 0,2-2 0,-3 1 0,3 1 0,0 2 0,0-1 0,0 0 0,-4 3 0,3 1 0,-3 5 0,1-2 0,0 1-1,-3 3 1,3 0 0,0 0 0,1 0 0,2 0 0,2-5 0,0 3 0,3-3 0,2-2 1,1-3-1,1 1-1,0-1 1,1-2 0,1 3 1,0 0-2,-1 4 1,3-2 0,-1 2 0,-1 1 0,1 2 0,1 1 0,-2 1 1,1 0-1,1 5 0,-1-1 0,1 1 0,-1 0 0,2-1 1,1 3-1,1-5 0,1 2 0,1-6 0,-2 1 0,2-1 0,1 1 0,-1-1 1,0-2-1,1 8 1,1-2-1,1 1 1,2 1 0,0 1-1,0 1 1,6 1 0,-4 0-1,3-3 1,-2-3 0,1 3-1,0-4 0,-1 0 0,-1-3 0,2-1 0,-4-1 1,1-1-1,0 1 0,0 1 0,1 1 0,0 3 0,2 0 0,-1-2 0,3 2 0,-1-2 0,4 1 0,0-3 1,-4-1-1,4-2 0,-2 0 0,4-2 1,-3 2-1,2-2 0,-1 1 1,2-5-1,3 4 0,-4-1 0,5-1 1,-3-1-1,0-2 0,1 0 1,-3-2-1,3 0 0,-3-3 1,-1 1-1,0-4 1,2 8-1,0-4 1,-1 1-1,1-1 0,-1 4 0,1-4 0,0 2 1,-18-14-1,30 22 0,-30-22 0,26 14 0,-26-14 1,25 7-1,-25-7 1,25 5-1,-25-5 1,30 14 0,-30-14-1,31 18 0,-13-6 1,0-3-1,1 5 0,-3-3 0,3 0 0,-3-4 0,4 0 1,-3-2-1,-1 2 0,2-2 0,0 3 1,1-1-1,-1-2 0,2 0 1,1 1-1,0-1 0,0-2 1,4 1 0,-1-2-1,-1-1 1,4-1-1,1 4 0,-2-2 1,1-2-1,-2 1 1,-1-1 0,-1 2 0,0-2 0,0-2 1,0 1-1,0-3 0,0 1 0,0-3 0,0 3 0,1-2 0,-2-1 0,1 1-1,-4 0 0,2 1 1,-1 1-1,-1-1 1,-1 0 0,2 1-1,-3-2 1,3-1 0,-3 1 0,-1-2 0,0 0-1,0 0 1,0 0-1,0 0 0,1 0 2,-1 1-1,4-1-1,-4 0 1,3-2 0,2-5 0,-1 2 0,1-4 0,-4 0 0,3-4 0,-3-1-1,5-2 1,-3 0-1,-1 4 1,-1-3-1,1 4 1,1-3-1,-1 1 0,3 3 0,-3-1 1,3 0-1,-2-5 1,4 2 0,-3-4 0,3 1-1,-2-3 1,-4 1 0,5-4 0,-4 3-1,3 2 1,-3-1-1,-1 1 1,1 0-1,-2 4 1,3 2-1,-5-3 1,4 3-1,-4-6 1,2 2 0,2-2 0,-6 2 0,4-3-1,-4-1 1,4 2 0,-4-3 0,1 5 0,-3-2 0,3 0-1,-4-1 1,-1 1 0,1-4 0,-3-2 0,-1-1 0,-2-2 0,1-5-1,-1 2 2,1-2-2,-4 0 1,0-1 0,0 3 0,-2-6 0,-1 2 0,-3 2 0,-1-4 0,0 4 0,-2-1 0,-1-3-1,-1 3 1,-1 3 0,0-1-1,-3 1 1,1 2-1,0 1 1,-2-1-1,0 5 0,-1-2 0,1 0 1,-3 2-1,1-2 1,2 4-1,0 1 1,0 0 0,-1-1-1,3-2 0,-2 3 1,3-3-1,-1 0 0,-1 0 1,3 0-1,-2 2 0,0 0 0,0 3 0,1 0 1,-1 2-1,-2 4 0,4-1 1,-4 2-1,2 1 0,-2-1 1,2 0-1,-2 2 0,2-1 0,-2 1 0,2 0 0,0 0 0,-2 2 0,16 14 1,-30-28-1,30 28 0,-30-26 0,14 12 0,-1 2 0,-1-1 0,0 3 0,-1-3 0,-2 3 0,3-1 1,-3-1-1,3 1 0,1 0 0,-3 1 0,4-1 0,-1-1 0,-1 1 0,0 1 0,-1-1 0,1 0 0,-1 2 0,1-1 0,-1 1 0,1 2 0,3-2 0,-2 2 0,1-4 0,16 11 0,-30-14 0,30 14 0,-28-14 0,28 14 0,-30-12 0,14 6 0,-2 5 0,1-5 0,-1 5 0,-1-1 0,-1 0-1,1 0 1,-1 1 0,-3-1 0,4 0 0,1 4 0,-1-2 0,1 2 0,2 1 0,1 1 0,-3-3 0,18-1 0,-27 6 0,12-5 0,-1-1 0,16 0 0,-29 0 0,14 0 0,15 0 0,-29-1 0,29 1 0,-26 0 0,26 0 0,-23 0 0,23 0 0,-25 1 0,25-1 0,-24 4-1,24-4 1,-27 7 0,27-7 0,-24 5 0,24-5 0,-21 4-1,21-4 1,-19 3 0,19-3 0,-18 2 0,18-2-1,-17 9 0,17-9 0,-22 14 0,22-14 0,-21 27 0,7-11-1,5 3 0,-5-1-1,2-1-1,12-17-5,-25 25-10,25-25-8,-26 7 2,26-7-1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0:47.6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18DEA98-8B84-4814-BABB-E9A54189711C}" emma:medium="tactile" emma:mode="ink">
          <msink:context xmlns:msink="http://schemas.microsoft.com/ink/2010/main" type="inkDrawing" rotatedBoundingBox="30437,7921 30452,7921 30452,7936 30437,7936" shapeName="Other"/>
        </emma:interpretation>
      </emma:emma>
    </inkml:annotationXML>
    <inkml:trace contextRef="#ctx0" brushRef="#br0">0 0 0,'0'0'0,"0"0"0,0 0 0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3T02:30:55.7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115 1731 645,'0'0'1935,"0"0"258,0 0-129,0 0 0,0 0-258,0 0-258,0 0-258,0 0-258,0 0 0,0 0-387,0 0 0,0 0-129,0 0-129,0 0 0,0 0 0,0 0 0,0 0-129,0 0 0,0 0 0,0 0 0,0 0 0,12 15 0,-12-15 0,25 13 0,-25-13 0,34 17 0,-13-12-129,7 7 258,2-4-258,5 7 129,2-2-129,6 0-129,3 1 129,3 1 0,-1-1 0,5-1-129,-2-3 129,3 6-129,3-6 129,3 5-129,-2-6 129,4 4-129,1 2 129,1-2-129,3 0 0,0-1 0,-2 4 129,1 0-129,-1-3 0,0-1 0,-1 1 0,1 0 0,-1-1 0,-1-1 0,-5-1 0,1 2 0,-3-1 0,1 3 0,-4 1 0,-2 1 0,0-2 0,2 2 0,-4-3 0,1 2 0,1 3 0,0-3 0,-3-1 0,5 1 0,-6 3 0,1-1 0,5 3 0,-4-3 0,1 2-129,3 0 258,0 0-258,0 1 258,3-1-129,-3 0 0,2-1 0,-2-1 0,0 6 0,-1-3 0,0 3 129,-1-2-129,-2 0 0,-3-1 0,4 1 0,1 1-129,-4-7 129,-1 4-129,0-4 0,-2 3 0,-1-6 129,1 4 0,-4-3 0,-1 3 0,0-2 129,2-3-129,-3 6 0,3-6 129,1 2-129,-1-4 0,0 2 0,1-2 0,0-1 0,-1 2 0,1 0 129,2 1-129,-3-3 0,3 2 0,0 1 0,2-1 0,-2 1 0,2-4 129,0 1-129,2 0 0,-1-3 0,3 2 0,3-4 0,-2 2 0,0 1-129,-2 1 129,1-4 0,-3 2 0,1 1 0,-4-3 0,0 4 0,-3-6 0,-4 4 0,-2 0 0,-3-3 0,-6-1 0,-1 2 0,-5 1 0,-20-4 0,28 5 0,-28-5 129,0 0-129,21 6 0,-21-6 0,0 0 0,0 0 0,0 0 0,0 0 0,0 0 0,0 0 0,0 0-129,0 0-258,0 0-258,0 0-774,0 0-1290,-12-5-1935,12 5-258,-25-14-387</inkml:trace>
  <inkml:trace contextRef="#ctx0" brushRef="#br1" timeOffset="38127.5544">4806 3560 774,'0'0'4128,"7"-19"387,-7 19-387,0 0-2322,0 0-129,0 0-258,0 0-516,0 0-129,-5-21-129,5 21-129,0 0 129,0 0-258,0 0-129,0 0 0,-13 16-129,13-16-129,-3 33 129,3-10-129,-2 4 0,2 1 0,0 2 0,0 1 0,0 0 0,0-4 0,3 6 0,1-4-129,3 2 129,-5-2-129,5-5 129,-4 0-129,1-4 129,1 0 0,-5-20 0,7 24 0,-7-24 0,0 0 0,0 0 0,20 21 0,-20-21 0,0 0 0,0 0 0,19 13 0,-19-13 0,0 0 129,0 0-129,23-7 129,-23 7-129,18-22 129,-10 1 0,5 1 0,-3-6 0,3-1 129,-3-4-129,3 0 0,-8-5 0,9 2 129,-9 4 0,2 1-258,-1 2 129,1 1 0,-5 6-129,1 0 129,-3 20-129,7-26 129,-7 26-129,0 0 129,0 0-129,0 0 0,0 0 0,0-17 129,0 17-129,0 0 0,0 0 0,0 16 0,0-16 0,0 35 0,2-11 0,-2 2 0,2 1-129,-1 2 258,5 1-258,-3 1 129,1-9 0,3 10 0,0-2 0,-2-4-129,4 2 129,-4-7-129,2-1 129,2-1-129,-9-19 129,14 27 0,-14-27 0,0 0 0,25 13 0,-25-13-129,0 0 0,25 0-258,-25 0-258,10-32-1935,-6 11-1935,1-5-645,-1 1-129,-4-10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3T02:33:30.98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80 2267 2322,'0'0'2064,"0"0"-129,0 0-129,0 0-645,0 0 0,0 0-258,-19 0 0,19 0 0,0 0-258,-18 0-129,18 0 0,0 0 129,0 0-258,-24-10 0,24 10 0,0 0-129,0 0 0,0 0 0,0 0 0,-20-4-129,20 4 0,0 0 129,0 0 0,0 0-129,0 0 0,0 0 0,0 0 0,0 0 0,0 0 0,0 0-129,0 0 129,0 0 0,0 0-129,0 0 129,0 0-129,0 0 129,0 0 0,0 0-129,0 0 129,0 0 0,0 0-129,11-7 129,-11 7 0,17-5 0,-17 5 0,27-5 0,-27 5 0,30-3 0,-30 3 0,35-6-129,-14 4 129,1 1 0,2-4-129,-1 2 129,2 2-129,0-1 0,3 2 129,-3-1-129,1-3 258,2 4-258,2-1 129,0-1-129,4 1 129,-1-4 0,3 2 0,-1-6 0,2 6 0,-2-3-129,1-1 129,-3 1 0,1-1-129,-3 3 0,-1-1 129,2-7-129,-2 4 129,0-1-129,2 1 0,-2-4 129,-2 3-129,6-2 129,-1-1-129,-1 2 129,3-3-129,-5 3 129,2-4-129,0-1 129,-2 1-129,-2-6 0,0 5 129,1 2-129,-3-4 0,4 1 129,-3-1-129,4 0 0,-2 5 0,2-5 0,-2-2 0,2 3 0,-1-2 0,0-1 129,-1 1-129,-1 1 0,2-4 0,-2 2 0,2 2 129,-2-1-129,-3 2 0,3-5 0,0 5 258,-3-4-258,3 3 0,-3-3 129,0 2-129,0-3 129,3-2-129,-5 1 0,0-2 0,0 0 0,0-2 129,-1 2-129,3-1 129,-4 0-258,1-6 258,0 4-258,0-4 129,1 4-129,-2-5 258,0 7-258,0-4 0,4 3 129,-2 3 0,0 2 0,0 0 0,-2-4 129,-4 4-129,5 4 0,-3-3 129,-5 0-129,2-1 0,-16 21 0,30-35 0,-16 17 129,0-1-129,2 0 0,-3 2 0,1-3 0,-14 20 0,24-35-129,-24 35 129,29-31 0,-29 31 0,21-36 0,-21 36 0,26-32 0,-15 13 0,-11 19 0,25-33 129,-25 33-129,21-29 0,-21 29 0,19-29 0,-19 29 0,27-28 0,-27 28 0,21-29 0,-21 29 0,26-34 0,-26 34 0,23-24 0,-23 24 0,18-26 0,-18 26 0,19-24 0,-19 24 0,20-21 0,-20 21 0,19-25 0,-19 25 0,21-21 0,-21 21 0,21-21 0,-21 21 0,22-19 0,-22 19 0,23-21 129,-23 21-129,23-18 0,-23 18 0,26-19 0,-26 19 0,25-17 0,-25 17 0,24-15 0,-24 15 0,27-19 0,-27 19 0,25-15 0,-25 15 0,26-14 0,-26 14 0,30-13 0,-30 13 0,27-11-129,-27 11 129,26-12 0,-26 12 0,28-9 129,-28 9-129,28-10 0,-28 10 0,32-11 0,-32 11 0,36-11 0,-17 5 0,0 0 0,3 1 0,-3 0-129,-1 0 129,3 0 0,-21 5 0,35-5 0,-16 4 0,-19 1 0,39-5 0,-18 5 0,1-2 0,-1 2 0,2 0 0,-4 0 0,2 0 0,1 0 0,-22 0 0,33 4 0,-33-4 0,34 6 0,-34-6 0,31 3 0,-31-3 0,30 10 0,-30-10 0,30 8 0,-30-8 0,29 10 0,-29-10 0,28 10 0,-28-10 0,26 11 0,-26-11 0,25 16 0,-25-16 129,25 20-129,-25-20 0,23 13-129,-23-13 258,21 21-129,-21-21-129,21 21 129,-21-21 0,21 24 0,-21-24 0,18 28 0,-18-28 0,19 29 0,-19-29 0,21 27 0,-21-27 0,23 29 0,-23-29 0,23 28 0,-12-8 0,-11-20 0,19 33 0,-5-12 0,-6 0 0,2-1 0,-1 0 0,0 1 0,-9-21 0,19 34 0,-19-34 0,23 35 0,-23-35 0,28 26 129,-28-26-129,29 31 0,-29-31 0,28 32 0,-28-32 0,26 29 0,-26-29 0,25 27 0,-25-27 0,23 22 0,-23-22 0,21 21 129,-21-21-258,16 18 258,-16-18-129,16 19 0,-16-19 0,0 0 0,19 23 0,-19-23 0,0 0 0,18 25 0,-18-25 0,12 17 0,-12-17 0,0 0 0,16 21 0,-16-21 0,0 0 0,16 21 129,-16-21-129,0 0 0,14 25 0,-14-25 0,0 0 0,14 24 0,-14-24 0,0 0 129,14 21-129,-14-21 0,0 0 0,20 21 0,-20-21 0,0 0 0,19 16 0,-19-16 0,0 0 0,0 0 0,18 25 0,-18-25 0,0 0 0,0 0 129,0 0-129,19 21 0,-19-21 0,0 0 0,0 0 129,11 21-129,-11-21 0,0 0 0,0 0 0,14 16 0,-14-16 129,0 0-129,0 0 0,18 26 0,-18-26 0,0 0 0,12 28 0,-12-28 0,11 17 0,-11-17 0,7 26 0,-7-26 0,8 29 0,-8-29 0,11 22 0,-11-22 0,9 27 0,-9-27 129,9 23 0,-9-23-129,10 21 129,-10-21-258,11 27 387,-11-27-258,9 22 0,-9-22 0,12 25 0,-12-25 0,11 23 0,-11-23 0,10 23 0,-10-23 0,9 21 0,-9-21 0,11 19 0,-11-19 0,0 0 0,23 21 0,-23-21-129,0 0 129,21 25 0,-21-25 0,0 0 0,16 25 0,-16-25 0,5 21 0,-5-21 0,9 21 0,-9-21 0,7 24 0,-7-24 0,0 0 0,14 25 0,-14-25 129,0 0-129,11 25 0,-11-25 0,0 0 0,10 25 0,-10-25 0,5 20 0,-5-20 0,0 0-129,13 25 258,-13-25-258,0 0 258,16 17-129,-16-17 0,0 0 0,19 26 0,-19-26 0,0 0 0,21 27 0,-21-27 0,0 0 0,25 26 0,-25-26 0,0 0 0,23 21 0,-23-21 0,19 11 0,-19-11-129,20 12 129,-20-12 0,21 12 129,-21-12-258,23 17 258,-23-17-129,26 20 0,-26-20 0,25 21 0,-25-21 0,23 17 0,-23-17 0,25 17 0,-25-17 0,24 15 0,-24-15 0,27 13 0,-27-13 0,28 16 0,-28-16 129,25 14-129,-25-14 0,26 12 0,-26-12 0,25 12 0,-25-12 0,28 13 0,-28-13 0,25 15 0,-25-15-129,23 14 129,-23-14 129,25 8-129,-25-8 0,23 11-129,-23-11 258,26 8-129,-26-8 0,30 9 0,-30-9 0,32 17 0,-32-17 0,33 8 0,-33-8 0,36 4-129,-36-4 258,35 9-129,-17-5 0,1-4 0,0 4-129,-1-3 129,1 1 0,-19-2 0,36 5 129,-36-5-129,35 1 0,-35-1 0,35 2 0,-15 3 0,-20-5 0,35 1 0,-17 3 0,1-3 0,1 2 0,-3 1 0,4-1 0,-21-3 0,36 5 0,-36-5 0,35 6 0,-16-4 0,-1-2 0,1 0-129,1 0 129,-3 0 0,3 0 0,-1 0 0,-1 5 0,1-5-129,-19 0 129,34 8 129,-16-7-129,-18-1 0,35 3-129,-16 0 129,-19-3 0,36 1 0,-36-1 0,33 0 0,-33 0 129,32 0-129,-32 0 0,33 0 0,-33 0 0,30 0 0,-10 0 0,-20 0 0,32 0 0,-32 0 0,31 0 0,-31 0 0,32 0 0,-32 0 0,34 0 0,-34 0 0,35 0 0,-35 0 0,35 0 0,-15 0 0,-3 0 0,4 0-129,-1 0 129,-3 0 0,5 0 0,-1 0 0,0 0 0,0 0 0,-1 4 0,1-4 0,0 1 0,0-1 0,0 2 0,-1-2 0,1 1 0,-2-1 0,3 5 0,-5-3 0,3-2 0,-1 1 129,-1 3-129,1-4 0,-19 0 0,35 5 0,-35-5 129,32 1-129,-32-1 0,30 2 0,-30-2 0,30 1 0,-30-1 0,23 4 0,-23-4 0,25 0 129,-25 0-129,23 0 0,-23 0 0,19 3 0,-19-3-129,20 1 129,-20-1 0,0 0 0,30 4 0,-30-4 0,22 1 0,-22-1 0,25 0 0,-25 0 0,23 2 0,-23-2 0,21 3 0,-21-3 0,18 0 0,-18 0 0,19 0 129,-19 0-129,0 0 0,25 3 0,-25-3 0,0 0 0,21 4 0,-21-4 0,0 0-129,20 3 129,-20-3 0,0 0 0,23 8 0,-23-8-258,14 19 0,0 4-516,-14-23-1677,7 28-2322,-5-2-258,-2-9-129,0-17-516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27:44.3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551A19-5922-4E66-AE45-0CD217182693}" emma:medium="tactile" emma:mode="ink">
          <msink:context xmlns:msink="http://schemas.microsoft.com/ink/2010/main" type="inkDrawing" rotatedBoundingBox="4984,12245 14790,9684 16325,15562 6519,18123" hotPoints="14984,12074 13722,17338 6478,15602 7739,10338" semanticType="enclosure" shapeName="Rectangle">
            <msink:sourceLink direction="with" ref="{014E84CB-0FC0-4F8A-83F2-0E1BF3787D71}"/>
            <msink:destinationLink direction="with" ref="{805F1CAC-CED5-42F6-BDFA-A43A37F6242D}"/>
          </msink:context>
        </emma:interpretation>
      </emma:emma>
    </inkml:annotationXML>
    <inkml:trace contextRef="#ctx0" brushRef="#br0">6744 367 2193,'-5'-50'3354,"1"28"-258,-20-8-2838,-3 4-516,-10 4 258,-9 1 0,-7 5 0,-14-4 0,-12 4 387,-15-1-129,-8 1 258,-16-1-129,-13 4 129,-17 0-129,-11 6-129,-10 1 129,-8 4-258,-8 2 0,-11 0-129,2 7 0,-3-3 0,1 8-129,-2-3 129,2 3-129,6-6-129,3 4 258,5 3-129,2-4 0,7 2 129,11 5 0,7-3 129,8 6-129,11 4 0,8-1 0,13 4 0,13-3 0,6 5-129,14-3 129,4 1 0,9 2 0,7 0 0,8 4 0,2 5 0,3 12 0,1 12 0,4 12 0,4 19 0,-6 23 0,4 15 0,-4 23 0,5 9 0,-5 13 129,6 6 0,-8 4 129,4 2-129,-4-6 129,1-2 129,-5-15 0,0 5 0,-3-11 129,2-1-258,-5-9 0,3 0 0,-1-7 0,1 0 0,2-1-129,-2-2-129,2-7 0,2-4 129,2-11-129,3-4 0,2-9 129,7-15 129,-2-10-129,12-6 0,3-16 0,3-3-129,8-8 129,3-7-129,6-9 0,-1-2-129,5-5 129,0-2 0,3 1 0,3-4 0,2 4 0,-8-21 0,22 35 0,-22-35 0,28 29 0,-9-15 0,-1-6 0,5 4 129,5-6-129,2 4 258,4 0-129,6-1-129,2-1 129,8 3 0,1 3 0,7-3 0,6 1-129,5-3 129,1-1 0,11 2 0,2-8 0,11-1 0,1-1 0,14 0 129,1-3 0,12-7-129,-1 2 0,5 3 0,8-3-129,0 4 0,2-5 0,1 5 0,3 0 0,4 1 0,6 2 0,0-3 0,0 3 0,-3 1 0,6 0 0,0 0 0,1 0 0,-2 0 0,5-2 0,0 2 0,-2 0 0,2 0 0,-3 0 0,-3 3 0,-1 5 0,-2-3 0,-6 3 0,-3 0 0,0 0 0,1-4 129,-8 1-129,-3-5 0,0 0 0,-4 0 0,-9 0 129,1-4-129,-3-1 0,-2-3 0,-3 4 0,2-3 0,-7-1 0,0-2 0,-1 3 0,-6-2 0,-6-4 129,-1 0-129,0-2 0,-3-1 0,-6-5 0,0 5 0,-3-6 129,-1 2-129,-4-6 0,-1 3 0,-1-7 0,-6 1 129,4-1-258,-2-6 129,-6-6 0,1 5 0,0-8-129,-4-5 258,-5-3-129,5-1 129,-7-7 0,2-2 0,2-2 0,2-10 0,-3 0 0,6-4-129,-5-7 129,0 1-129,1-3 129,1 0-129,-5-2 0,-2 3 129,-1-3 0,1 5 0,-3 1-129,-1-2 129,-5 2-129,-1-1 129,-1-5 0,-2 7-129,-2 2 129,-1-5-129,-2 7 129,-6 2-129,2 6 0,-5 6 0,-5 6 129,0 9-129,-11 5 129,2 8-129,-4 3 0,-5 8 0,0 0 0,0 5-129,0 21 129,-7-29-258,7 29-129,-21-22-774,21 22-2064,0 0-1161,-34-4-516,11-7-129</inkml:trace>
    <inkml:trace contextRef="#ctx0" brushRef="#br0" timeOffset="1232.0705">6617-18 645,'-25'13'2451,"25"-13"-1677,0 0-1290,-14 23 129,14-23-129,-5 29 516,5-29 258,-4 27 516,4-27 129,0 18 387,0-18 258,0 0-258,0 0 258,9 19-387,-9-19-129,30 13-258,-7-2-258,2 1 0,5 1-258,5 3-129,0 5-129,6 5 0,3-5 129,0 3-129,2 1 129,2-2-129,-2 6 387,-2-4-258,3 4 0,-3-5 129,2 10 0,-5-5 0,5 1-129,-2 0 129,4 0-129,-1-2 0,4 1-129,-3-4 0,0 2 129,1-7-129,4 9 129,-5-4-129,6-1 0,-1 1 129,4 0-258,1 0 258,0 8-258,4-5 129,-2 2-129,0-1 129,-2 5-129,-3-4 129,-1 2 0,-2-1 0,-3-1 129,-3-1-129,0-6 0,-4 10 0,0-4 0,-1 0 0,-4-1 0,5 1-129,1 1 129,-4 3 0,3-5 0,0 1 0,2-2 0,-7 5 0,6-1 0,-4-1 0,-1 2 0,-1-3 0,0 6 129,0-6-129,-3 3 0,0-2 0,-1 3 129,-1-9-129,-4 5 129,2 0-129,-4-3 129,-1-2-129,3 1 0,-3-4 0,-2 0 129,0-6-129,-2 1 0,-1-2 0,-1 2 129,-19-16-129,26 24 0,-26-24 258,23 25-258,-23-25 258,13 18-258,-13-18 0,0 0-129,0 0 129,0 0-387,17 21-1032,-17-21-2838,0 0-129,0 0-387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27:51.2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5F1CAC-CED5-42F6-BDFA-A43A37F6242D}" emma:medium="tactile" emma:mode="ink">
          <msink:context xmlns:msink="http://schemas.microsoft.com/ink/2010/main" type="inkDrawing" rotatedBoundingBox="5419,11179 16470,15601 15976,16837 4924,12416" semanticType="callout" shapeName="Other">
            <msink:sourceLink direction="with" ref="{1B551A19-5922-4E66-AE45-0CD217182693}"/>
          </msink:context>
        </emma:interpretation>
      </emma:emma>
    </inkml:annotationXML>
    <inkml:trace contextRef="#ctx0" brushRef="#br0">0 87 1935,'0'0'1548,"0"0"-1161,0 0-258,0 0 0,0 0-129,9-10 0,-9 10 258,25-16 258,-25 16 129,26-19 129,-6 7 258,-1-1-129,6 5 0,-1-4 0,8 9-129,4-3-258,4 6 0,4 0-129,6 0-129,-1 8 0,4 8 0,4-3 0,3 8-129,-2-3 258,7 5-258,0 1 129,2 5-129,0-5 129,8 4 0,-10-1 0,9 6 0,-5-3-129,0 3 129,-1 4 0,-2 4 0,1-3 0,0 6-129,-4 2 0,5-1-129,-3 4 129,-3 1-129,-4 2 0,5 0-129,-4 1 129,1-1 0,1 1 0,1-1 0,2 3 0,1-6 129,-2 3-129,3-1 0,-1 2 0,-3-3 129,-4-3-258,-1 1 258,-3 1-129,-3 1 0,2-6 0,-1 4 0,1-5 129,-2-1 0,3 1 0,-1-3 0,4-3 0,-1 0-129,1-3 129,-1 0 0,2-2-258,1-1 258,2-3-129,3-1 0,-2-2 0,5 0 0,-2-2 0,0-1 0,1-1 0,1-2 0,0-1 0,-2-2 0,2-3 0,4-4 0,-2-1 0,-1-3 0,3-2 0,-2 2-129,1 1 129,5-1 0,-5-2 0,1 3 0,3 1 0,0-2 0,-2-1 0,1 1 0,-4 3-129,-2-1 129,-2-1 0,-3 4 0,-4 0 0,-2-1 129,1 4-129,-1 2 0,-4-2 0,0 6 0,-2-1 0,3 3 0,-11 0 0,8 2 0,-8 2 0,2-1 129,2 2-129,-4-1 0,1 4 0,1-2 129,-2-1-129,-5 3 0,0 0 129,-1 4-129,-5-1 0,1 0 0,-7 2 0,0 1 258,-6-2-258,2 3 0,-9-2 129,1-3-129,-6 7 129,2 1-258,-2-2 258,-4-1-258,1 6 258,1-1-258,-3-2 129,1 0-129,4-1 129,-1-6 0,1 1 0,2 0 0,1-4 0,3-4 0,1 5 0,0-2 0,5 1 0,-1-5 0,5 2 0,0 2 0,5-4 0,0 2 0,6-2 0,1-3 0,7 0-258,4-1 258,2 1 0,3-5 0,2-2 0,4-2-129,3-3 129,3-1 0,-1-2 0,3-1 0,2-1 0,6-2 0,1-2-129,2 0 129,1 0 0,1-8 0,0-4 0,-3-4 0,3-3 0,-2-2 0,-2-2 0,2 2 0,-5-1 0,-1 2-129,1-5 129,-1 3-129,1-1 0,-2 1 129,1 2-129,-3-3 0,4 0 0,-2 3 129,5 0-129,-7 6 129,0-2 0,0 5 0,-5 3 129,1 3-129,-3 1 0,-1 4 0,-1 0 129,2 9-129,-5 1 0,5 3 129,-4 5-129,4-2 129,-3 7-129,6-2 129,-5 0-129,2 4 129,-1 0 0,-1 3 0,0 2-129,-1-1 129,-1 1-129,1 6 258,-6-3-258,3-2 129,-2 2-129,2 2 129,-4-2-129,3 0 129,-7-4-129,1 4 0,-1 0 0,3-3 0,-4 2-129,0-3 0,1 1-387,-9-7-1290,4 3-2322,5 6-387,-23-22 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27:59.1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4E84CB-0FC0-4F8A-83F2-0E1BF3787D71}" emma:medium="tactile" emma:mode="ink">
          <msink:context xmlns:msink="http://schemas.microsoft.com/ink/2010/main" type="writingRegion" rotatedBoundingBox="7814,14552 8567,14552 8567,15704 7814,15704">
            <msink:destinationLink direction="with" ref="{1B551A19-5922-4E66-AE45-0CD217182693}"/>
          </msink:context>
        </emma:interpretation>
      </emma:emma>
    </inkml:annotationXML>
    <inkml:traceGroup>
      <inkml:annotationXML>
        <emma:emma xmlns:emma="http://www.w3.org/2003/04/emma" version="1.0">
          <emma:interpretation id="{09B91448-2FFB-48D6-BD28-9B6C6256C04B}" emma:medium="tactile" emma:mode="ink">
            <msink:context xmlns:msink="http://schemas.microsoft.com/ink/2010/main" type="paragraph" rotatedBoundingBox="7814,14552 8567,14552 8567,15704 7814,15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B74EE3-4B82-44B2-8FB7-763EF8DE713F}" emma:medium="tactile" emma:mode="ink">
              <msink:context xmlns:msink="http://schemas.microsoft.com/ink/2010/main" type="line" rotatedBoundingBox="7814,14552 8567,14552 8567,15704 7814,15704"/>
            </emma:interpretation>
          </emma:emma>
        </inkml:annotationXML>
        <inkml:traceGroup>
          <inkml:annotationXML>
            <emma:emma xmlns:emma="http://www.w3.org/2003/04/emma" version="1.0">
              <emma:interpretation id="{A2363804-C219-48DF-B9B2-D097F07518A7}" emma:medium="tactile" emma:mode="ink">
                <msink:context xmlns:msink="http://schemas.microsoft.com/ink/2010/main" type="inkWord" rotatedBoundingBox="7814,14552 8567,14552 8567,15704 7814,15704"/>
              </emma:interpretation>
              <emma:one-of disjunction-type="recognition" id="oneOf0">
                <emma:interpretation id="interp0" emma:lang="en-US" emma:confidence="0">
                  <emma:literal>5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746 61 1161,'-19'-14'2709,"19"14"-516,-30-19-129,12 9-774,-1 2-387,-6 0-258,2 7-387,-8 1 258,-1 0-258,-3 8 129,-3 10 129,-7 4-129,0 13-129,-4 0 258,3 9-129,-1-3-129,6 5 129,0-1-258,10 0 0,4 0 0,6-7-129,7 2 0,5-6 129,9-5-129,0-4 258,9-5-129,10 0 0,4-9 258,9-3-129,1-5 0,6 4 0,2-2-129,-2-1 0,3 1 0,2 3 0,-5 2-129,2 1 0,-10 2 129,6-1-129,-7 3 0,2-2 129,-5 7-129,-4-3 0,-2 4 0,-4 3 129,-2-4 129,-5 2-258,-5 1 129,-3 4 0,-2-7 0,0 4 0,-2-3-129,-5 4 129,-3-6-129,-6 7 0,-4-5 129,-1 1-129,-3-2 129,-6 0-129,-4-4 129,-3 0 0,-5-10 129,3 1-129,-4-7 0,3 0 0,-2-13 0,-1-3 0,3-4 0,3 3 0,1-3 0,3-1 0,1 5 0,5 3 0,4-3-129,4 6-258,19 10 0,-21-10-387,21 10-645,0 11-3096,0-11-129,19 9-516,-19-9 258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30:11.7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79 18 774,'0'0'2322,"0"0"129,0 0-387,0 0-387,-18-19-258,18 19-258,0 0-258,0 0-258,0 0 0,0 0-258,0 13 0,0-13 258,0 21-129,0-1 0,0-3-129,0 9 0,0 2 129,0 5-258,-4-1 129,-1 8-258,0-1 129,-2-2-129,1-1 129,-1 6-387,-1-6 258,4-1-129,-1 2 129,1 2-129,1-3 129,1-2-129,2 2 0,0-3 129,0-3-129,0 2 0,0 2 0,0-6 129,3 5-129,-1 0 129,3 0-129,-3 0 0,2 0 0,-2 0 0,-2-1 0,3-2 129,-3-1-129,0 3 0,2-2 0,-2 4 0,0 1 129,2 0-129,-2 2 0,1 4 129,-1 6 0,0-3 129,2-2-129,2 2 0,-4-4 0,1 2 0,1 0 0,0-1 0,0-10-129,3 4-129,-3-1 129,1-5 0,3-4 0,-5-7 0,-1-18 0,7 26 0,-7-26-258,0 0-129,0 0-516,0 0-2064,0-13-1419,0 13 0,-17-41-516</inkml:trace>
  <inkml:trace contextRef="#ctx0" brushRef="#br0" timeOffset="2756.1576">13-9 1161,'0'0'1290,"0"0"-258,0 0 129,0 0-129,0 0 258,21 0-129,-21 0-129,18-2-129,-18 2-129,23-1-258,-23 1 129,28 0-387,-28 0 258,27-4-258,-27 4-129,24 0 0,-24 0 0,22 0 0,-22 0 129,0 0-129,0 0-129,0 0 129,19 0 0,-19 0-129,0 0 129,0 0 0,0 0 0,0 0 0,0 0 0,0 0 129,0 0-129,0 0 0,0 0 129,-11-3-129,11 3 0,0 0 129,0 0-129,0 0 129,0 0-129,0 0 129,0 0-258,0 0 129,0 0 0,0 0 0,0 0-129,0 0 0,0 0 129,0 0-129,0 0 0,0 0 129,0 0 0,0 0-129,0 0 129,0 0 0,0 0-129,0 0 129,0 0-129,16 3 0,-16-3 129,21 12-129,-21-12 0,32 9 0,-9-2 258,2-2-258,1-1 0,6 1 129,2 2-129,6-7 0,4 5 0,6-5 0,3 0 129,3 0-129,4 0 0,4 0 129,-1-5-129,6 5 0,0-2 0,-2-4 0,2 2 0,-2 1 0,0-2 129,5 1-129,1-1 0,-1-2 0,2 2 0,2 1 129,3-3-129,3 1 0,-1 1 0,-2 3 0,1-3 129,-8 2-129,0 2 0,1-3 0,-8 3 0,2-3 0,2 3 129,-4 1-129,-1-2 0,3 2 0,-2-1 0,-1-3 0,4 3 129,-2-1-129,1 1 0,3-3 0,3 3 129,-3 1-129,3-4 0,-1 4 0,-1 0 0,-3 0 0,-2 0 129,3 0-129,-2 0 0,0-1 129,2-1 0,-6-4 0,6 3-129,0-4 129,0 2 0,-4-2-129,2 1 129,-2-2-129,1 0 129,-1 1-129,-2 1 0,1-1 0,-4 2 129,-2 1-129,-1-1 0,-6 3 0,3 2-129,-8 0 129,0 0 0,0 0 0,-5 0 129,1 0-258,0 2 258,-3 3-129,2-2 0,-4-2 0,2 6 0,-4-2 0,6 0 0,-3-2 0,0 2 129,4-2-129,0-1 0,1-2 0,2 0 0,1 0 0,2 0 129,3 0-129,-1-4 0,3-1 0,-1 2 0,3-2 0,2 4 0,-1-4 0,1 2 0,-4 3 0,1 0 0,-1-4 0,-2 4 0,4 0 0,-2 0 0,2 0 0,-2 0 0,-2 4 0,2-1 0,0-3-129,0 5 258,-2-4-129,0 6-129,-2-6 129,6-1 0,2 0 129,-3 0-129,1 0 0,0-1 0,-2-6 0,0-1 0,0 2 129,-6-1-129,-4 1 0,1-2 0,-4 5 0,-3-4 0,-3 1 0,-8-1 0,-1 6 0,-5-4 0,-20 5-129,28 0 129,-28 0 0,21-2 0,-21 2 0,0 0 0,23-1 0,-23 1 0,0 0 0,21-4 0,-21 4 0,0 0 0,0 0 129,0 0-129,0 0 129,0 0 0,0 0-129,0 0 129,0 0 0,0 0 129,0 0-129,0 0-129,0 0 129,0 0-129,0 0 0,14 17 0,-14-17 129,0 33-129,2-7 0,-2 6 0,3 9 0,-1 8 0,2 6 0,-2 8 0,1 1 0,1 2 0,-1 0 0,-1 4 0,1 0 0,-1 1 0,2-6-129,-3 3 129,3-2 0,-4 5 0,4 1-129,-4-2 258,0-3-258,0-3 258,0 0-258,0-3 129,5-3 0,0-2 0,-3-2 0,0-4 0,5-4 129,-6-6-258,-1 0 387,0-6-387,0-4 258,0-7-129,0-23 0,-10 35 0,10-35 0,-9 23 0,9-23 0,-2 20 0,2-20 0,-1 20 0,1-20-258,0 0-516,0 25-2580,0-25-1032,0 0-258,-13 1-258</inkml:trace>
  <inkml:trace contextRef="#ctx0" brushRef="#br0" timeOffset="4940.2826">142 1760 258,'-21'8'1419,"3"0"0,18-8 129,0 0-258,-21 4 387,21-4-258,0 0-129,0 0-387,0 0-129,0 0-258,0 0-129,0 0-129,0 0 0,0 0 258,14 1-129,-14-1 129,23 0 129,-23 0-129,25 0 129,-4 0-129,0-8 0,6 3-258,1-1 0,2 3 129,3-4-129,1 6-129,3 1-129,4 0 129,-3 0-129,5 0 0,1 0 0,-2 3 0,1-2 129,6 4-129,-5-3 0,4 3 129,-1-4-129,5 4 129,-3-5 0,8 3-129,-3-3 129,8 0 0,-2 0 0,5 0 0,4 0 0,2 0 0,1 0 0,7 0 0,4-1-129,7-4 129,6 2-129,3-2 129,-1-2-129,3-1 129,5 0-129,2 0 0,-10 2 0,5-1 129,-3 1-129,3-1 129,1 1-129,2 3 0,-2-2 129,0-1-129,2 2 0,-2-1 0,-2-2 0,1 6 0,-8-4 0,0 3 129,-3 1-129,0 1 0,0 0 0,3 0 129,-2 0-129,4 0 0,-1 0 0,3 0 0,-4 0 258,-2 0-258,-1 0 0,-2-4 0,-3 4 0,-1-4-258,-3 0 258,-2-4 258,4 2-258,3-5 0,-3-1 0,1 3 129,1 1-129,-1 3 129,-3-3-129,-2 0 0,-3 4 0,-6-2 129,-4 2-129,-7-2 0,-2 1 0,-3-2 129,1-4-258,-1 5 129,-5-4 0,2 0-129,-5 5 258,-2 1-258,-6-4 129,1 4 0,-9 4 0,-4 0 129,-2 0-129,3 0 129,-5 0 0,1 4-129,-2-4 129,2 0 0,-1 0-129,3 0 129,-4 0 0,3 0-129,-3-4 0,0 3 0,0 1 0,0-2 129,2 2-129,-2 0 0,0 0 129,-4 0-129,0 2 129,3 3-129,-3-4 0,-1 6 129,1-1-129,-19-6 0,30 8 0,-30-8 0,28 15 0,-28-15 0,27 12 0,-27-12 129,30 13-129,-30-13-129,30 5 258,-30-5-258,26 9 129,-26-9 129,27 6-129,-27-6 129,24 2-129,-24-2 0,30 8 0,-30-8 129,32 5-129,-32-5 0,34 6 129,-34-6-258,31 2 258,-31-2 0,36 0-129,-17 0 129,2 0 129,2 0-129,0-2-129,2-3 129,-2 4-129,2 1 129,-4 0-129,-2-5 0,-19 5-129,32-3 129,-32 3 0,0 0-258,23 0-516,-23 0-2709,0 0-1290,-27-17-129,-8-1-516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30:19.6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0 246 129,'30'-63'387,"-10"27"0,3 1-129,-4 0-258,4 5 0,-9 2-387,-1 9-258</inkml:trace>
  <inkml:trace contextRef="#ctx0" brushRef="#br0" timeOffset="5756.3292">-183 1229 258,'18'11'1677,"-10"19"0,-8-12-129,0-18-258,2 35-129,-2-35-258,9 33-129,-9-33-258,18 29-258,-18-29-129,28 16 0,-28-16 0,37 8 258,-14-8-258,2-8 0,3-3 129,-2-3-129,1-3 129,-1 1-516,1 1 129,-8-3-258,1 9-258,-20 9-129,26-15 129,-26 15-129,0 0 129,18 0-387,-18 0 129,0 0 129,0 0 0,21 12 129,-21-12 0,0 0 258,23 0 0,-23 0 258,19-26 516,-12 2 129,0-1 129,-3-11 129,3 2 129,-7-7-129,0 3-129,0-9 129,-7 7-258,-6 2 129,1 1 0,-2 6-258,-4 3 387,6 7-129,-4 0-129,16 21 0,-18-32-258,18 32-129,0-34 0,0 34-129,22-37-129,-1 16 129,4-5 0,5 5 0,-4-2 0,4 5 0,-5-1 0,1 6 0,-3-4 0,-2 8-129,0-4 0,-1 3 0,1 1-258,0-1 129,0 2-129,-3-3-258,-18 11 258,28-11 0,-28 11 129,0 0 0,0 0 0,11-19 258,-11 19 258,0 0-129,-11-15-129,11 15-129,0 0-258,-9-17 129,9 17-258,0 0 129,18-12-258,-18 12 0,39 0 258,-16 4-129,3 8 0,-1 8-258,3 6 129,-1-2 129,-3 9 0,5-1 0,-12 8 258,3-5 0,-6 2 516,4-3-129,-8-1 129,-1-3-129,-2 6 258,-5-6-258,-2 2 0,-2 1 0,-7 5 129,-1-1-258,-3 0 0,1 0 0,1-1 129,-3-3-129,5-3 129,2 6-129,-2-7 0,2 1 129,2 0-129,0-1 0,3-1 0,2-3 0,0-1 0,0-7-129,5 3 129,4-1-129,0 0-258,3 1 387,-3 1-258,4-3 129,-5 3 0,6-2 258,1-1-129,6-8 258,0-4 129,5-3 0,6-3 129,2 0-129,3-6 258,0 0 0,5-6-129,-6 6 129,2-5 0,1-1-258,-2-2 129,-3 1-387,1-4 0,-1-2-129,-3-5 129,-4-2-129,1-3 0,-1-1-129,-1-1 129,-1-1-129,-1 2 0,-2-3 0,-3 0 0,-5 4-129,-3 4 258,-10-6-129,-1 5 0,-10 0 258,-10-2-129,-4-2 0,-10 0 0,-5 1 0,-5 0 129,-7 0 129,-5 2 129,1 5 258,-3-1-258,8 2 129,-1 0-129,14 1 129,2-5-258,15 5 0,12-5-129,8-4-129,1-5 0,15 2 0,9-3 0,7 3 258,1-4-258,4 5 129,6 0-129,-5 2 129,-1 4-258,4-1 258,-7 6-258,1-6 129,-3 7 0,-4-2-129,-2 1-258,1 4 258,-8 3-129,-19 13 129,30-23-258,-30 23 258,0 0-258,0 0 258,0 0-258,20-2 129,-20 2 0,3 25-258,6 1 129,-4 13-258,9 3-258,1 5 129,0 6 0,0 3 129,2 3 258,-3-1-129,2-1 387,0-5 129,-4-1 129,3-3 129,-3-3 0,6-5 0,-3-5-129,1-3 0,2 3 129,-2-3-258,0 0 129,-2 5 0,-5-2-129,-6 3 129,-3 3-258,0-3 129,-7 0-129,-9-1 129,-3-4 0,-4-5-129,-4 5 129,-6-7 0,-4 0-258,-9-5 129,-3-4 129,-8 0 0,-1-5 0,-6-7 0,3-5-129,-5-8-387,3-13 0,4-1-129,-2-12 0,10 0 258,-4-3 129,4-1 258,6-2 516,3-3 129,9 2 258,4-9-129,10 5 0,-2-1-258,8 2-129,1-5-516,-2 7 129,0 0 0,-7 5 129,-2 6-129,-2 0 258,-3 4-129,-2 1 129,-2 5-129,-2-2 129,1 0-258,3-7 129,-4 6-129,1-8 0,-2 7 0,1-12 0,-3 6 129,3 0-129,-1 5 258,0-2-258,1 3 0,-4 4 0,2 3 129,3 4-258,3-2 129,-4 5 129,4-4-129,4-1 258,1 0 129,6-8-258,3-2 0,0-8 129,3-3-129,6-5 129,-1-2-258,-1-5 0,2 2 0,-2 5 129,2-3-129,0 5 0,0-1 0,0 5 0,0 1 0,-1 7-129,3 3 129,5 25-258,-17-30 0,17 30 129,-25 9-129,9 11-129,-3 10 129,-3 6-129,-4 10 129,-2 5-129,-4 6 129,0 0 129,-3 5 129,3 1 0,-1 3 0,3 4 0,3 0-258,1 0-129,6 0 0,4-6-129,4-4 0,1-7-129,4-12 129,4-3 258,1-7 129,2-8 129,0-23 0,0 29 0,0-29 0,-2 34 0,-5-14-129,-3 0 129,-1 6 0,-3 6 129,-2-5 0,0 2 129,0-2 129,4-3-129,1 0 0,11-24 258,-1 29 129,1-29-129,15 13 0,14-12 0,1-1-387,10 0 129,-1 2-129,3 4-258,-5 2 129,-3 7-258,-6 7 129,-8 7-129,-8 8 258,-5-4 0,-7 8 0,0 0 258,0 2-258,-9 5 129,2-6 129,4 1 0,3-10 129,0-1-258,8-4 129,5-3 0,8-5 0,-3-6-129,6 0 0,-2 2-129,0 5-129,-2 0 0,-4 1 0,0 4 0,-8 1-258,7-3 258,-10-2-129,-5-22 258,16 29-258,-16-29 258,23 12 0,-2-12 0,7-12 258,7-5-258,11-11 129,11-2 0,6-3 0,8-3-129,7-2 0,-4 5 0,3 4 129,-10 3-258,-3 5 129,-11 0-258,-11 3 129,-10 2-129,-9-1 129,-7-2 129,-9 0-129,-4-4-129,-3 2 129,-10 0 129,-6-4 0,-2 1 0,-3-5-258,0-5 516,3-2-258,1-11 0,4-3 129,4 0 129,9-11-129,0-3 0,6-4 129,6-2-129,4 3 0,2-3 0,-1 5 258,-1-2-258,-3 8 258,-6-1-258,1 5 387,-4-1-516,-1 3 129,-1 4-129,2-3 129,-4 4-129,5 2 0,-1 3 129,-1 2 258,4 9-129,4 3 0,1-2 258,4 8-258,5 2 0,4 5 0,7-2-129,5 0-129,3 7 0,1-4-129,1 7-258,-3 0 258,2 8-129,-6 0 129,-5 12 0,-7 13-129,-2 9 129,-7 6 0,-3 10 0,-6 3 0,-1 1 0,-3-1-129,-1-3 258,2-4-129,2-8 0,3-7 129,2 3 0,3-3-129,7-2 129,-3 1-129,5 2 129,1 2 0,1 0-129,-2-3 129,3-2 0,-2-2-258,-7 2 258,0-2-129,-7 2 129,-4-3 0,-4 6-129,0 0 0,-7 4 0,-5 1-258,-3 10 129,3 0 0,1 7-258,6 8-258,2 0 129,3 7 129,0-10-129,8-2 387,14-8 258,6-2 258,7-15 258,0-7 387,6-3-129,1-6 387,-6 4-129,-3 1-258,-10-3-129,-23-18-387,23 37-1032,-14-5-2580,-9-32 387</inkml:trace>
  <inkml:trace contextRef="#ctx0" brushRef="#br0" timeOffset="1873.1071">-342 658 1677,'-9'29'1290,"-5"-8"-903,14-21-129,0 0-258,11 17-129,-11-17 129,21 14 0,-21-14-258,16 32-387,-16-32-387,10 48-515</inkml:trace>
  <inkml:trace contextRef="#ctx0" brushRef="#br0" timeOffset="1984.113">-381 1087 645,'0'22'387,"0"8"-516,0-30-258,7 26-128</inkml:trace>
  <inkml:trace contextRef="#ctx0" brushRef="#br0" timeOffset="1408.0805">558 737 1032,'-23'-1'903,"23"1"-129,-32-8-129,32 8 0,-33-12 129,33 12 129,-32-21 258,32 21 0,-28-28-258,17 7-258,11 21 129,-7-35-129,7 16-258,0-3 0,6-1-258,2 1 0,1 1-258,-2 1 129,-7 20-129,13-26-129,-13 26 129,5-19 0,-5 19 0,0 0 0,0-18 0,0 18 129,0 0 0,-5-31-129,5 31 129,-2-26-258,2 26 258,-5-26 0,5 26 258,-8-26-258,8 26 0,-3-18 129,3 18-129,-9-17 0,9 17 0,-9-21 0,9 21-129,-12-24-387,12 24-387,-14-20-258,14 20-1032,-25-20-129,25 20-258</inkml:trace>
  <inkml:trace contextRef="#ctx0" brushRef="#br0" timeOffset="-215.0123">383 259 129,'0'-49'0,"0"26"129,0 4-129,0 0-129,0 19 1</inkml:trace>
  <inkml:trace contextRef="#ctx0" brushRef="#br0" timeOffset="709.0404">729 844 774,'18'-7'3354,"-18"7"0,0-30-129,0 30-3225,0 0 0,-16-18 0,16 18 0,-21-3-258,21 3 258,-28-5 0,28 5 0,-32-2-129,32 2 0,-35 0 0,35 0-387,-30 0 0,30 0-258,-25 3-516,25-3-903,-27 4-1032</inkml:trace>
  <inkml:trace contextRef="#ctx0" brushRef="#br0" timeOffset="8091.4628">1608 1426 1419,'0'0'2064,"0"0"0,0 0-645,16-9-258,-16 9-645,30-3 129,-11 2-129,4-1-129,-3-3-258,8 0 0,-5-3 129,2-1-129,-4-4 0,-2-2 0,-3-5 0,-2-2 0,-5-6-129,-5-1-129,-4 0 0,0-10 0,-4 2 129,-12-4-129,0-4 0,-5-8-129,0 4 516,-4-3-258,2-4 129,0 3-129,2-2 129,5 3-129,6-3 0,4 10 129,6-5-129,0 1 129,6 2-129,8-1 0,2 4 0,1 3 129,1 1-129,0-4 0,-1 7 0,-1 3 0,4-2 0,-6 7 0,2 0 0,0-2 0,-1 8 129,5 2 129,-3 4-258,3 0 0,3 7-258,-2 1 129,0 5 0,-1 3 0,1 1-129,-21 0 258,33 22-129,-19-2 258,-3 3-129,1 3 129,1-1-129,-3 8-129,1-1 129,1-1 0,-1 1 0,-1 2-129,-2 2 129,-3 5-258,0-1 258,-1 3 0,-3-2-129,-1 1 0,2-6 129,-2 0-129,5-7 129,-3-6 0,2-4 0,-4-19 0,9 20 129,-9-20-129,0 0 0,15 26 129,-15-26-129,4 33 0,-4-13 0,-4 2 129,-6 3 129,-4 3-129,1-6 0,-2 4 0,-3-5 0,2-4-129,16-17 129,-25 38-129,25-38 0,-16 31 0,16-31 0,0 32 0,0-32 129,4 32-129,1-13 258,4 0-258,2 1 0,-6 4 129,2-2-258,-3 5 129,-4 0 0,0 4-258,-2-2 258,-7 4 0,-3-4 0,-3 5 0,1-4 258,2 2-258,0 0 129,3-3 0,2 3 0,7-5-129,0-3 129,7-2 0,5-2-129,6-6 129,-18-14-129,40 13 0,-18-11 258,-1-2-258,-21 0 0,30 0 0,-30 0-258,0 0 0,0 0 0,0 0-258,0 0-129,-30 0-129,2 0-258,-11 0-258,-5 1 0,-9 4 0,-2 1 387,-3 1 0,1-1 129,1 2-258,1-8-515</inkml:trace>
  <inkml:trace contextRef="#ctx0" brushRef="#br1" timeOffset="12947.7405">5491 773 2967,'0'0'2322,"0"0"-129,0 0-516,0 0 0,19-7-258,-19 7-258,27-5-129,-27 5-129,42 0-258,-17 0-129,14 0 0,1 0-258,11 5 129,2-5 129,16 0 129,0-13-258,12 8-258,-2-11 129,3 9-129,-8-6 0,-2 10 0,-3 3-129,-5 0 0,-12 2 0,-7 6 0,-3 1 0,-9-1 0,-4 0 0,-5-2 0,-2-4-129,-22-2 129,28 5-129,-28-5 0,0 0 0,0 0 0,0 0-129,0 0 129,-16 0-258,-2-5-258,18 5 129,-35-16-258,35 16-129,-34-20 0,34 20 258,-28-21-129,28 21 258,-19-26 0,19 26 258,-14-28 129,14 28 129,-6-25 129,6 25 0,-3-27 129,3 27 129,-14-27 0,14 27 258,-20-28-129,-1 12 258,21 16-258,-33-26 258,33 26-129,-36-17-129,36 17 0,-24-11 0,24 11-129,0 0-129,-22-1 0,22 1-129,0 0 0,0 0 0,0 0 0,16 0 0,-16 0 0,32 1 0,-11 7-129,4 3 129,1 2-129,8 3 129,-2-2-129,0 1 129,1 1-129,-3-2 129,4 3 0,-3-9-129,-2 0 129,-3 0-129,-1 0 129,-4-1 0,-21-7 0,28 14-129,-28-14 258,14 20-129,-14-20 0,0 22-129,0-22 129,-24 33 0,9-13 0,-7-3 0,-3 1-129,-3 1 258,1 1-258,-6 1 129,4 1 0,-4 3-129,1-1 0,4 2 0,1-2 0,8 2 0,1-4-129,9-1-129,9-21-258,-3 27-516,3-27-1032,0 0-2580,0 0 0,11 0-516,-11 0 388</inkml:trace>
  <inkml:trace contextRef="#ctx0" brushRef="#br2" timeOffset="34462.971">15811 76 516,'0'-29'2451,"14"-4"-2064,-3 11 129,-2 1 258,-2 1 129,0 0 387,-3 3 0,-4 17-129,10-28 0,-10 28 129,0 0-516,0 0 0,0 0 0,0 0-387,0 0 0,11 21 258,-11-1-258,1 9 0,-1-1 129,6 10-258,-4 8 0,1 2 129,-3 4-129,4 8 0,-4 2 129,0 6-258,0 1 129,0 5-129,0-4 129,3 4-258,-3 1 0,4 3 129,-3-3-129,5 4 129,-3 1-129,1-3 0,1-5 0,-3 3 0,1-11 0,-1 0 0,0-5 129,1 2 0,-1-3 0,-2-4 0,0 0-129,0-2 129,0-3 0,-2 2-129,-3-4-129,0 1 258,-2 3-258,3 1 258,-3 2-258,2-4 258,3-1-258,2-3 258,0-5-258,0-5 129,2-12-129,-2-24 0,21 26-129,-21-26-258,27-5-903,-27 5-2451,19-44-645,-7 15 0,-10-10-129</inkml:trace>
  <inkml:trace contextRef="#ctx0" brushRef="#br2" timeOffset="36107.0652">15827 6 516,'0'0'2064,"0"0"-258,0 0-387,0 0 0,11-19-258,-11 19-129,0 0-129,0 0 0,19 0 0,-19 0-129,34 10-258,-8-6 0,6-4-129,9 4 0,12-4 0,7 0-129,5-4 0,9 1 0,-3-3 0,8-2-129,-1 0 258,-3 1-258,1 2 0,2 1 0,-11 1 0,0 3-129,-3 0 129,-3 0-129,-2 0 129,-3 0-129,-1 2 129,-6 3-129,4-4 129,-5 3-129,5-4 129,2 0-129,-1 0 129,-1 2 0,0-2 0,2 0-129,-4 0 258,4-2-129,-9-2-129,-2-1 0,-5 4 129,-2 1-129,-6-2 129,1 2 0,-5-1 0,-1 1 0,-3-4 0,-2 1-129,2-2 129,-2 1 0,-1 0-129,-20 4 0,30-6-129,-30 6 129,23-7 0,-23 7-129,0 0 129,0 0-129,0 0 129,0 0-129,0 0 129,0 0-129,0 0-129,-13-4 0,13 4-129,0 0 0,-23-9 0,23 9 0,0 0-258,0 0 258,0 0 0,-21-11 0,21 11 0,0 0 0,0 0 258,0 0-129,0 0 258,0 0 0,0 0 258,0 0 129,4-19 258,-4 19-129,0 0 0,0 0 129,0 0-129,0 0-129,0 0-129,0 0 129,0 0-129,0 0 0,-11 13-258,11 4 129,-3 9 0,3 7 0,0 6 0,0 8 0,0 5 129,0 9-258,0 4 129,3 8-129,1-2 129,3 7 0,0 1-129,0 4 0,2-4 0,-4 2 0,4-5 0,-6 2 0,4-5 0,-1 3 0,-5-7 0,3 2 0,-4-13 0,2 3 0,-2-2 0,0 2 0,0-7 0,0 3 129,-6-5-129,3 3 0,-2-4 129,-1-3-129,1-3 0,0-3 129,1-3-258,2-2 129,2 0 0,-1-2 0,1 5 0,0-3 0,0-1 0,0 3 0,0 1 0,0-1 0,1-5 0,3 0 0,5-6-129,-6-4 129,4-5-129,-7-19 0,15 20-258,-15-20-516,0 0-2580,10-20-903,-10-6-129,-7 2-129</inkml:trace>
  <inkml:trace contextRef="#ctx0" brushRef="#br2" timeOffset="37647.1532">16025 2343 1419,'0'0'1161,"0"0"-129,0 0 129,0 0-129,0 0-129,0 0-129,0 0-129,0 0-129,0 0 0,-23 9-129,23-9 0,-23 3-258,23-3 129,-30 7-129,9-2 258,0-2-129,-1 2 129,0-5 258,22 0-258,-29 0 258,29 0 129,0 0-387,0 0 0,20-5 0,6 2-258,4-2 0,5-2 0,8 1 0,-1 0 0,1-3 0,6 5 0,-7-6 129,6 7 129,-2-4-129,0 2-129,-6 1 129,-1 4-258,-5 0 129,-1 0 0,-6 0 0,3 4-129,-4 0 129,4-3 0,-2 1 0,6 0 0,3-2 258,9 0-258,-2 0 0,7-2 0,-1-5 0,-1 6 0,4-4 0,-2 5 0,-3-6 0,-1 4 0,5-1 129,-3-2-129,0-2 0,3-1 0,-1 2 0,2 0 0,-6-2 0,1 4-129,-6-1 129,-1 5 0,-6-5 0,4 5 0,-9 0 0,0 0 0,-5 0 0,-1 0-129,-1 0 258,-1 0-258,-22 0 0,33 6 0,-33-6 0,27 4 0,-27-4 129,21 4-129,-21-4 0,21 0 129,-21 0-129,25 0 0,-25 0 129,23 0-129,-23 0 129,26 4-129,-26-4 129,28 1 0,-28-1-129,27 0 129,-27 0 0,23 0-129,-23 0 129,21 0-129,-21 0 0,0 0 129,18 7-129,-18-7 0,0 0 129,23 2-129,-23-2 0,22 0 129,-22 0-129,29 0 0,-29 0 0,30 0 0,-30 0 0,31 0 129,-31 0-258,29 2-129,-29-2-516,17 9-3612,-17-9-129,0-13-516,-17-24-258</inkml:trace>
  <inkml:trace contextRef="#ctx0" brushRef="#br0" timeOffset="23679.3543">10141 1507 129,'0'0'516,"0"0"-387,0 0 129,0-19-129,0 19 129,0 0-129,0 0 0,-9-25 129,9 25 258,-9-37 0,6 8 129,-1-6 0,-1-8 258,5-7-129,0-9 0,0 1-129,9 1-387,0 7 129,1 3-258,-3 13-129,2 9 0,-9 25-129,0 0-129,0 0 0,-3 33 0,-13 8-258,-7 13-258,-5 7 0,-6 2 0,-1-3 258,-1-1 0,5-10 129,-1-10 129,7-15 129,4-12 258,21-12 258,-18-2-129,17-19-129,1-11 258,0-3-258,7-15 0,3-1 0,1-10 258,1-1 0,-1 0-129,-2-6 129,-1 9 0,-2 8 258,-5 13-387,-1 4 0,0 8-258,0 26-258,-22-11 0,-1 17-387,-7 15-129,-13 10 129,-11 8-387,-6 10 387,-9-2-129,-2 0 258,2-7 258,4-4-129,12-20 258,9-11 129,14-10 0,12-27 129,8-17 258,10-9 0,0-15 129,8-7-129,3 0 129,3-2 129,0 8-258,0 3 0,2 14-129,-5 7-129,-4 11-129,-7 16 0,0 0 0,0 23 129,-28-24-129,-2 16 129,-2 2 129,-7-6-129,4 3 0,0-11 0,1 0 0,8-9 129,3 3-258,3-6 0,8 2 129,5 2-129,0 2-129,1 5 129,6 21 0,-5-29-258,5 29 129,-2-20 0,2 20-387,0 0 0,0 0-258,0 0 0,-19 0 0,5 15 0,-9 19 0,-7 8-128</inkml:trace>
  <inkml:trace contextRef="#ctx0" brushRef="#br0" timeOffset="26820.534">8507 646 516,'25'-34'516,"5"10"0,1-2-258,5 3-129,-6 5-129,1 10-129,-8 8 129,-12 20-129,-9 15-129,-2 22-129,-16 13 258,-16 14 0,-5 7 129,-9 6 258,-7-6 129,5-5 0,-3-10 387,9-16-129,3-12 0,14-14 129,2-12-387,23-22-129,0 21 0,0-21-129,36-4 0,-5-12 0,14-5 0,1-8 258,6-4-129,-2 4-258,-2 5 129,-8 7-129,-6 13 0,-17 5 0,-8 22 0,-9 19 0,0 15 0,-21 11 0,0 9 0,-2-3 0,2-6 129,5-8 258,5-10-129,8-27 387,3-23 0,0 0-129,28-23 258,5-26-129,13-6-258,4-5-129,6 1 0,6 3-516,-4 6 258,-1 15-129,-10 15 0,-6 15 0,-11 10 0,-5 28 0,-10 17-258,1 11 129,-9 12-387,4 18 129,-4-5-129,2 12-129,-6-13 129,6-10 129,-3-17 387,4-12 516,2-22-129,-12-24 129,41 0 0,-14-12 129,8-12-129,4-9-129,3 7-129,0-3-129,1 1-129,-1 4 129,-3 6 0,0-2 129,-2 0 0,-2-7 0,2 4 0,2-10 0,0 3 129,-6-6-129,3-2 0,-8 6-129,-5 0 0,-11 3-258,-8 1 258,-4-1 0,-16-2 129,-11 1-129,-10-2 0,-7-8 0,-7 0 0,-5-8 258,-6-2-129,0-3 387,6-2-129,1-8 258,16-1-258,5-7 129,22-2 0,10-8 0,11 4-129,19-13-129,22 7 129,5 0 0,12 9-258,-4-3 0,4 17 0,-3 8-129,-4 6-129,-11 17-258,-8 8-129,-8 12 0,-13 1 0,-20 8 129,23 16 0,-20 13-129,-3 5 0,-9 10 0,-8 6 129,1 8-129,-5 7 129,5 3-129,-4-2 129,8-2 0,3-4 129,7 1 129,2-9 0,7 0 129,9-7 0,7 4 0,2 3 129,5 1 0,-4 12 0,1 0 0,1 6 129,-5 8-129,-5 9 129,-6-11-129,-1-7 0,-3-6 129,-4-12-129,0-12 129,-3-12-129,-1-28-129,0 0 129,0 0-129,0 0 0,0 0 258,0 0-258,23-14 0,-23 14 129,21-25 0,-5 7 129,0-6-129,14-13 387,2-11-387,9-11 129,10-15-129,-2-9 0,9-13-129,-1-10 0,1-2 0,-8-1-258,-3 8 258,-13 6 0,-3 11 0,-6 7 129,0 5-258,-4 10 129,0 4-129,-1 8 129,-1 9-258,0 6 258,-4 5-387,-5 10 258,-10 20 0,0 0 129,21 4-129,-19 25 0,0 10 129,0 9-258,1 16 0,-3 8 0,2 19 129,-2 5-387,0 5 258,0-10 129,5-4 0,6-17 0,8-12 129,6-17-258,1-17 258,8-11 0,-1-7 0,1-3 0,-4 4 0,-4 7 0,-10 11 0,0 5 0,-10 10 0,-6 10-129,0 8 258,-9 7-129,-5-5 258,1-4-129,3-12 129,6-5 0,2-16 129,2-23-129,0 0-129,18 16 0,-18-16 129,30 5-129,-30-5 0,32 21-129,-13-7 129,2 7 0,1-7 129,2-6 0,6-2 0,4-4-258,-8 0 129,-3 2-129,-23-4 0,23 34 0,-23 2 0,-2 5 0,-19 10 0,-5-1 387,-3-7 129,7-9-129,0-17 129,22-17 0,-19-22 129,19-17-129,3-23 0,17-9 0,5-13-258,8-2 0,6-13-129,7 4-129,2 4 0,1-2 0,0 3-129,1 4-129,-4 9 258,-9 6-129,-6 14 129,-8 7-129,-7 12 129,-7 8 0,-7 11 0,-2 19-129,0 0 129,-23-2 0,0 2 0,0 0 0,-3 0 0,1-5 0,-5-9 129,3-7-129,1-10 129,3-7-129,0-4 129,4-4-129,-1-6 129,6 5 0,-2-2-129,-3 12 129,3 0-258,-7 11 129,-4 6-129,-1 4 129,-2 8 0,0-2-129,2-1 129,7-1 0,5-12-129,5 0 129,11-7-129,0 0 0,2 0-129,5 2 129,2 5-258,-9 24 129,0 0 0,0 0-129,-26 16 0,-6 31 0,-9 21-129,-15 20 129,-4 28 129,-14 12-129,-2 13 129,-4 2 129,8-5 0,1-7 129,8-9 129,6-17-129,10-26 129,8-6-258,4-15 129,3-3-129,4-7 129,1-8 0,1 0 0,4-4-129,-1-2 258,2-2-129,-3 1 129,-3 1 0,1 3-129,-8 0 129,-6 4-129,-1-8 0,-5-3 0,-7-6 0,2-8 129,-4-8-129,-5-8 0,-5-8 258,3-25 0,-3 0-129,1-17 258,1-7 0,3-14-129,7-8 129,5-15-258,13-3 0,5-9-129,3-1 0,8 0-129,0 0 129,-3 7 0,5 5-129,-10 12 258,3 8-129,-8 10 129,0 8-129,-7 6 0,4 9 0,-4-1 258,2 6-258,4-6 129,3-3 0,3 2 0,6-2 0,5 5-129,-3-3 129,8 10-258,-3 9 258,-7 11-258,0 11-129,-8 3 129,-2 9-258,-12 15 258,-3 3-129,-7 9 258,-5 2-258,2 2 258,-8 0-129,11-5 129,-2 0-129,17-6 0,-1-7-129,21-4 129,18-18 129,0 0-129,0 0 129,18-13-129,12-1 129,-4-2-129,6 6 129,-7 4 0,-2 6 0,-23 0 0,26 45 0,-19 1-129,-7 16 129,0 23 0,-2 15 0,-8 16-129,-3 4 129,1 0 0,3-6 129,0-12 0,8-16 129,-1-15-129,2-17 0,9-15 129,5-6-129,0-4-129,0 0-129,2 3-387,-9-3-516,5-10-2580,10 12-258,-22-31 129</inkml:trace>
  <inkml:trace contextRef="#ctx0" brushRef="#br1" timeOffset="31663.811">12719 972 516,'0'0'3354,"-14"-21"-1290,14 21 0,0 0-516,-1-20-258,1 20-258,0 0-387,0 0 129,0 0-129,8-3-129,-8 3 129,22 0-258,-22 0-129,38 3 129,-8 4 0,4-7-129,8 0 0,-1 0 129,12 0-129,-4 0 0,15 0 258,-4-8-258,9 8 0,1-8 0,8 6 0,-2-6-129,1 5 0,-3-4 0,-1 6 0,-8-3 0,-3 4-129,-11-4 129,-2 4 0,-8 0 0,-4-2 0,-5 0 0,-4 2-129,-5 0 129,-4-3 0,3 2-129,-22 1 0,37-5 129,-14 3-129,0-3 129,5 2-129,0-3 0,0 1 129,-3 2-129,3 0-129,-10 0 129,-18 3 0,32 0 0,-32 0 0,21 2 0,-21-2 129,0 0-129,21 8 0,-21-8 0,0 0 0,0 0 0,0 0 0,0 0-129,-18-16 0,1 11 0,-8-10 0,-3 7-129,-8-6 129,-1 2 0,-5-4-129,3 2 129,-5-1 0,5 0 0,-1 1 129,4-1 0,8 4 0,5 3 0,23 8 129,-32-13-129,32 13 129,0 0 0,0 0 0,0 0-129,-12-20 129,12 20 0,0 0 0,0 0 0,0 0-129,12-4 129,-12 4 0,0 0 0,0 0-129,22 0 129,-22 0-129,0 0 0,23 0 129,-23 0-129,17 8 129,-17-8-129,28 16 129,-28-16-129,38 26 258,-16-12-258,3 5 129,2-2-129,3 6 129,-2-9-129,5 7 129,-3-5-129,2-3 129,-7-3-129,1 0 129,-4-6-129,-22-4 0,26 8 129,-26-8-129,0 0 0,19 8 129,-19-8-129,0 0 129,0 0 0,0 0-129,0 0 129,-14 13-129,14-13 0,-19 8 129,19-8-129,-21 8 129,21-8-129,-18 1 0,18-1 0,0 0 129,-21 18-129,21-18 0,0 0 0,-23 21 0,23-21 0,-21 26 0,21-26 0,-27 34 129,8-13-129,3 8 0,-2 3 0,-1 3 0,1-1 0,-1 3 129,3-2-129,2-3 0,3-7 0,1 0 0,10-25 0,-11 22 0,11-22 0,0 0 0,0 0 0,0 0-129,0 0 0,0 0-129,0 0-645,0 0-1806,0 0-1677,-9-18-645,6-4-258,-4-7 259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30:38.5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7 191 774,'0'-29'1161,"0"29"-129,3-23-129,-3 23-129,0-25 258,0 25 129,0-24 0,0 24-129,0 0 0,-12-26-129,12 26 0,0 0-516,0 0-129,0 0 0,0 0-129,0 0-129,0 0 129,0 0 0,0 0 0,0 0 0,0 0 0,0 0 258,12 12-129,-12-12-129,28 3 129,-28-3-129,38 6 0,-14-6 129,3 4-258,4-3 129,3-1-129,1 0 129,1 0-129,6 0 129,-3 0-129,5 0 0,-2 0 0,-1-5 129,-1 4-129,1-4 0,0 3 0,-6-3 0,2 4 129,-9-1-129,6 1 129,-4-3-129,2 4 0,-6-1 129,6 1-129,-8 0 0,3 0 0,-1 0 0,1 0 0,-1 0 0,-1 0 0,7 0 0,-4 0 0,4 0 0,3 0 0,-1 1 0,4 3 0,1-3 0,2 1 0,-2-2 129,1 1-129,-3-1 0,4 4 0,-2-4 0,-2 1 129,3 3-129,-3-4 258,4 3-258,-4-3 129,4 0 0,-2 0-129,-1 0 0,-1 0 0,2 0 129,-7 0-129,2 0 0,-3 0 0,-1 0 0,0 0 0,-5 0 0,5 0 129,0 0-129,0 0 129,-2-5-129,2 3 0,2 1 129,-2-3-129,-2 1 0,2 3 0,-3-1 0,-3 1 0,3 0 0,-1 0 0,-1 1 0,-4 1 129,4 3-129,1-4 0,-3 1 0,4-2 0,-6 0 129,7 0-129,-8 0 0,6 0 0,-8 0 129,1 0-129,-1 0 0,-18 0 0,35 5 129,-15-4-129,-1-1 0,-1 0 129,5 0-129,1 0 129,3-1-129,-1-2 129,1 1-129,1 0 0,-3 2 0,1-1 258,4 1-258,-3-4 0,4 4 129,3 0-129,-1-1 0,-1-1 129,4 2-129,-3 0 0,1 0 0,-1 0 0,-1 0 129,0 0-129,-6 0 0,2 0 0,-1 0 0,1 0 0,-5 0 0,2 0 129,-2 0-129,0 2 0,-4-2 0,2 0 129,-3 0-129,1 1 0,1-1 129,-20 0-129,38 4 0,-16-4 0,2 1 0,1-1 0,0 2 0,3-2 0,-2 2-129,6 1 129,-5-3 0,6 0 0,1 0 129,3 0-129,2 0 0,3-3 0,4 1 0,-4 0 0,-1 1 0,-1 1 0,-2 0 0,-7 0 0,-2 0 0,-7 0 0,1 0 0,-3 0 0,-3 0 129,-17 0-129,30-7 0,-30 7 0,22-5 0,-22 5 0,0 0 129,0 0-129,0 0 0,0 0 129,0 0-129,14-21 0,-14 21 0,0 0 0,0 0 0,0 0 0,0-22 0,0 22 0,0 0 129,0 0-129,0 0 0,0 0 0,-14-21 0,14 21 129,0 0-129,0 0 129,0 0-129,0 0 129,0 0-129,0 0 129,0 0-129,0 0 129,0 0-129,-20 5 0,20-5 129,-2 38-129,2-5 0,0 5 0,0 10 0,0 8 0,2 8 129,5 3-258,0 2 258,2-1-258,2-5 258,1 5-258,-1-6 258,1-1-258,-1-6 129,-1 3 0,-1 3 0,-4 2 0,-1 2 0,-1 2 0,-3 2 0,0-3 0,0 1-129,-5-1 129,0-9 0,-4-2 0,0-11 0,2-1 0,-3 4-129,-1-9 258,2 4 0,0-2-129,4-3 129,-2 2 0,2 2 0,-4 1-129,2-10 129,3 7-258,-3-7 129,2 2 0,1-1 0,-4-1 0,4 7-129,-1-8 129,1 3 0,2 2 0,-1-2 0,3-2 0,0 2-129,0-1 129,0-6 0,3-5 0,3-3-129,-6-19 0,10 29-387,-10-29-774,7-11-2838,-7 11-258,0-45-516,-8 16 387</inkml:trace>
  <inkml:trace contextRef="#ctx0" brushRef="#br0" timeOffset="-2624.1501">61 159 1419,'0'0'1677,"0"0"-129,0 0-258,0 0 129,4 17-387,-4-17-129,0 0 0,0 0 0,0 0-129,0 0-258,0 0 0,0 0-258,19 29 129,-19-29-129,2 33 0,-2-10 129,0 4-258,0 7 129,0 2-258,0 1 258,0 10-258,0 1 129,0 0-258,0 2 258,0-1-258,0 2 129,0-1 129,0 6-129,0-1 0,0-2 0,0 5 0,0 0 0,0 0 0,0 1 0,0 0 0,0-3 0,0-3 129,-2 0-129,-1-3 0,1-8 0,2 2 0,0-2 0,0 0 0,0 0 129,0-5-129,0 3 129,5 2-129,-5-1 0,0 0 0,0-4 129,0 5-129,0-9 0,0 4 0,0-3 129,0-5-129,0-2 129,2-3 0,3-2-129,1-2 0,-6-20 129,10 29-129,-10-29 0,4 21 0,-4-21 258,2 21-258,-2-21 0,0 21 0,0-21 0,0 20 0,0-20-258,0 0-129,0 22-387,0-22-1806,0 0-1419,0-16-129,-9-19 0</inkml:trace>
  <inkml:trace contextRef="#ctx0" brushRef="#br0" timeOffset="1703.0974">167 2360 903,'0'0'1677,"0"0"-258,18 0-129,-18 0 129,0 0-387,0 0-129,30 12-258,-30-12 0,28 9-258,-7-5 129,4 0-387,5 0 0,4 5 0,-3-2 0,6-2 0,4 3 129,1-4-129,4 4 0,-3-7 0,2 7-129,-6-6 129,7 3 0,-7-4-129,2-1 129,-4 0 129,0 0-129,-2 0-129,0 0 129,1 0 0,1 0 0,-2 0 0,-1 0 0,-4 0 129,5 0-129,-5 0 0,3 0 129,-6-6-129,5 4 0,-6-3 129,6 2 0,-6 2-129,1 1 0,3 0 0,2 0 0,-2 0 0,5 0-129,4 1 258,7 2-129,1-3 0,10 0 129,1 0 0,9 0-129,-3 0 129,4 0-129,1 0 0,0 5 129,-4 2-129,-1 1 0,1-3 0,2 6 0,-5-5 129,5 2-129,-2-3 0,4 2-129,0-4 129,3 2 0,-5-5-129,2 0 0,4 0 129,-3 0 0,1-3-129,-1-1 129,-3-1 0,-3 4-129,-2-1 129,-8 2-129,-4 0 129,-4 0-129,-9 0 129,-2 0-129,-3 2 0,0-1 129,-2 4-129,-2-1 129,4-1 0,-1-3 0,-2 3-129,2 0 129,-1-3-129,-1 3 0,-5 1 129,5-3-129,-5-1 129,1 2-129,0-2 129,3 0-129,-2-2 129,1-4 0,3-1 0,0-2-129,-2 1 129,0-2 0,2 4 0,-3 2-129,-4-2 258,0 1-129,-23 5 0,31-6-129,-31 6 129,18-5-129,-18 5 129,0 0-129,0 0-129,16-21-516,-16 21-1935,0 0-1806,0 0-387,-28-28-258,-11-1 130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31:09.3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51B3E7-4CC0-4FD6-980C-410D768AEFDE}" emma:medium="tactile" emma:mode="ink">
          <msink:context xmlns:msink="http://schemas.microsoft.com/ink/2010/main" type="writingRegion" rotatedBoundingBox="8705,11119 9485,11119 9485,13623 8705,13623">
            <msink:destinationLink direction="with" ref="{799FCF52-8B84-4286-85BD-5EC91E4FF2A9}"/>
          </msink:context>
        </emma:interpretation>
      </emma:emma>
    </inkml:annotationXML>
    <inkml:traceGroup>
      <inkml:annotationXML>
        <emma:emma xmlns:emma="http://www.w3.org/2003/04/emma" version="1.0">
          <emma:interpretation id="{1FBC5FAA-B8E4-45B7-ABF9-7A19CFFC38F7}" emma:medium="tactile" emma:mode="ink">
            <msink:context xmlns:msink="http://schemas.microsoft.com/ink/2010/main" type="paragraph" rotatedBoundingBox="8705,11119 9485,11119 9485,13623 8705,13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4F834A-9527-4525-B06F-0086A02AD8C0}" emma:medium="tactile" emma:mode="ink">
              <msink:context xmlns:msink="http://schemas.microsoft.com/ink/2010/main" type="line" rotatedBoundingBox="8705,11119 9485,11119 9485,13623 8705,13623"/>
            </emma:interpretation>
          </emma:emma>
        </inkml:annotationXML>
        <inkml:traceGroup>
          <inkml:annotationXML>
            <emma:emma xmlns:emma="http://www.w3.org/2003/04/emma" version="1.0">
              <emma:interpretation id="{4C25106F-C3C4-4141-A4D8-8D9E0B488635}" emma:medium="tactile" emma:mode="ink">
                <msink:context xmlns:msink="http://schemas.microsoft.com/ink/2010/main" type="inkWord" rotatedBoundingBox="8705,11119 9485,11119 9485,13623 8705,1362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I,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2630-1236 9030,'-99'27'5031,"49"-21"-516,17 3-387,0-6-4644,15 14-1032,2-2-1548,8 5-1290,8 9-387,0 5-258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31:14.5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F2E667-9B89-45D4-B1AB-A63A24015F2F}" emma:medium="tactile" emma:mode="ink">
          <msink:context xmlns:msink="http://schemas.microsoft.com/ink/2010/main" type="writingRegion" rotatedBoundingBox="15204,6766 15871,12881 9579,13566 8913,7452">
            <msink:destinationLink direction="with" ref="{799FCF52-8B84-4286-85BD-5EC91E4FF2A9}"/>
          </msink:context>
        </emma:interpretation>
      </emma:emma>
    </inkml:annotationXML>
    <inkml:traceGroup>
      <inkml:annotationXML>
        <emma:emma xmlns:emma="http://www.w3.org/2003/04/emma" version="1.0">
          <emma:interpretation id="{382B434F-B0BB-445D-AE16-9416217224B2}" emma:medium="tactile" emma:mode="ink">
            <msink:context xmlns:msink="http://schemas.microsoft.com/ink/2010/main" type="paragraph" rotatedBoundingBox="15943,9403 14857,13241 13389,12825 14475,89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386DBC-85BE-4D77-B247-7F27791B36D7}" emma:medium="tactile" emma:mode="ink">
              <msink:context xmlns:msink="http://schemas.microsoft.com/ink/2010/main" type="inkBullet" rotatedBoundingBox="15315,9225 15243,9478 14403,9240 14475,8987"/>
            </emma:interpretation>
            <emma:one-of disjunction-type="recognition" id="oneOf0">
              <emma:interpretation id="interp0" emma:lang="en-US" emma:confidence="0">
                <emma:literal>..</emma:literal>
              </emma:interpretation>
              <emma:interpretation id="interp1" emma:lang="en-US" emma:confidence="0">
                <emma:literal>1,</emma:literal>
              </emma:interpretation>
              <emma:interpretation id="interp2" emma:lang="en-US" emma:confidence="0">
                <emma:literal>I,</emma:literal>
              </emma:interpretation>
              <emma:interpretation id="interp3" emma:lang="en-US" emma:confidence="0">
                <emma:literal>2,</emma:literal>
              </emma:interpretation>
              <emma:interpretation id="interp4" emma:lang="en-US" emma:confidence="0">
                <emma:literal>\</emma:literal>
              </emma:interpretation>
            </emma:one-of>
          </emma:emma>
        </inkml:annotationXML>
        <inkml:trace contextRef="#ctx0" brushRef="#br0">4069 622 6321,'26'36'2967,"-26"-36"-1935,0 0-1806,-5 25-4128,-10-2 259</inkml:trace>
        <inkml:trace contextRef="#ctx0" brushRef="#br0" timeOffset="-2232.1277">3510 561 2709,'73'31'3225,"-31"2"-1419,-14-7-1806,-4-3-2967,3 17-1677</inkml:trace>
      </inkml:traceGroup>
      <inkml:traceGroup>
        <inkml:annotationXML>
          <emma:emma xmlns:emma="http://www.w3.org/2003/04/emma" version="1.0">
            <emma:interpretation id="{5F53331D-E541-4B63-B9B9-EF381748736F}" emma:medium="tactile" emma:mode="ink">
              <msink:context xmlns:msink="http://schemas.microsoft.com/ink/2010/main" type="line" rotatedBoundingBox="15707,10236 14857,13241 13683,12909 14533,9904"/>
            </emma:interpretation>
          </emma:emma>
        </inkml:annotationXML>
        <inkml:traceGroup>
          <inkml:annotationXML>
            <emma:emma xmlns:emma="http://www.w3.org/2003/04/emma" version="1.0">
              <emma:interpretation id="{2A20756D-22BD-488C-8A87-18F1C04683CD}" emma:medium="tactile" emma:mode="ink">
                <msink:context xmlns:msink="http://schemas.microsoft.com/ink/2010/main" type="inkWord" rotatedBoundingBox="15707,10236 14857,13241 13683,12909 14533,9904"/>
              </emma:interpretation>
              <emma:one-of disjunction-type="recognition" id="oneOf1">
                <emma:interpretation id="interp5" emma:lang="en-US" emma:confidence="0">
                  <emma:literal>¥</emma:literal>
                </emma:interpretation>
                <emma:interpretation id="interp6" emma:lang="en-US" emma:confidence="0">
                  <emma:literal>:</emma:literal>
                </emma:interpretation>
                <emma:interpretation id="interp7" emma:lang="en-US" emma:confidence="0">
                  <emma:literal>!</emma:literal>
                </emma:interpretation>
                <emma:interpretation id="interp8" emma:lang="en-US" emma:confidence="0">
                  <emma:literal>☺</emma:literal>
                </emma:interpretation>
                <emma:interpretation id="interp9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-1847.1057">3842 2492 6450,'-37'44'4386,"16"-28"-903,11 10-903,-10-11-5418,5-11-1677,10 11-129,5-15 0</inkml:trace>
          <inkml:trace contextRef="#ctx0" brushRef="#br0" timeOffset="-1683.0963">3259 2493 2967,'-33'87'2709,"32"-33"-1161,-4-5-1548,-4-6-3741</inkml:trace>
          <inkml:trace contextRef="#ctx0" brushRef="#br0" timeOffset="-2019.1155">4266 1381 5934,'21'112'4257,"-21"-74"-1032,12 17-903,-17-8-6321,-2 4-903,3 17 258</inkml:trace>
          <inkml:trace contextRef="#ctx0" brushRef="#br0" timeOffset="-1511.0865">3230 3413 3354,'14'46'4386,"1"-19"-129,-15-27-387,16 23-3225,-2-7-1419,5-1-2451,7 11-645,-14-14-387,8 5 0</inkml:trace>
        </inkml:traceGroup>
      </inkml:traceGroup>
    </inkml:traceGroup>
    <inkml:traceGroup>
      <inkml:annotationXML>
        <emma:emma xmlns:emma="http://www.w3.org/2003/04/emma" version="1.0">
          <emma:interpretation id="{E99A49B6-6966-4532-8F64-CEDF054FDEB3}" emma:medium="tactile" emma:mode="ink">
            <msink:context xmlns:msink="http://schemas.microsoft.com/ink/2010/main" type="paragraph" rotatedBoundingBox="12875,7368 13488,12987 12670,13076 12058,7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B6B14C-616D-4AD6-828D-37C87FA526ED}" emma:medium="tactile" emma:mode="ink">
              <msink:context xmlns:msink="http://schemas.microsoft.com/ink/2010/main" type="line" rotatedBoundingBox="12875,7368 13488,12987 12670,13076 12058,7457"/>
            </emma:interpretation>
          </emma:emma>
        </inkml:annotationXML>
        <inkml:traceGroup>
          <inkml:annotationXML>
            <emma:emma xmlns:emma="http://www.w3.org/2003/04/emma" version="1.0">
              <emma:interpretation id="{1AF63ACC-74B6-486F-99BA-4B2AC111083D}" emma:medium="tactile" emma:mode="ink">
                <msink:context xmlns:msink="http://schemas.microsoft.com/ink/2010/main" type="inkWord" rotatedBoundingBox="12875,7368 13488,12987 12670,13076 12058,7457"/>
              </emma:interpretation>
              <emma:one-of disjunction-type="recognition" id="oneOf2">
                <emma:interpretation id="interp10" emma:lang="en-US" emma:confidence="0">
                  <emma:literal>....</emma:literal>
                </emma:interpretation>
                <emma:interpretation id="interp11" emma:lang="en-US" emma:confidence="0">
                  <emma:literal>in</emma:literal>
                </emma:interpretation>
                <emma:interpretation id="interp12" emma:lang="en-US" emma:confidence="0">
                  <emma:literal>it</emma:literal>
                </emma:interpretation>
                <emma:interpretation id="interp13" emma:lang="en-US" emma:confidence="0">
                  <emma:literal>is</emma:literal>
                </emma:interpretation>
                <emma:interpretation id="interp1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-3635.208">2096 89 7353,'113'54'3870,"-81"-38"-1548,-4 0-2322,-10 10-5160,-4 13-258</inkml:trace>
          <inkml:trace contextRef="#ctx0" brushRef="#br0" timeOffset="-2796.16">2489 3567 5289,'81'1'4128,"-47"3"-1032,-29-13-1419,-7-10-5934,2 3-516,0-22 387</inkml:trace>
          <inkml:trace contextRef="#ctx0" brushRef="#br0" timeOffset="-2610.1493">2392 2475 3612,'-19'13'2451,"19"-13"-1806,-22-13-645,14-15-3741</inkml:trace>
          <inkml:trace contextRef="#ctx0" brushRef="#br0" timeOffset="-2435.1393">2568 1216 3612,'33'-10'3096,"-12"10"-2451,-5 0-645,-2-7-4257</inkml:trace>
          <inkml:trace contextRef="#ctx0" brushRef="#br0" timeOffset="-1028.0589">2022-302 2580,'-27'21'129,"9"-21"129,-4 0-258</inkml:trace>
          <inkml:trace contextRef="#ctx0" brushRef="#br0" timeOffset="-438.025">2217-771 3354,'92'44'129,"-45"-21"0,-4-5-129</inkml:trace>
        </inkml:traceGroup>
      </inkml:traceGroup>
    </inkml:traceGroup>
    <inkml:traceGroup>
      <inkml:annotationXML>
        <emma:emma xmlns:emma="http://www.w3.org/2003/04/emma" version="1.0">
          <emma:interpretation id="{799B464F-756E-4009-96D3-D606E23D0778}" emma:medium="tactile" emma:mode="ink">
            <msink:context xmlns:msink="http://schemas.microsoft.com/ink/2010/main" type="paragraph" rotatedBoundingBox="10372,6931 12392,12595 10883,13133 8863,7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607991-CC3C-4BBD-BA6C-62668BCB86FB}" emma:medium="tactile" emma:mode="ink">
              <msink:context xmlns:msink="http://schemas.microsoft.com/ink/2010/main" type="line" rotatedBoundingBox="10372,6931 12392,12595 10883,13133 8863,7469"/>
            </emma:interpretation>
          </emma:emma>
        </inkml:annotationXML>
        <inkml:traceGroup>
          <inkml:annotationXML>
            <emma:emma xmlns:emma="http://www.w3.org/2003/04/emma" version="1.0">
              <emma:interpretation id="{FC4A4929-8E34-4814-977D-528D59C12CC7}" emma:medium="tactile" emma:mode="ink">
                <msink:context xmlns:msink="http://schemas.microsoft.com/ink/2010/main" type="inkWord" rotatedBoundingBox="10372,6931 12392,12595 10883,13133 8863,7469"/>
              </emma:interpretation>
              <emma:one-of disjunction-type="recognition" id="oneOf3">
                <emma:interpretation id="interp15" emma:lang="en-US" emma:confidence="0">
                  <emma:literal>in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=:::</emma:literal>
                </emma:interpretation>
                <emma:interpretation id="interp18" emma:lang="en-US" emma:confidence="0">
                  <emma:literal>=:::.</emma:literal>
                </emma:interpretation>
                <emma:interpretation id="interp19" emma:lang="en-US" emma:confidence="0">
                  <emma:literal>:::...</emma:literal>
                </emma:interpretation>
              </emma:one-of>
            </emma:emma>
          </inkml:annotationXML>
          <inkml:trace contextRef="#ctx0" brushRef="#br0" timeOffset="-7347.4203">-66-176 4257,'24'23'4128,"-10"-13"-1032,-14-10-387,0-10-5418,0 10-2064,0 0 0</inkml:trace>
          <inkml:trace contextRef="#ctx0" brushRef="#br0" timeOffset="-3866.2212">-203-737 3870,'186'31'2838,"-106"-25"-1935,-6-1-774,-8 4-4902</inkml:trace>
          <inkml:trace contextRef="#ctx0" brushRef="#br0" timeOffset="-804.0459">931-304 1419,'-57'103'129,"30"-60"0,1-3-129</inkml:trace>
          <inkml:trace contextRef="#ctx0" brushRef="#br0" timeOffset="-642.0368">872-243 645,'62'-34'2967,"-38"12"-645,11 12-2193,7 7-3225</inkml:trace>
          <inkml:trace contextRef="#ctx0" brushRef="#br0" timeOffset="-5707.3265">402 790 5934,'121'12'4128,"-80"-12"-1806,4 0-1677,-14 7-5418,-7 0-258</inkml:trace>
          <inkml:trace contextRef="#ctx0" brushRef="#br0" timeOffset="-5491.3141">1153 1482 6837,'60'90'4386,"-33"-44"-774,-18-28-774,6 14-5934,-8 4-1677,-7-2-258,0 7 387</inkml:trace>
          <inkml:trace contextRef="#ctx0" brushRef="#br0" timeOffset="-3419.1956">1643 1850 6063,'-55'109'4773,"31"-68"-774,-11-20-645,16 10-4773,-9-3-3225,10-2-129,5 8 129</inkml:trace>
          <inkml:trace contextRef="#ctx0" brushRef="#br0" timeOffset="-3207.1835">1098 2645 7353,'-10'85'4128,"10"-42"-516,-4-20-1032,4 8-5160,8 2-2193,2-3 129,10 11 387</inkml:trace>
          <inkml:trace contextRef="#ctx0" brushRef="#br0" timeOffset="-2996.1714">1529 3399 8127,'6'46'4644,"-6"-46"-387,-6 25-516,-10-25-4644,16 0-1548,-3 16-2064,3-16 0,7 3-258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0:54.90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B74E3F-E84E-460E-B89E-7112CD2F5A5A}" emma:medium="tactile" emma:mode="ink">
          <msink:context xmlns:msink="http://schemas.microsoft.com/ink/2010/main" type="inkDrawing" rotatedBoundingBox="32666,10139 32681,10139 32681,10154 32666,10154" shapeName="Other"/>
        </emma:interpretation>
      </emma:emma>
    </inkml:annotationXML>
    <inkml:trace contextRef="#ctx0" brushRef="#br0">2229 2218 0,'0'0'0,"0"0"0,0 0 0,0 0 0,0 0 0,0 0 0,0 0 0,0 0 0,0 0 0,0 0 0,0 0 0,0 0 0,0 0 0,0 0 0,0 0 0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33:15.1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9FCF52-8B84-4286-85BD-5EC91E4FF2A9}" emma:medium="tactile" emma:mode="ink">
          <msink:context xmlns:msink="http://schemas.microsoft.com/ink/2010/main" type="inkDrawing" rotatedBoundingBox="1737,6674 18572,7422 18213,15513 1377,14765" hotPoints="1539,11210 5757,7369 15814,7321 18203,12002 15287,14056 7616,14926" semanticType="enclosure" shapeName="Hexagon">
            <msink:sourceLink direction="with" ref="{1CF2E667-9B89-45D4-B1AB-A63A24015F2F}"/>
            <msink:sourceLink direction="with" ref="{7651B3E7-4CC0-4FD6-980C-410D768AEFDE}"/>
            <msink:sourceLink direction="with" ref="{A5E114FB-8752-4E8E-9EEA-DD6BC68D0FAF}"/>
            <msink:destinationLink direction="with" ref="{47BB17A5-A3E7-4254-878C-75C66AF65C94}"/>
          </msink:context>
        </emma:interpretation>
      </emma:emma>
    </inkml:annotationXML>
    <inkml:trace contextRef="#ctx0" brushRef="#br0">-94 2819 903,'6'16'2967,"-4"2"0,-2-18-3354,0 22 0,0-22 645,2 17 258,-2-17 129,0 0 258,0 0 0,0 0 258,15-3-129,-9-22 258,5 4-258,1-15-387,7 2 0,4-11-258,7-7-129,7-5-258,8-5 129,4-7-258,7-6 129,2-5-129,4-6 0,2-1 0,6-5 0,-1-3 129,3 2-129,0 0 129,6-2 129,4 2-258,4 0 129,-2 4 0,2 0 0,5-1-258,-2-2 258,1-1 0,-2 2-129,-2 6 258,-2 2-129,0 2 0,-2 3 0,-4 2 0,-3 7 0,-3 6-129,-5 1 129,-3 5-129,-4 0 0,-9 3-129,-2 5 0,-8 8 258,-2-3-387,-6 8 258,-4 3 0,-7 9 0,-5 1 0,-3 10-129,-14 13-387,12-12-129,-12 12-258,0 0-258,0 0-516,-8 12-516,8-12 0,-17 13 387</inkml:trace>
    <inkml:trace contextRef="#ctx0" brushRef="#br0" timeOffset="2439.1395">-296 2825 1677,'0'0'3999,"-9"0"-129,9 0 0,10 19-3870,-10-19-129,25 25 129,-6-8 0,5 5 129,0-2 0,9 8 258,0-2-129,6 7 129,4-3 129,3 7 0,5 0-129,8 8 129,2 0-129,5 5 0,4 2-129,6 6-129,-1-2 0,4 12 0,0-6 0,4 3-129,4 1 0,3 2 0,0-4 0,4-2 129,3 1-129,0 0 0,2-1 0,1-1 258,-3 3-258,3-1 129,-2 1 129,2 3-129,-4-2 129,-1 2 0,2 1 0,-1 4 0,-3-4 0,-2 1-129,-2 1-129,0-5 129,-1-1 0,2 1 0,-5-6-129,0 1 129,-4-10 0,-2 4 0,-3-4 0,-3 4 0,-5-6 0,-1-3-129,-2-4 129,0-1-129,-1-6 258,-1-2-258,0-6 0,-2-7-258,-3-1 129,-5-6-129,0 5-258,-11-11-258,4 7-774,-16-13-387,7 7-516,-15-5-516,4 0-645,-9 4-645</inkml:trace>
    <inkml:trace contextRef="#ctx0" brushRef="#br0" timeOffset="823.0468">2418 9 516,'0'-11'1677,"0"11"129,8-20 0,-8 20-129,14-9-258,-14 9-387,20-9-258,-20 9-129,27-9 0,-15 4-387,5 5 258,1-2-129,3 2-129,-1 0 258,6-4-258,-1 1 0,6 0 0,4-4 129,2 2-258,4-1 129,3 5-129,2-3 0,7 4 129,-1-2-129,5 2-129,2 0 129,6 0 129,-2-3-258,6-1 0,2-2 0,4 1 0,4-3 0,1 2 0,6-2 0,1 0 0,7-5 129,2 2-129,4 0 0,1-2-129,3 0 129,4 3 0,4 0 0,-2 1-258,1 5 258,2-3 0,-2 3 0,3 0 0,-1 0 0,4-2-129,0 3 129,3 0 0,-2-1 0,1 4 0,3-2 0,0 2 0,2 0 0,-3 0 0,2 2 0,2 1 0,-2 0-129,1 1 129,2 2 0,3 0 0,-5 0 0,1 2 0,1-3 0,-2-1 0,2 1 0,-2-1 0,3-3 0,-1 2 129,-3-3-129,-4 2 0,-2-2-129,-3 2 258,-5 4-129,-4 1-129,-7 2 129,-11-2-129,-1 5 0,-5-2 0,-9 6-258,-9-10-129,-2 6-129,-13-8-258,-1 8-387,-12-8-258,-4 2-258,-12-5-258,-2 2-129,-17-3 129,14 3-128</inkml:trace>
    <inkml:trace contextRef="#ctx0" brushRef="#br0" timeOffset="3643.2083">4000 5838 774,'-23'-16'903,"8"3"-258,15 13 0,-9-16-258,9 16 387,0 0 0,-3-22 258,3 22 387,1-16 129,-1 16-258,17-16 0,-1 12 0,-2-6-258,10 4-258,1-5-129,7 7-129,4-8 0,7 4-129,5-6-129,5 2 0,7-3 0,9 1-129,5-1 0,7 0 129,5 1-129,1 2-129,10 0 129,1 1 129,5 0-129,3 0 0,4 1-129,2-3 0,1 0-129,5 2 387,0 0-387,2-1 258,1 0-258,0 2 129,1-1 0,0 2 129,1-1-129,3 1 0,-3-4 0,-2 0 0,1-2 129,-1 1-129,-6-2 129,0 0-129,-2 0 129,-3 1-129,-6 2 129,-2-3 0,-2 2-129,-4 0 129,-5-1-129,1 3 0,-6-3 129,-2 3-129,-2 1 129,-5-3-129,-6 1 0,-1 3 129,-9-1 0,-4 1-129,-7 0 129,0 1 0,-4-5-129,-4 6 129,-5-4-129,-2 1 0,-2 0 0,-6 0 0,-3 2 0,-3-1-129,-4 1 129,-4 0 0,-13 9 129,21-17-129,-21 17 0,12-17 0,-12 17 0,15-14 0,-15 14 0,16-10-129,-16 10 129,21-17 0,-10 8 0,6-1 0,1-5 0,2-2 0,1 0 129,5-4-129,0-1 0,3 0 0,4-5 0,-1 2 0,4-5 129,3 2-258,2-5 129,1-2 0,3-2-129,1-1 0,3-3 0,3-1 129,-2 2-129,4-4 129,2-1-129,1 2 129,1 1 0,1-3 0,-5 0 0,2-5 0,-3 2 0,-2 1 0,-2-2 0,0 1 0,-4 0-129,1 9 129,-2-3 0,-1 5 0,-1 5 0,-1 2-129,-6 3 129,-5 6 0,-1 3 0,-8 2-129,-2 6 0,-19 10-387,25-9-774,-25 9-2709,0 0-516,0 0-387</inkml:trace>
    <inkml:trace contextRef="#ctx0" brushRef="#br0" timeOffset="1343.0768">9358-105 258,'-10'12'2193,"10"-12"-387,0 0-129,0 16-129,5-1 0,2 1-258,8 8-129,-6-4-258,11 13-129,-4-1 0,6 13-258,2-1-129,2 12 129,-1 2-129,8 16-129,-5 5 258,7 12-129,-3 2 0,6 10-129,-3-1 129,5 8-129,3-5 0,-2-2 0,7 2 0,1-2 0,1 2-129,3 0 129,-4 2-129,3 2 0,-4-2 0,2-1 0,-3 2 0,1-2 0,-5-5-129,0-2 129,-1 2-129,1-6 129,-3-2-129,1 1 129,-4-6-129,2-2 0,-3-7 0,0-1 129,-1-9-129,-1-6 0,0-2 0,-1-13-258,-1-3-129,-3-18-516,3 6-774,-15-10-2580,0-20-258,-3-3-516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31:08.6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E114FB-8752-4E8E-9EEA-DD6BC68D0FAF}" emma:medium="tactile" emma:mode="ink">
          <msink:context xmlns:msink="http://schemas.microsoft.com/ink/2010/main" type="writingRegion" rotatedBoundingBox="7477,10239 8179,10239 8179,11715 7477,11715">
            <msink:destinationLink direction="with" ref="{799FCF52-8B84-4286-85BD-5EC91E4FF2A9}"/>
          </msink:context>
        </emma:interpretation>
      </emma:emma>
    </inkml:annotationXML>
    <inkml:traceGroup>
      <inkml:annotationXML>
        <emma:emma xmlns:emma="http://www.w3.org/2003/04/emma" version="1.0">
          <emma:interpretation id="{7924CB13-DB5F-4441-A738-2FE279485ADC}" emma:medium="tactile" emma:mode="ink">
            <msink:context xmlns:msink="http://schemas.microsoft.com/ink/2010/main" type="paragraph" rotatedBoundingBox="7477,10239 8179,10239 8179,11715 7477,11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2482CC-03E3-45E9-AF1C-E3FE84D5E21E}" emma:medium="tactile" emma:mode="ink">
              <msink:context xmlns:msink="http://schemas.microsoft.com/ink/2010/main" type="line" rotatedBoundingBox="7477,10239 8179,10239 8179,11715 7477,11715"/>
            </emma:interpretation>
          </emma:emma>
        </inkml:annotationXML>
        <inkml:traceGroup>
          <inkml:annotationXML>
            <emma:emma xmlns:emma="http://www.w3.org/2003/04/emma" version="1.0">
              <emma:interpretation id="{5BD67606-94DD-4945-B3A0-379D15105C68}" emma:medium="tactile" emma:mode="ink">
                <msink:context xmlns:msink="http://schemas.microsoft.com/ink/2010/main" type="inkWord" rotatedBoundingBox="7477,10239 8179,10239 8179,11715 7477,11715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924-2116 5676,'1'19'4128,"-1"-19"-1032,15 3-1290,-2-2-6321,8-1-516,12 0 645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33:21.7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4F1911-877C-4013-B534-21A210D29809}" emma:medium="tactile" emma:mode="ink">
          <msink:context xmlns:msink="http://schemas.microsoft.com/ink/2010/main" type="writingRegion" rotatedBoundingBox="18892,8012 19698,8012 19698,8774 18892,8774"/>
        </emma:interpretation>
      </emma:emma>
    </inkml:annotationXML>
    <inkml:traceGroup>
      <inkml:annotationXML>
        <emma:emma xmlns:emma="http://www.w3.org/2003/04/emma" version="1.0">
          <emma:interpretation id="{934D439B-36F6-4FE4-92E2-9A73A7C46EE1}" emma:medium="tactile" emma:mode="ink">
            <msink:context xmlns:msink="http://schemas.microsoft.com/ink/2010/main" type="paragraph" rotatedBoundingBox="18892,8012 19698,8012 19698,8774 18892,8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46E2B6-4267-4EF6-96A6-E882AA8E402A}" emma:medium="tactile" emma:mode="ink">
              <msink:context xmlns:msink="http://schemas.microsoft.com/ink/2010/main" type="line" rotatedBoundingBox="18892,8012 19698,8012 19698,8774 18892,8774"/>
            </emma:interpretation>
          </emma:emma>
        </inkml:annotationXML>
        <inkml:traceGroup>
          <inkml:annotationXML>
            <emma:emma xmlns:emma="http://www.w3.org/2003/04/emma" version="1.0">
              <emma:interpretation id="{9CE5F548-6EFF-4302-AD65-DACF51D24273}" emma:medium="tactile" emma:mode="ink">
                <msink:context xmlns:msink="http://schemas.microsoft.com/ink/2010/main" type="inkWord" rotatedBoundingBox="18892,8012 19698,8012 19698,8774 18892,8774">
                  <msink:destinationLink direction="with" ref="{47BB17A5-A3E7-4254-878C-75C66AF65C94}"/>
                </msink:context>
              </emma:interpretation>
              <emma:one-of disjunction-type="recognition" id="oneOf0">
                <emma:interpretation id="interp0" emma:lang="en-US" emma:confidence="1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on</emma:literal>
                </emma:interpretation>
                <emma:interpretation id="interp4" emma:lang="en-US" emma:confidence="0">
                  <emma:literal>in</emma:literal>
                </emma:interpretation>
              </emma:one-of>
            </emma:emma>
          </inkml:annotationXML>
          <inkml:trace contextRef="#ctx0" brushRef="#br0">4 109 1161,'-1'-16'2451,"0"0"-387,1 16 0,0 0-387,-3-16-258,3 16-387,0 0-129,0 0-387,0 0 0,0 0-258,0 17 0,0 5 0,3 1-129,2 7 258,-1 1-129,2 5 0,-4-1-129,1 2 0,-3-6-129,0 0 129,0 0 0,0-5-129,-1-5 129,-3-1-129,1-2 0,3-18 258,-5 18-129,5-18 129,0 0-129,0 0 0,0 0 129,-4-8-129,4-8 129,0 0-258,0-5 129,5-3-129,2-6 129,3-4-129,-1-2 0,5 1 129,-3-3-129,4-1 258,-1 2-258,2 0 0,-3 5 0,0 8 0,-4 1 0,1 4 0,-3 5-258,-7 14 258,13-5 0,-13 5 0,6 12 258,-3 6-258,0 6 129,2-1-129,-3 5 258,0 4-258,2-4 129,-3 4-129,0-3 0,1 0 0,0-1 0,0 0 0,-1-4 0,0 1 0,1-4 0,0-4 0,-1 1 129,0-3-129,-1-15 0,2 21 0,-2-21 0,0 0 0,0 0 129,1 13 0,-1-13-129,0 0 129,2-9 0,1-6 0,-1-2 0,4-5 0,0-3-129,2 2 0,0-4 129,2 1-129,1-1 0,0 5 0,0-4 0,1 7 129,2-1-129,-3 1 129,0 4-129,1 0 129,-12 15 0,21-24-129,-21 24 0,22-15 129,-22 15-129,25-4 0,-11 4 0,-14 0-129,24 16 129,-9 0 0,-3 1 0,0 1 0,-2 1 0,-1 2 0,-2 3 0,-1-1 0,-4 5 129,3 1-129,-4 0 0,-1 5 129,0-1-129,0-1 0,0-2 129,0 0-129,0-5 0,-2-5 0,1-2 129,-2-4-129,3-14 0,0 18 0,0-18 129,0 0-129,0 0-129,0 0-129,0 0-387,0-15-1419,0-4-2322,6 3-387,-6-11-387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06T03:33:31.2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BB17A5-A3E7-4254-878C-75C66AF65C94}" emma:medium="tactile" emma:mode="ink">
          <msink:context xmlns:msink="http://schemas.microsoft.com/ink/2010/main" type="inkDrawing" rotatedBoundingBox="17781,10225 18637,8845 18737,8908 17881,10287" semanticType="callout" shapeName="Other">
            <msink:sourceLink direction="with" ref="{9CE5F548-6EFF-4302-AD65-DACF51D24273}"/>
            <msink:sourceLink direction="with" ref="{799FCF52-8B84-4286-85BD-5EC91E4FF2A9}"/>
          </msink:context>
        </emma:interpretation>
      </emma:emma>
    </inkml:annotationXML>
    <inkml:trace contextRef="#ctx0" brushRef="#br0">571-2 774,'0'0'645,"0"0"-258,0 0 129,0 0-129,-12 0 129,12 0 129,-6 15 129,3 2-258,-2 3 129,-1 5-129,1 0-129,-1 4-129,0 0 0,-1 2-258,-1-2 0,0 3 0,-2 0 129,-3 1-129,1-3 129,-3 1-129,-1-4 129,-2 2-129,1-3 129,0 0-129,3-4 0,-2-3-129,2 1 129,3-2 0,-3 5 0,3-5 0,-4 6-129,0-2 129,-4 8 0,3-4 0,-1 0 0,0-1 0,4-1 0,-2-2-129,6-3 129,1 1-129,8-20 129,-14 28 0,5-15 0,9-13 0,-18 25 0,18-25 0,-22 32 129,11-16-129,-3 3 0,1-2 0,-1 0 0,4 1 129,10-18-258,-18 25 129,18-25 0,0 0 0,-14 16 0,14-16 0,0 0-645,0 0-1032,0 0-1419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2T22:50:11.8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74A7BD-6E49-4050-A85B-B9B0F312E95E}" emma:medium="tactile" emma:mode="ink">
          <msink:context xmlns:msink="http://schemas.microsoft.com/ink/2010/main" type="writingRegion" rotatedBoundingBox="10509,6910 12199,9894 10868,10647 9179,7664"/>
        </emma:interpretation>
      </emma:emma>
    </inkml:annotationXML>
    <inkml:traceGroup>
      <inkml:annotationXML>
        <emma:emma xmlns:emma="http://www.w3.org/2003/04/emma" version="1.0">
          <emma:interpretation id="{C03F2612-CE73-4216-942E-4A989085727B}" emma:medium="tactile" emma:mode="ink">
            <msink:context xmlns:msink="http://schemas.microsoft.com/ink/2010/main" type="paragraph" rotatedBoundingBox="10983,7790 11028,7790 11028,7826 10983,78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E2338E-313D-443A-B8BD-973050F1EFC4}" emma:medium="tactile" emma:mode="ink">
              <msink:context xmlns:msink="http://schemas.microsoft.com/ink/2010/main" type="inkBullet" rotatedBoundingBox="10985,7786 11030,7823 11027,7826 10983,7789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1636 237 5934,'20'11'4515,"-20"-11"-903,0 0-1806,0 0-6708,25 25-387,-25-25 387</inkml:trace>
      </inkml:traceGroup>
    </inkml:traceGroup>
    <inkml:traceGroup>
      <inkml:annotationXML>
        <emma:emma xmlns:emma="http://www.w3.org/2003/04/emma" version="1.0">
          <emma:interpretation id="{1D0D6B46-A355-4536-A472-2A7A7EC9D2C6}" emma:medium="tactile" emma:mode="ink">
            <msink:context xmlns:msink="http://schemas.microsoft.com/ink/2010/main" type="paragraph" rotatedBoundingBox="9754,7338 11444,10321 10868,10647 9179,7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3EBDE-1A8B-4115-BF01-7C0247C008E5}" emma:medium="tactile" emma:mode="ink">
              <msink:context xmlns:msink="http://schemas.microsoft.com/ink/2010/main" type="inkBullet" rotatedBoundingBox="9376,7553 9468,7716 9377,7767 9285,7604"/>
            </emma:interpretation>
            <emma:one-of disjunction-type="recognition" id="oneOf1">
              <emma:interpretation id="interp1" emma:lang="en-US" emma:confidence="0">
                <emma:literal>•</emma:literal>
              </emma:interpretation>
            </emma:one-of>
          </emma:emma>
        </inkml:annotationXML>
        <inkml:trace contextRef="#ctx0" brushRef="#br0" timeOffset="-1490.0021">29 0 6321,'-16'74'5031,"7"-52"-258,9-1-387,-5 2-4515,5-4-774,0-19-903,35 18-1806,-12 5-1161,-23-23-258</inkml:trace>
      </inkml:traceGroup>
      <inkml:traceGroup>
        <inkml:annotationXML>
          <emma:emma xmlns:emma="http://www.w3.org/2003/04/emma" version="1.0">
            <emma:interpretation id="{583F9BBD-26A9-4374-8AEF-C1B5C1D11C75}" emma:medium="tactile" emma:mode="ink">
              <msink:context xmlns:msink="http://schemas.microsoft.com/ink/2010/main" type="line" rotatedBoundingBox="10341,8374 11444,10321 10868,10647 9765,8700"/>
            </emma:interpretation>
          </emma:emma>
        </inkml:annotationXML>
        <inkml:traceGroup>
          <inkml:annotationXML>
            <emma:emma xmlns:emma="http://www.w3.org/2003/04/emma" version="1.0">
              <emma:interpretation id="{47181183-A151-4B18-83EB-816227139C39}" emma:medium="tactile" emma:mode="ink">
                <msink:context xmlns:msink="http://schemas.microsoft.com/ink/2010/main" type="inkWord" rotatedBoundingBox="10432,8395 11335,10440 10725,10709 9823,8664"/>
              </emma:interpretation>
              <emma:one-of disjunction-type="recognition" id="oneOf2">
                <emma:interpretation id="interp2" emma:lang="en-US" emma:confidence="1">
                  <emma:literal>: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¥</emma:literal>
                </emma:interpretation>
                <emma:interpretation id="interp5" emma:lang="en-US" emma:confidence="0">
                  <emma:literal>!</emma:literal>
                </emma:interpretation>
                <emma:interpretation id="interp6" emma:lang="en-US" emma:confidence="0">
                  <emma:literal>|</emma:literal>
                </emma:interpretation>
              </emma:one-of>
            </emma:emma>
          </inkml:annotationXML>
          <inkml:trace contextRef="#ctx0" brushRef="#br0" timeOffset="-310.0004">507 1098 5160,'-7'40'4257,"7"-40"-645,0 27-774,0-27-5676,9 20-1935,24 1 0</inkml:trace>
          <inkml:trace contextRef="#ctx0" brushRef="#br0" timeOffset="-840.0012">1366 1478 6450,'0'31'5031,"0"-31"0,0 0-774,-22 10-4128,22-10-516,0 0-129,0 0-387,12 8-516,9 3-903,-21-11-1935,0 0-774,18 30 387</inkml:trace>
          <inkml:trace contextRef="#ctx0" brushRef="#br0" timeOffset="380.0005">1598 3018 6450,'-34'16'5031,"34"-16"-516,-32 13-387,6-7-4515,26-6-774,0 0-1806,5 23-1677,-5-23-258,21 13 0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2T22:50:13.0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8FD479-BCD4-4ACA-AF4B-2E60CF7D47A2}" emma:medium="tactile" emma:mode="ink">
          <msink:context xmlns:msink="http://schemas.microsoft.com/ink/2010/main" type="writingRegion" rotatedBoundingBox="15877,8019 16551,8019 16551,10162 15877,10162"/>
        </emma:interpretation>
      </emma:emma>
    </inkml:annotationXML>
    <inkml:traceGroup>
      <inkml:annotationXML>
        <emma:emma xmlns:emma="http://www.w3.org/2003/04/emma" version="1.0">
          <emma:interpretation id="{E2A07361-2F40-4B9D-A7B6-36339C81F067}" emma:medium="tactile" emma:mode="ink">
            <msink:context xmlns:msink="http://schemas.microsoft.com/ink/2010/main" type="paragraph" rotatedBoundingBox="15877,8019 16551,8019 16551,10162 15877,10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78615A-520C-43C1-96A6-772487553BC1}" emma:medium="tactile" emma:mode="ink">
              <msink:context xmlns:msink="http://schemas.microsoft.com/ink/2010/main" type="line" rotatedBoundingBox="15877,8019 16551,8019 16551,10162 15877,10162"/>
            </emma:interpretation>
          </emma:emma>
        </inkml:annotationXML>
        <inkml:traceGroup>
          <inkml:annotationXML>
            <emma:emma xmlns:emma="http://www.w3.org/2003/04/emma" version="1.0">
              <emma:interpretation id="{74BC1CC0-B42C-48A9-8902-91ACED34432F}" emma:medium="tactile" emma:mode="ink">
                <msink:context xmlns:msink="http://schemas.microsoft.com/ink/2010/main" type="inkWord" rotatedBoundingBox="15877,10131 15932,10131 15932,10162 15877,10162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-579 2112 3999,'-28'31'3741,"1"-31"-1161,27 0-1806,0 0-5418,0 0-129</inkml:trace>
          <inkml:trace contextRef="#ctx0" brushRef="#br0" timeOffset="380.0005">0 0 4386,'19'37'3999,"-19"-37"-2064,2 21-1806,17-8-4902,-19-13-258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2T21:29:13.2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9E8B85-25EE-452A-AC2F-2E07C105712B}" emma:medium="tactile" emma:mode="ink">
          <msink:context xmlns:msink="http://schemas.microsoft.com/ink/2010/main" type="inkDrawing" rotatedBoundingBox="5801,12394 10457,9228 10495,9284 5839,12449" semanticType="callout" shapeName="Other">
            <msink:sourceLink direction="with" ref="{B7ED9FB7-3469-4900-BFC5-E62A5A6EEABA}"/>
          </msink:context>
        </emma:interpretation>
      </emma:emma>
    </inkml:annotationXML>
    <inkml:trace contextRef="#ctx0" brushRef="#br0">-6 3170 1161,'0'0'3870,"0"0"129,0 0-1161,0 0-1935,5-23-387,-5 23 258,0 0 0,0 0 129,0 0 129,0 0-387,0 0 0,0 0 129,0 0-387,0 0 0,0 0-129,0 0 0,0 0-129,0 0 0,6-21-129,-6 21 129,26-16 0,-6 4-129,6-5 0,6 0 0,3-8 129,6-3-129,8-6 129,6-3 0,7-4-129,5-8 258,5-2-258,6-2 129,3-5-129,5 1 129,4-5-129,4 0 0,-1-9 0,6 2 0,4-3 0,6-3 129,7-9-129,4 0 0,2-6 258,2 6-129,3-6 0,0 0-129,-4 7 0,-1-4 129,-5 8-129,-3 1 129,1 4-129,-2-1 0,-4 4-129,-1-2 129,-2 2 129,-4 1-129,-5 4 129,-3-4-129,-2 5 129,-4 3 0,-7-1 0,0 13 0,-7-3 0,1 12 0,-10-1 0,0 9-129,-8 3 0,-6 5 129,-7 2-129,0 4 129,-7-2-129,0 0 258,0 0-258,0 3 129,-3-6-129,-1-1 129,3 1-258,-3-3 258,-5 0-258,2 2 129,-3 0-258,-6 3 258,0 6-129,-21 16-129,25-20-387,-25 20-2193,0 0-1806,-19 5-516,-15 24-258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2T21:29:14.4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296A93-5BE4-4BF1-9877-785CD12ED59A}" emma:medium="tactile" emma:mode="ink">
          <msink:context xmlns:msink="http://schemas.microsoft.com/ink/2010/main" type="inkDrawing" rotatedBoundingBox="5814,12355 7275,16683 7180,16715 5719,12388" semanticType="callout" shapeName="Other">
            <msink:sourceLink direction="with" ref="{B7ED9FB7-3469-4900-BFC5-E62A5A6EEABA}"/>
          </msink:context>
        </emma:interpretation>
      </emma:emma>
    </inkml:annotationXML>
    <inkml:trace contextRef="#ctx0" brushRef="#br0">44 27 129,'-23'-9'1677,"23"9"129,0 0 258,0 0 258,0 0-258,-25-21-129,25 21-129,0 0-387,0 0-129,0 0-387,0 0-129,0 0-258,-1 16-258,1 5-129,3 12 0,11 9 0,6 16 0,4 13-129,10 20 129,5 14 129,7 17-129,3 10 129,2 15-129,6 11 129,1 12 0,-2 3 0,4 13 0,-5 0-129,5 8 0,-4 8 129,8-4-129,-8-3 0,3-4 129,-5-14 0,5 3-129,-5-18 0,3-5 129,-9-16 0,-1-3 0,-3-18-129,0-6 0,-5-13 0,0-12 0,-9-16 0,2-13-129,-6-18 0,-3-9 0,-3-12 0,-20-21 0,23 16-129,-23-16-129,0 0 0,-2-28-387,2 28-387,-30-47-1677,12 18-1935,-1 3-129,-4 0-387,3 8 388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2T21:29:15.7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ED9FB7-3469-4900-BFC5-E62A5A6EEABA}" emma:medium="tactile" emma:mode="ink">
          <msink:context xmlns:msink="http://schemas.microsoft.com/ink/2010/main" type="inkDrawing" rotatedBoundingBox="7256,16511 13406,15924 13430,16168 7279,16755" shapeName="Other">
            <msink:destinationLink direction="with" ref="{18296A93-5BE4-4BF1-9877-785CD12ED59A}"/>
            <msink:destinationLink direction="with" ref="{A59E8B85-25EE-452A-AC2F-2E07C105712B}"/>
            <msink:destinationLink direction="with" ref="{70C668E6-E227-4464-9104-25F4A4BF7145}"/>
          </msink:context>
        </emma:interpretation>
      </emma:emma>
    </inkml:annotationXML>
    <inkml:trace contextRef="#ctx0" brushRef="#br0">0 614 2580,'0'0'2967,"0"0"-1677,18-2 0,-18 2 0,0 0 0,0 0 0,0 0 0,0 0-129,10-19 0,-10 19-129,0 0-387,0 0-129,0 0 129,0 0-258,0 0-129,21 0 0,-21 0 0,27 0 129,-27 0-129,46 0 129,-14-8-129,12 8 129,2 0-129,12 2 258,0-2-258,13 8 129,-1-7-129,11 7 129,8-8-129,6 0 0,2-9 0,16-1 0,2-9 0,15 2-129,8-3 129,8-4-129,1 3 0,8-4 129,4-3-129,7-1 0,5 1 0,9 1 0,-3-6 0,1 9 0,5-1-129,1 1 129,-2 2 0,3-2-129,0 3 129,-3 1 0,-4 0 0,-3 1-129,-6 0 258,-4 4-129,-7 1 0,-6 2 0,-12 1-129,-10 4 129,-6 1 0,-2 4 0,-13-2-129,-7 4 129,-8 0-129,-13 8 129,-9 5-129,-10 3 0,-11 0 0,-8 2 0,-12-1 0,-4-1-129,-9 0 0,-18-16-129,23 32-258,-23-32-1290,0 0-3225,-25 5 0,-5-5-516,-16-26-258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2T21:29:17.8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D2B332-0F95-4D22-9E1B-1D58ACE5A0E3}" emma:medium="tactile" emma:mode="ink">
          <msink:context xmlns:msink="http://schemas.microsoft.com/ink/2010/main" type="inkDrawing" rotatedBoundingBox="10475,9263 14198,12524 13967,12786 10244,9525" semanticType="callout" shapeName="Other"/>
        </emma:interpretation>
      </emma:emma>
    </inkml:annotationXML>
    <inkml:trace contextRef="#ctx0" brushRef="#br0">14 0 2709,'0'0'3225,"0"0"-903,0 0-774,0 0-129,0 0-258,0 0-129,0 0 0,0 0 0,0 0 0,0 21-258,0-21-129,0 0 129,-10 20-129,10-20-129,-4 25 0,4-25-258,0 36 0,7-10 0,7 10 0,9 7-129,7 13 0,9 11-129,9 13 258,17 11-129,6 11-129,13 5 129,8 1-129,10 7 0,11-3 129,6 2-129,8-10 129,-2-1-129,2-6 129,0-3-129,2-1 0,-4-8 129,-3 5-258,-4-8 258,1 2-258,-1-6 129,5-2 0,1-4 0,-8 1 0,-5-5 0,-1 1 0,-6 1 0,-9-2-129,-8 0 0,-15-5 129,-5 3 0,-14-7 0,-2-1-129,-10-6 129,0-2 129,-11 0-129,-2-5 258,-2-4-258,1 5 258,-1-9-129,1 4 129,-4-11-129,3 2 129,-5-10 0,2 2 0,-5-3 0,-18-21 129,28 33-258,-28-33 129,19 22-129,-19-22-129,0 0 0,15 20-129,-15-20-258,0 0-516,0 0-2193,0 0-1677,-11-18-258,-10 8-387,-4-9-128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0:56.79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6F98D79-E150-4CF7-8320-0B87DCCC6431}" emma:medium="tactile" emma:mode="ink">
          <msink:context xmlns:msink="http://schemas.microsoft.com/ink/2010/main" type="inkDrawing" rotatedBoundingBox="31214,15730 32547,10426 32562,10430 31229,15734" shapeName="Other">
            <msink:destinationLink direction="with" ref="{8FC1A58B-F393-4A86-B199-69DFB4228A61}"/>
          </msink:context>
        </emma:interpretation>
      </emma:emma>
    </inkml:annotationXML>
    <inkml:trace contextRef="#ctx0" brushRef="#br0">1333 0 0,'0'0'0,"-1333"5304"0,1333-5304 0,0 0 0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0-12T21:29:19.8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C668E6-E227-4464-9104-25F4A4BF7145}" emma:medium="tactile" emma:mode="ink">
          <msink:context xmlns:msink="http://schemas.microsoft.com/ink/2010/main" type="inkDrawing" rotatedBoundingBox="13465,16133 13962,12536 14056,12549 13559,16146" semanticType="callout" shapeName="Other">
            <msink:sourceLink direction="with" ref="{B7ED9FB7-3469-4900-BFC5-E62A5A6EEABA}"/>
          </msink:context>
        </emma:interpretation>
      </emma:emma>
    </inkml:annotationXML>
    <inkml:trace contextRef="#ctx0" brushRef="#br0">538 261 1,'-5'-27'1934,"2"-2"1,3 29-258,-7-34 0,1 12-387,6 3 387,-9-9-129,9 28 0,-5-38-129,5 38-258,-7-41-129,7 41-129,-3-24 129,3 24-258,0 0-129,0 0 0,0 0-258,0 0 0,-16 11 129,14 10-258,-2 7-258,1 10 129,-2 6 0,1 2-129,-1 5 129,1 2 0,-1 1-129,-2 4 0,-2 8 258,2-4-129,-4 0-129,3 4 129,-3-5 129,6 6-258,-4-5 129,2 4 129,0-8-258,1 1 0,1 0 0,0 1 129,1-7-129,3 5 0,-5-1 0,5-2 0,-1 1 0,0 2 0,-3-3 0,3-2 129,-2 5-129,-3-4 0,4-2 0,-1 0 0,-1-7 0,0 5-129,-2-2 258,1 2-258,-2-2 129,-1-2 0,2-1 0,-2 1-129,-2-3 129,4-2 0,-3 0 0,3-6 0,-1 4 0,3-5 129,-2 3-129,2-5 0,-2 2 129,0 2-129,1-2 0,3 0 0,-4-5 0,3 3 0,1-2 0,-1-1 0,1-1 0,1 4 0,-3-7 0,-2 2 0,-4 2 258,2-3-258,0 1 0,-1-5 129,3 0-129,-2-1 0,9-21 0,-12 34 0,12-34 0,-6 29 0,6-29 0,-3 22 0,3-22 129,-4 26-129,4-26 0,-3 25 129,3-25-129,-2 29 0,2-29 129,0 28-129,0-28 0,0 25 0,0-25 0,0 25 129,0-25-129,0 29 129,0-29 0,2 29 0,-2-29 0,0 25-129,0-25 258,0 24-258,0-24 129,0 0 0,0 21-129,0-21 0,0 0 129,-2 20-129,2-20 0,0 0 129,0 0-129,-4 18 0,4-18 0,0 0 0,-7 24 0,7-24 129,0 0-129,-7 22 0,7-22 0,0 0 129,-10 23-129,10-23 0,0 0 0,-7 21 0,7-21 129,0 0-129,-7 26 0,7-26 129,0 0-129,-8 20 129,8-20-129,0 0 129,-7 21-129,7-21 0,0 0 0,-5 20 0,5-20 0,0 0 129,0 0-129,0 0 129,0 0-129,0 0 0,0 0 129,0 0-129,0 0 0,0 0 0,0 0 0,0 0 0,0 0 129,0 0-129,0 0 129,0 0-129,0 0 129,0 0-129,0 0 0,0 0 129,0 0-258,0 0 129,0 0-258,0 0 0,0 0-387,0 0-1032,0 0-3354,0 0 129,9-9-645,-9 9-258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0:55.3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7DDFE40-FD1A-45DE-ADF0-BFDB5D15A0E8}" emma:medium="tactile" emma:mode="ink">
          <msink:context xmlns:msink="http://schemas.microsoft.com/ink/2010/main" type="inkDrawing" rotatedBoundingBox="32604,10472 32619,10472 32619,10487 32604,10487" shapeName="Other"/>
        </emma:interpretation>
      </emma:emma>
    </inkml:annotationXML>
    <inkml:trace contextRef="#ctx0" brushRef="#br0">0 0 0,'0'0'0,"0"0"0,0 0 0,0 0 0,0 0 0,0 0 0,0 0 0,0 0 0,0 0 0,0 0 0,0 0 0,0 0 0,0 0 0,0 0 0,0 0 0,0 0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0:36.8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C1A58B-F393-4A86-B199-69DFB4228A61}" emma:medium="tactile" emma:mode="ink">
          <msink:context xmlns:msink="http://schemas.microsoft.com/ink/2010/main" type="inkDrawing" rotatedBoundingBox="31386,10922 32001,11370 31968,11416 31353,10968" semanticType="callout" shapeName="Other">
            <msink:sourceLink direction="with" ref="{16F98D79-E150-4CF7-8320-0B87DCCC6431}"/>
            <msink:sourceLink direction="with" ref="{2522CF94-06E1-44F6-8B80-6E214D475CB8}"/>
          </msink:context>
        </emma:interpretation>
      </emma:emma>
    </inkml:annotationXML>
    <inkml:trace contextRef="#ctx0" brushRef="#br0">1541 3482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0,-332-290 0,332 290 0,0 0 0,0 0 0,0 0 0,0 0 0,0 0 0,-85-63 0,85 63 0,0 0 0,0 0 0,0 0 0,-83-61 0,83 61 0,0 0 0,0 0 0,0 0 0,-62 0 0,62 0 0,0 0 0,0 0 0,0 0 0,0 0 0,-63-21 0,63 21 0,0 0 0,0 0 0,0 0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0:42.7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439FB6-7CA2-4FFF-BF05-4542173F5394}" emma:medium="tactile" emma:mode="ink">
          <msink:context xmlns:msink="http://schemas.microsoft.com/ink/2010/main" type="inkDrawing" rotatedBoundingBox="31937,11611 31952,11611 31952,11626 31937,11626" shapeName="Other"/>
        </emma:interpretation>
      </emma:emma>
    </inkml:annotationXML>
    <inkml:trace contextRef="#ctx0" brushRef="#br0">1500 3690 0,'0'0'0,"0"0"0,0 0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0:42.8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22CF94-06E1-44F6-8B80-6E214D475CB8}" emma:medium="tactile" emma:mode="ink">
          <msink:context xmlns:msink="http://schemas.microsoft.com/ink/2010/main" type="inkDrawing" rotatedBoundingBox="32082,11611 32097,11611 32097,11626 32082,11626" shapeName="Other">
            <msink:destinationLink direction="with" ref="{8FC1A58B-F393-4A86-B199-69DFB4228A61}"/>
          </msink:context>
        </emma:interpretation>
      </emma:emma>
    </inkml:annotationXML>
    <inkml:trace contextRef="#ctx0" brushRef="#br0">1645 3690 0,'0'0'0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2:01:00.47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EFB2EB-4176-4769-A3C3-7FE65B574B48}" emma:medium="tactile" emma:mode="ink">
          <msink:context xmlns:msink="http://schemas.microsoft.com/ink/2010/main" type="writingRegion" rotatedBoundingBox="21062,6347 21842,6347 21842,7220 21062,7220"/>
        </emma:interpretation>
      </emma:emma>
    </inkml:annotationXML>
    <inkml:traceGroup>
      <inkml:annotationXML>
        <emma:emma xmlns:emma="http://www.w3.org/2003/04/emma" version="1.0">
          <emma:interpretation id="{34A5328E-162F-4DAF-8394-B76CEBA528D4}" emma:medium="tactile" emma:mode="ink">
            <msink:context xmlns:msink="http://schemas.microsoft.com/ink/2010/main" type="paragraph" rotatedBoundingBox="21062,6347 21842,6347 21842,7220 21062,7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3BFAE-5147-4CFE-96AD-31D674C68DB7}" emma:medium="tactile" emma:mode="ink">
              <msink:context xmlns:msink="http://schemas.microsoft.com/ink/2010/main" type="line" rotatedBoundingBox="21062,6347 21842,6347 21842,7220 21062,7220"/>
            </emma:interpretation>
          </emma:emma>
        </inkml:annotationXML>
        <inkml:traceGroup>
          <inkml:annotationXML>
            <emma:emma xmlns:emma="http://www.w3.org/2003/04/emma" version="1.0">
              <emma:interpretation id="{D896521F-E458-4718-8EE9-127E042FBEE0}" emma:medium="tactile" emma:mode="ink">
                <msink:context xmlns:msink="http://schemas.microsoft.com/ink/2010/main" type="inkWord" rotatedBoundingBox="21062,6347 21842,6347 21842,7220 21062,7220">
                  <msink:destinationLink direction="with" ref="{8DE53FE1-D4CE-472B-881D-DBC2E50787C6}"/>
                </msink:context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h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649 99 3354,'13'-34'4128,"-8"14"-1290,-5 20-258,5-25-774,-5 25-258,0 0-387,0 0-129,0-21-387,0 21-129,0 0-129,-2 16-129,2-16-258,-10 34 129,5-12-129,-4 5 129,0 2-129,-2 1 0,1 6 129,-3 0-129,1-1 129,0 6-129,-3-3 258,1 0-258,-2 2 258,2 2-258,-5-6 129,3 8 0,-7-4 0,0-2-129,-2 2 0,1 2 0,-6-3 0,2-5 0,-1-1 0,3-11 258,1-1-258,4-7 129,0-8 0,21-6 0,-34 0 0,34 0 129,-24-17 0,24 17-129,-25-32 129,14 13-129,-1-2 0,1 3-129,-3-5 129,2 3-129,1-1 0,-1 2 129,1-2-129,1 2 0,10 19 0,-13-36 0,13 36 0,-7-29 0,7 29 0,0-28 0,0 28 0,6-21 0,-6 21 0,0 0-129,24-13 129,-24 13 0,25-1 0,-25 1 0,34-2 0,-15 2 0,0-1 0,1 1 129,1-4-129,-3 3 0,3-4 129,0 3-129,-2-3 0,1 5 0,-1-3 0,1 3 129,-20 0-129,33 0 0,-33 0 0,30 2 0,-30-2 0,30 13 0,-30-13 129,28 17-129,-28-17 129,32 20-129,-32-20 258,34 19-129,-15-11-129,2 0 0,2 0 129,0 4-129,4-5 0,-1-1 0,1 2 0,-6 0 0,0-1 0,-2-2 0,-19-5 0,27 9 0,-27-9 0,0 0 129,23 24-129,-23-24 0,5 18 129,-5-18-129,4 24 0,-4-24 0,0 0 129,1 20-129,-1-20 0,0 0-129,0 0-129,0 0-774,0 0-3483,0 0-129,0 0-516,0 0-387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1:10.6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B54B84-1C0C-4AAF-A73F-BD5517B95278}" emma:medium="tactile" emma:mode="ink">
          <msink:context xmlns:msink="http://schemas.microsoft.com/ink/2010/main" type="inkDrawing" rotatedBoundingBox="30856,12654 31086,12716 31083,12731 30853,12669" shapeName="Other">
            <msink:destinationLink direction="with" ref="{887C2799-031F-40BD-A3F5-0F7B2E7B60DD}"/>
          </msink:context>
        </emma:interpretation>
      </emma:emma>
    </inkml:annotationXML>
    <inkml:trace contextRef="#ctx0" brushRef="#br0">230 62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0,-230-62 0,230 62 0,0 0 0,0 0 0,0 0 0,0 0 0,0 0 0,0 0 0,0 0 0,0 0 0,0 0 0,0 0 0,0 0 0,0 0 0,0 0 0,0 0 0,0 0 0,0 0 0,0 0 0,0 0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2:03:21.0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6736F2-A493-4E6C-9F4C-388095D53951}" emma:medium="tactile" emma:mode="ink">
          <msink:context xmlns:msink="http://schemas.microsoft.com/ink/2010/main" type="inkDrawing" rotatedBoundingBox="10179,8229 12484,8298 12482,8360 10177,8291" shapeName="Other"/>
        </emma:interpretation>
      </emma:emma>
    </inkml:annotationXML>
    <inkml:trace contextRef="#ctx0" brushRef="#br0">305 0 129,'-14'0'2838,"14"0"-903,0 0 0,-28 7-516,28-7-129,-19 6 0,19-6-129,-22 10-129,3-10 0,19 0 0,-25 9-129,25-9 0,-30 2 0,30-2-129,-24 0-258,24 0 0,-27 0 0,27 0 0,-25 0-129,25 0-129,-28-10 129,28 10 0,-25-4-129,25 4-129,-19-7 0,19 7 0,0 0-129,0 0 129,0 0-129,0 0 0,0 0-129,0 0 129,14 10 0,9-1 0,11 0 0,4-5 129,10 4-129,9-4 0,4 0 0,5-2 129,4-2-129,4 0 0,2 0 0,2 0 129,0-5-129,-3 0 0,1 1 129,0-1-129,2 3 129,-2 1-129,-6 1 0,-1 0 0,0 3 0,-4 8 0,2-1 0,-3-1 0,-6 1 0,-3-2 0,1-5 0,-3 4 129,-5-7-129,-2 0 0,-2 0 129,-4 0-129,1 0 0,-6-3 0,-1 3 0,-4-5 129,3 5-129,-3 0 0,-1-2 0,-1-3 0,-3 2 129,-1 1-129,-1-1 0,-2 2-129,-21 1-129,29-8-258,-29 8-1032,21 0-2709,-21 0-645,0 0 0,0 0-516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3-13T18:16:47.0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671 661 2,'0'0'2,"-6"-21"0,6 21 0,0 0-1,0 0-1,-7-18 1,7 18-1,0 0 1,0 0-1,0 0 0,0 0 0,0 0 0,0 0 0,0 0 0,0 0 0,0 0-1,7 19 1,-7-19 0,7 18 0,-7-18 0,11 16 0,-11-16 0,0 0 0,0 0 1,0 0 0,16-1 1,-16 1-1,0 0 2,3-24-1,-3 24 0,-5-17 0,5 17-1,-7-20 1,7 20-1,-11-16 0,11 16-1,-16-11 0,16 11 0,-19-2 0,19 2-1,-16 9 0,16-9 1,-16 18-1,16-18 1,-7 23-1,7-23 1,0 25-1,0-25 1,5 18 0,-5-18 0,0 0 0,0 0-1,16 16 2,-16-16-1,0 0 0,16-9 0,-16 9 0,0 0 1,13-18-1,-13 18 1,0 0-1,7-19 1,-7 19-1,0 0 1,0 0-1,0 0 0,0 0 0,-18-9 0,18 9-1,-11 16 1,11-16-1,-7 21 1,7-21-1,-3 22 0,3-22 1,3 16 0,-3-16-1,0 0 1,0 0 0,18-4 0,-18 4 1,18-18-1,-18 18 1,19-23 0,-19 23 0,20-21 0,-20 21 0,10-18 0,-10 18 1,0 0-2,0 0 1,0 0-1,-18-5 1,18 5-1,-21 14-1,21-14 1,-21 25-1,21-25 1,-16 27-1,16-27 1,-7 25-1,7-25 1,0 0-1,11 16 1,-11-16 0,0 0 0,23-11 0,-23 11 1,16-18 0,-16 18 0,12-21 0,-12 21 1,5-18 0,-5 18-1,0 0 0,-3-16 1,3 16-2,0 0 0,-16 2-1,16-2-3,0 0-3,-7 30-8</inkml:trace>
  <inkml:trace contextRef="#ctx0" brushRef="#br0" timeOffset="5985">762 588 3,'0'0'4,"0"0"0,0 0 0,0 0 0,0 0 0,0 0-1,0 0 0,0 0 0,0 0-1,0 0 0,0 0-1,0 0 1,0 0-1,0 0 0,0 0 0,0 0 0,0 0 0,0 0 0,0 0 0,0 0 0,0 0-1,0 0 1,0 0-1,0 0 0,0 0 1,0 0-1,0 0 0,0 0 1,0 0-1,0 0 1,0 0-1,0 0 0,0 0 1,0 0-1,0 0 0,0 0 0,0 0 0,0 0 0,0 0 0,0 0 0,0 0 1,0 0-1,0 0 0,0 0 0,0 0 1,0 0-1,0 0 0,0 0 1,0 0-1,0 0 0,0 0 0,0 0 0,0 0 1,0 0-1,0 0 0,0 0 0,0 0 0,0 0 1,0 0-1,0 0 0,0 0 0,0 0 0,0 0 0,0 0 0,0 0 0,0 0 0,0 0 0,0 0 0,0 0 1,18-13-1,-18 13 0,16-7 0,-16 7 0,16-10 0,-16 10 0,19-9 0,-19 9 0,20-11 0,-20 11 0,19-11 0,-19 11 1,20-9-2,-20 9 2,17-9-2,-17 9 1,16-7 0,-16 7 1,0 0-1,21-10 0,-21 10 0,0 0 0,22-11 0,-22 11 0,0 0 0,21-11 0,-21 11 0,0 0 0,16-5 0,-16 5 0,0 0 0,0 0 0,19-9 0,-19 9 0,0 0 0,0 0 0,19-9 0,-19 9 0,0 0 0,0 0 0,20-11 0,-20 11 0,0 0 0,0 0 0,18-10 0,-18 10 0,0 0 0,0 0 1,17-16-1,-17 16 0,0 0 0,16-13 0,-16 13 0,0 0 0,18-11 0,-18 11 0,0 0 0,19-16 0,-19 16 0,14-18 0,-14 18 0,16-16 0,-16 16 0,16-17 0,-16 17 0,0 0 0,20-15 0,-20 15 0,0 0 0,17-9 0,-17 9 0,0 0 0,0 0 0,20-3 0,-20 3 0,0 0 0,19-9 0,-19 9 0,16-9 0,-16 9 0,16-11 0,-16 11 0,0 0 0,20-12 0,-20 12 0,0 0 0,16-14 0,-16 14 0,0 0 0,18-15 0,-18 15 0,0 0 0,16-10 1,-16 10-2,0 0 1,16-11 0,-16 11 0,0 0 0,15-9 0,-15 9 0,0 0 0,18-9 0,-18 9 1,0 0-1,21-12 0,-21 12 0,0 0 0,20-11 0,-20 11 0,0 0 0,17-7 0,-17 7 0,0 0 0,0 0 0,16-9 0,-16 9 0,0 0 0,0 0 0,0 0 0,18-13 0,-18 13 0,0 0 0,0 0 0,19-9 0,-19 9 0,0 0 0,16-10 0,-16 10 0,0 0 0,18-11 0,-18 11 0,0 0 0,18-16 0,-18 16 0,0 0 0,21-13 0,-21 13 0,0 0 0,17-10 0,-17 10 0,0 0 0,16-13 0,-16 13 0,0 0 0,16-12 0,-16 12 0,0 0 0,20-13 0,-20 13 0,0 0 0,0 0 0,16-12 1,-16 12-2,0 0 2,0 0-2,0 0 2,0 0-1,19-13 0,-19 13 0,0 0 0,0 0 0,0 0 0,16-9-1,-16 9 1,0 0 0,0 0 0,0 0 0,0 0 0,0 0 0,0 0 0,0 0 0,0 0 0,0 0 0,0 0 0,0 0 1,0 0-1,0 0 0,0 0 0,0 0 0,0 0 0,0 0 0,0 0 0,0 0 0,0 0 0,0 0 0,0 0-3,0 0-6,0 0-8,7 18 0</inkml:trace>
  <inkml:trace contextRef="#ctx0" brushRef="#br0" timeOffset="9688">1411 506 0,'0'0'3,"0"0"0,0 0-1,0 0 0,-1-16 1,1 16-1,0 0 0,0 0 0,0 0 0,0-18 0,0 18 1,0 0-1,1-20 1,-1 20-1,2-16 0,-2 16 0,0 0 0,2-18 0,-2 18-1,0 0 0,0 0 0,0 0-1,0 0 0,0 0 0,0 0 0,0 0 0,0 0 0,0 0 0,16 8 1,-16-8-1,0 0 1,19 17-1,-19-17 1,20 18-1,-20-18 1,25 27-1,-13-11 0,2 0 1,0 0-1,2 0 0,-2 0 1,4 0-1,-4 0 0,5-1 1,-1 1-1,-2-4 0,3 4 0,1-3 0,1 1 1,-2-1-1,1-1 0,1 1 0,0-3 0,2 3 0,-2-4 1,2 0-1,-1-2 0,-1 0 0,4-2 1,-2 1-1,1-1 0,-1-3 1,2-1-1,-2 1 0,0 2 0,0-2 1,0-1-1,0 3 0,-2-4 1,0 4 0,2-3-1,-2 1 1,2-2 0,6 0 0,-6 0-1,5-2 1,2 2 0,0-3 0,0 1 0,2-2 1,0 1-1,-4 1 1,5-2-1,-1 3 0,0-1 1,3 2-1,1 0 0,2-2 0,1 2 0,2-3 0,0-1 0,3-1 0,-2-4 0,2 0 0,0-4 1,1 4-1,-1-5-1,-4 3 1,6 1-1,-7-1 1,4 0-1,-5 1 0,0 1 0,2 2 0,-4 1 0,1 1 0,0-1 0,-2 5 0,-1-1 0,-1 4 0,-1 1 0,-4 4 0,2 1 1,-3 0-1,-1 5 0,-1-1 0,-2 3 0,0 1 0,-4 3 0,3 5 0,-3-3 0,-1 4 1,-2-4-1,-2 4 0,1-3-1,-3-1 2,4-7-2,-16-14 1,23 24 0,-23-24 1,21 16-1,-21-16 0,21 7 0,-21-7 1,20 2 0,-20-2 0,23-8 2,-6-4-1,1-2 0,5-4 0,-2 0 1,2-3-1,2 1-1,-2 0 0,-2 4-1,-3 4 1,-1 1-1,-17 11 0,25-18 0,-25 18 0,18-10 0,-18 10 1,0 0-1,16-11 0,-16 11 1,0 0-1,0 0 1,0 0-2,0 0-2,0 0-3,0 0-12,0 0-6,17-2 0,-17 2 1</inkml:trace>
  <inkml:trace contextRef="#ctx0" brushRef="#br0" timeOffset="12047">5225 212 7,'0'0'8,"-16"-11"-2,16 11 1,-9-16-1,9 16-1,-18-18 0,18 18 0,-23-21-1,23 21 0,-32-18-1,13 9 0,-2 2 0,0 0 0,-1 1-1,1-1 0,2 5 0,-1 0-1,1 4 1,1 2-1,1 5 0,17-9-1,-29 28 0,17-6 0,0 3 0,3 1 0,0-1 0,2 6 0,3-1 0,-1-1 0,1 3 0,3-4 0,-1 4 0,0-1 0,0 3 0,1-2 0,-1 2 0,2-1 0,2 0 0,1 0-1,2-2 1,1-1 0,1-1 0,2-3 0,-1-2 0,1-1 0,4-4 0,-4-1 0,5 0 0,-4 0 0,3-2 0,-13-16 0,24 30 0,-24-30 0,25 32 1,-14-12-2,-4-2 2,3 0-1,-4 0 0,1 1 0,-2-1 1,0 0-1,-5-18 0,6 28 1,-6-28-1,3 29 0,-1-13 0,-2-16 1,-2 27-1,2-27 0,-3 28 0,3-28 0,-6 25 0,6-25 0,-9 22 0,9-22 0,-8 19 0,8-19 2,-11 20-2,11-20 0,-12 18 0,12-18 0,0 0 0,-22 18 0,22-18 1,-19 5-1,19-5 0,-23 2 0,23-2 1,-25-7-1,25 7 0,-26-13 0,26 13 1,-27-18-1,27 18 0,-23-23 0,23 23 0,-19-23 0,19 23 0,-16-25 0,16 25 0,-14-27 0,10 11 1,4 16-1,-8-32 0,4 16 0,2 0 0,2 16 0,-3-30 0,3 30 0,0-25 0,0 25 0,3-22 0,-3 22 0,4-23 0,-4 23 0,5-21 0,-5 21 0,5-22 0,-5 22 0,6-18 0,-6 18 0,0 0 0,9-17 0,-9 17 0,8-18 0,-8 18 0,13-18 0,-13 18-1,12-16 2,-12 16-1,0 0 0,16-16 0,-16 16 0,0 0 0,0 0 0,19-13 0,-19 13 0,0 0 0,22-16 0,-22 16 0,0 0 0,23-14 0,-23 14 1,0 0-1,15-9-2,-15 9-7,16 9-12,-16-9 1,18-2-1</inkml:trace>
  <inkml:trace contextRef="#ctx0" brushRef="#br0" timeOffset="16922">52 333 2,'0'0'3,"0"0"0,-3-22 1,3 22-1,0 0 1,0 0 1,0 0 0,0 0 0,0 0 0,0 0-1,0 0 0,-6-16-1,6 16 0,0 0 0,0 0-1,0 0 0,0 0 1,0 0-1,0 0 1,7 22 0,-7-22-1,15 27 1,-15-27 0,17 30-1,-17-30 2,23 30-2,-23-30 0,27 31-1,-11-17 1,-16-14-1,24 32 0,-24-32 1,25 27-1,-25-27 0,21 28 0,-21-28 1,14 29-1,-14-29 1,15 30-1,-15-30 0,14 30 0,-14-30-1,14 31 1,-14-31-1,10 27 0,-10-27 0,9 19 0,-9-19 0,7 20 0,-7-20 1,6 16-1,-6-16 0,10 21 0,-10-21 0,13 23 0,-13-23 1,12 25-1,-12-25 0,11 18 0,-11-18 1,0 0-1,8 18 0,-8-18 0,0 0 0,0 0-2,0 0-3,0 0-6,-10-16-7,10 16-6,-13-25 1,13 25 0</inkml:trace>
  <inkml:trace contextRef="#ctx0" brushRef="#br0" timeOffset="17922">386 242 4,'0'0'8,"-16"2"0,16-2-1,0 0-1,0 0 0,-16 5 0,16-5-2,0 0 0,0 0 0,-16 20-2,16-20 1,-8 17-2,8-17 1,-8 25 0,8-25 0,-7 29-1,2-13 0,0 0 1,0 0-1,1 2 0,4-18 0,-12 32 0,5-16 0,1 2 0,-1-2 0,0 2 0,-2-2 0,2 0 0,7-16 1,-16 27-1,16-27 0,-12 25 0,12-25-1,-14 19 1,14-19 0,-13 22-1,13-22 1,-12 23-1,12-23 1,-12 25-1,12-25 1,-9 25-1,4-9 1,5-16-1,-11 27 1,11-27 0,-12 26-1,5-9 0,7-17 1,-16 28-1,16-28 1,-20 25 0,10-9-1,10-16 1,-14 25-1,14-25 1,-11 20-1,11-20 0,-9 19 1,9-19-1,0 0 1,-11 24-1,11-24 1,-7 17 0,7-17-1,-7 22 1,7-22-1,-5 19 1,5-19 0,0 0-1,-5 22 0,5-22 1,0 0-1,0 0 1,-6 16 0,6-16-1,0 0 0,0 0 1,0 0-1,0 0-1,0 0-7,0 0-16,16-18 1,-16 18-1,13-48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2:03:21.75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7EDEF6-AF8B-4F99-8D89-D68A7FEB9BC5}" emma:medium="tactile" emma:mode="ink">
          <msink:context xmlns:msink="http://schemas.microsoft.com/ink/2010/main" type="inkDrawing" rotatedBoundingBox="12532,7842 12550,8956 12081,8963 12062,7849" shapeName="Other"/>
        </emma:interpretation>
      </emma:emma>
    </inkml:annotationXML>
    <inkml:trace contextRef="#ctx0" brushRef="#br0">86-3 1419,'-28'0'3870,"28"0"258,-23 8-2064,23-8-258,-23 16-387,23-16-258,-12 23-129,12-23-387,0 27-129,0-27 129,21 31-258,-2-19 0,10 7 0,4 3-129,10-2 0,-5-3 0,8 8 0,-5-3 0,3 1-129,-7 5 129,-2-2-129,-6-5 258,-10 0-258,-19-21 258,30 28-258,-30-28 0,11 21 129,-11-21-129,0 0 0,0 0 0,-13 25 0,13-25 0,-28 28-129,10-7 129,-3 4-129,0 7 0,-4 8 0,-1 12 0,-6 5 0,2 7 0,0 1 0,-2 0 0,1-5 129,4-2 0,6-14-129,3-10 129,4-14-129,14-20 129,-18 14-129,18-14-129,0 0-387,0 0-2451,-7-21-1677,7 21-258,0 0-516,-24-26 129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2:03:25.2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7C2799-031F-40BD-A3F5-0F7B2E7B60DD}" emma:medium="tactile" emma:mode="ink">
          <msink:context xmlns:msink="http://schemas.microsoft.com/ink/2010/main" type="inkDrawing" rotatedBoundingBox="29927,14776 31523,14532 31557,14756 29961,15000" semanticType="callout" shapeName="Other">
            <msink:sourceLink direction="with" ref="{9FB54B84-1C0C-4AAF-A73F-BD5517B95278}"/>
          </msink:context>
        </emma:interpretation>
      </emma:emma>
    </inkml:annotationXML>
    <inkml:trace contextRef="#ctx0" brushRef="#br0">1585 0 0,'0'0'0,"0"0"0,0 0 0,0 0 0,0 0 0,0 0 0,0 0 0,0 0 0,0 0 0,0 0 0,0 0 0,0 0 0,0 0 0,0 0 0,0 0 0,0 0 0,0 0 0,0 0 0,0 0 0,0 0 0,0 0 0,0 0 0,0 0 0,0 0 0,0 0 0,0 0 0,0 0 0,0 0 0,0 0 0,0 0 0,-251 165 0,251-165 0,0 0 0,0 0 0,-83 62 0,83-62 0,0 0 0,-104 42 0,104-42 0,-125 44 0,-1-24 0,1-1 0,0 2 0,21-21 0,-228 0 0,247-21 0,23 2 0,-1-1 0,63 20 0,0 0 0,0 0 0,0 0 0,0 0 0,0 0 0,0 0 0,0 0 0,0 0 0,0 0 0,0 0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2:03:31.4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7DAB9E-80BC-4C36-8310-4B22F8291F52}" emma:medium="tactile" emma:mode="ink">
          <msink:context xmlns:msink="http://schemas.microsoft.com/ink/2010/main" type="inkDrawing" rotatedBoundingBox="15238,10101 16621,5369 20935,6629 19553,11362" hotPoints="20314,8734 17968,11080 15622,8734 17968,6388" semanticType="enclosure" shapeName="Circle">
            <msink:sourceLink direction="with" ref="{4FDB3547-3CC5-4E86-876A-333E20D36934}"/>
          </msink:context>
        </emma:interpretation>
      </emma:emma>
    </inkml:annotationXML>
    <inkml:trace contextRef="#ctx0" brushRef="#br0">2874 202 774,'-23'12'2838,"23"-12"-387,0 0-258,-21 0-516,21 0-129,0 0 0,-23-13-258,23 13-258,-23-26-258,4 5 0,19 21-387,-36-31 129,15 15-129,-7-5 0,-2 11-258,-6-3 0,-2 3 0,-6 4-129,-1-1 0,-2 4 129,-1 2-129,-1 1 0,-2 0 129,-6 0-129,6 0 129,-7 9-129,-2 3 129,-6 9-129,-1 3 0,0 5 0,-2 0 0,2 5 0,0 2 0,0-1 0,5-4 0,-1 2 0,3-3 129,0-4-129,-2-3 129,2-2 0,4-3 0,3-3 0,2-1 0,5-3-129,3 2 129,3-1 0,4 2-129,3 0 0,1 2 0,0 1 0,1 1 0,-1 6 0,0 4 0,0 1 0,-7 5 0,4 8 129,-2 2-129,-5 8 129,3 0-129,0-2 129,-3 3-129,5-4 129,5 5-129,-3-9-129,5-4 129,7 1 0,0 0 0,5 0-129,0 0 129,4 8 0,0-1 0,4 4-129,-3 3 129,3 3 0,-1 5 0,-1-3-129,1-1 258,-1 2-129,1-2 0,-1 4 0,1-1 129,2-4 0,2 2 0,2 0 129,2 0-258,3-1 129,0 1 0,0 0 0,0-3-129,0 4-129,1 0 258,1 7-258,-2 2 129,4 5 0,-3 1 0,1-2 0,0 0 0,0-4 0,-1-4 0,5-8 0,-1-6 0,2-7 129,-2 1-129,6-6 0,1-1 0,6 2 258,-4-1-258,5 4 129,3 1-129,-3-2 0,2-2 0,2 6 0,0-4 129,2 0-258,-2-1 129,1-3 0,5-2 0,-1-2 0,2 0 0,2-4 0,-2 4 0,1 1 129,1-4-129,-3-1 129,2 2-129,-4-4 129,1 0-129,-3-4 0,-1 3 129,-1-5-129,4 2 0,-2-1 0,3-1 129,-2-3-129,4 0 0,0 0 0,4-9 129,-2 0-129,-4 1 0,5-1 0,3-3 0,2 3 129,-1-4-129,1 6 0,2-4 0,2 4 129,4 1-129,-2-2 0,1 4 0,-5-5 129,3 8 0,-5-6 0,1 1-129,-5-6 129,-1 1-129,-1 0 258,2-4-258,1 1 0,0 0 0,4 2 129,-2 0-129,0 0 0,5 2 0,-1-6 0,3 5 0,-1-7 0,1 0 129,-2-3-129,6 0 0,-2 0 129,3 0 0,-1-4-129,1-1 258,-1 2-258,-1-2 129,4 1-129,-5-2 129,4-4-129,-1 2 129,-1-1 0,1 1-129,-3-4 0,0-1 129,-4 3-258,1-8 129,-1 4-129,-3 4 129,-4-3 0,1-1 0,-1-1-129,-3 2 129,-1 0 0,-2 3-129,1-1 129,-4 0 0,4-2 0,-5 0 0,-1 0 0,1-2 129,2-2-129,1 0 129,0-7-129,4-9 129,3-2 0,0 0 0,6-8 0,3-1-129,6-3 129,-1-1-129,2-4 129,0 5-129,-1 3 129,-1-4-129,-3 5 0,-4 0 0,-4 1 129,-7-4-129,-2 2 129,-3 3-129,-7-8 0,1 2 0,-3-5 0,-2-2 0,-3 1-129,2-1 129,-2-1-129,1 2 258,-1-5-258,4-3 129,-2 3 0,2-8 0,0-5 129,2-1-258,-3-1 258,1 0-129,0-2 129,2 3-129,-6 4 0,2 6 129,-1 4 0,-3 4-129,-3 4 129,-1 1-129,-6-1 0,0 5 129,-2 0-258,-7 3 258,-3 1-258,1 0 129,4 3 0,-5-1 0,1 8 0,0-6 0,3 3 0,-3-4 129,0 1-129,1-3 0,-2-2 0,-1-1 0,-1 1 129,0-1-129,2-1 0,-4-3 0,0 6 0,-4-17-258,5 5-387,-5-4-129,4 5 0,16 52 0,0 0 774,-35-105-645,16 51-129,3 5 0,0 12 258,2 2 516,-2 5 0,0 1 0,0 7 0,-2 1-129,1 1 129,-4 7-258,-2 0 258,-2 2-258,-2-2 258,-6 1-129,-1-7 129,-1 1 0,-4-3 0,-1-1 0,-1-3 0,2 1 0,0 0 0,4-1 0,-2 3 0,2 2 0,5-3 0,0 5 0,5 2 0,0-3 129,4 0-258,0-3 258,0 1-258,3-1 258,-1-4-258,5 2 258,-6-4-258,3 0 258,-1 1-129,2 1 0,-2 3 0,4 1 0,-2 3 0,16 19 0,-31-30 0,31 30 0,-25-21 0,25 21 0,-25-15 0,25 15 0,-30-11-129,30 11 129,-32-6 0,15 6 0,-3-2 0,-1 2 0,-2-3-129,4-4 129,-4-2 0,2-1 0,1 0 0,20 10 0,-33-23 0,33 23 0,-27-26 0,27 26 0,-24-14 0,24 14 0,-29-20 0,29 20 129,-28-17-129,28 17 0,-32-10 0,32 10 0,-31-14 0,31 14-129,-27-8 0,27 8-129,-32-1-258,22 10-903,-20 7-3225,-6 21 516,5 0-903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2:03:54.5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DB3547-3CC5-4E86-876A-333E20D36934}" emma:medium="tactile" emma:mode="ink">
          <msink:context xmlns:msink="http://schemas.microsoft.com/ink/2010/main" type="writingRegion" rotatedBoundingBox="18467,8538 17664,9244 17251,8773 18054,8068">
            <msink:destinationLink direction="with" ref="{827DAB9E-80BC-4C36-8310-4B22F8291F52}"/>
          </msink:context>
        </emma:interpretation>
      </emma:emma>
    </inkml:annotationXML>
    <inkml:traceGroup>
      <inkml:annotationXML>
        <emma:emma xmlns:emma="http://www.w3.org/2003/04/emma" version="1.0">
          <emma:interpretation id="{AA6925C5-E97B-4C62-A629-F9A7442815BD}" emma:medium="tactile" emma:mode="ink">
            <msink:context xmlns:msink="http://schemas.microsoft.com/ink/2010/main" type="paragraph" rotatedBoundingBox="18467,8538 17664,9244 17251,8773 18054,8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892A66-20E7-49F8-8AD8-C63A5BBDB487}" emma:medium="tactile" emma:mode="ink">
              <msink:context xmlns:msink="http://schemas.microsoft.com/ink/2010/main" type="line" rotatedBoundingBox="18467,8538 17664,9244 17251,8773 18054,8068"/>
            </emma:interpretation>
          </emma:emma>
        </inkml:annotationXML>
        <inkml:traceGroup>
          <inkml:annotationXML>
            <emma:emma xmlns:emma="http://www.w3.org/2003/04/emma" version="1.0">
              <emma:interpretation id="{76864325-3607-457F-86A3-33C5A43DBE0C}" emma:medium="tactile" emma:mode="ink">
                <msink:context xmlns:msink="http://schemas.microsoft.com/ink/2010/main" type="inkWord" rotatedBoundingBox="18467,8538 17664,9244 17251,8773 18054,8068"/>
              </emma:interpretation>
              <emma:one-of disjunction-type="recognition" id="oneOf0">
                <emma:interpretation id="interp0" emma:lang="en-US" emma:confidence="0">
                  <emma:literal>xo</emma:literal>
                </emma:interpretation>
                <emma:interpretation id="interp1" emma:lang="en-US" emma:confidence="0">
                  <emma:literal>X •</emma:literal>
                </emma:interpretation>
                <emma:interpretation id="interp2" emma:lang="en-US" emma:confidence="0">
                  <emma:literal>X @</emma:literal>
                </emma:interpretation>
                <emma:interpretation id="interp3" emma:lang="en-US" emma:confidence="0">
                  <emma:literal>Xo</emma:literal>
                </emma:interpretation>
                <emma:interpretation id="interp4" emma:lang="en-US" emma:confidence="0">
                  <emma:literal>X ☺</emma:literal>
                </emma:interpretation>
              </emma:one-of>
            </emma:emma>
          </inkml:annotationXML>
          <inkml:trace contextRef="#ctx0" brushRef="#br0">199 120 1548,'0'-13'3225,"0"13"-387,0 0-516,0 0-387,0 0-258,0 0-129,-4-24-387,4 24-258,0 0-129,0 0-129,-21-16-258,21 16-129,0 0 129,0 0-129,-24-3-129,24 3 0,0 0 0,-23 10-129,23-10 0,-15 21 0,10-3 0,5-18 0,-12 37 0,12-37 0,-4 36 0,4-36 0,-1 31 0,1-31 0,0 18 0,0-18 0,0 0 0,0 0 0,17 0 0,-17 0 0,20-10 129,-20 10-129,23-23 0,-23 23 129,15-28-129,-15 28 0,11-21 0,-11 21 0,0 0 129,9-24-129,-9 24 0,0 0 129,0 0-129,0 0 129,-11-14-129,11 14 129,0 0 0,-23 0-129,23 0 129,-21 0 0,21 0-129,0 0 0,-19 9 0,19-9 0,-9 23 0,9-23 0,0 23 0,0-23-129,0 17 129,0-17 0,0 0 0,12 12 0,-12-12 0,0 0 0,20-12 0,-20 12 0,0 0 129,16-26-129,-16 26 0,3-20 129,-3 20-129,0-25 129,0 25 129,-16-17-129,16 17 0,-32-12 0,15 12 0,-3 0 0,1 4-129,19-4 129,-30 32-129,19-11 0,4-2 0,6 4 0,1-4-129,0-1 129,0-18 0,19 23 0,-19-23 0,28 0 0,-28 0 129,27-11-129,-27 11 0,23-36 0,-13 15 129,-1 0-129,-5-2 0,1 2 129,-5 21-129,0-28 0,0 28 0,0 0 129,-14-10-129,14 10 0,-21 12 0,21-12 0,-23 33-129,14-12 129,5-4 0,4-17 0,-3 26-129,3-26 129,0 0 0,10 0 0,-10 0 129,21-11-129,-21 11 129,15-37-129,-10 17 129,0 1-129,0 1 129,-5 18 0,0-34-129,0 34 129,-8-23-129,8 23 0,-20-8 129,20 8-129,-24 2-129,24-2 129,-16 30 0,16-30 0,-9 34-129,9-34 129,0 31 0,0-31-129,16 12 129,-16-12 129,21-3-129,-21 3 0,21-29 0,-21 29 0,12-35 0,-12 35 0,9-31 0,-9 31 0,0-25-258,0 25-129,0 0-1161,0 0-2709,0 0-516,0 0-129,0 0-516</inkml:trace>
          <inkml:trace contextRef="#ctx0" brushRef="#br0" timeOffset="1248.071">-359 364 1935,'0'0'4386,"2"-25"129,-2 25-1548,0 0-903,0-20-387,0 20-387,0 0-387,0 0-258,0 0-129,0 0-129,-23 12 0,23-12 0,-25 35-258,13-9 0,-2 3 129,-2 6-258,2-4 129,3 8 0,-3 3-129,4-6 0,-1 1 0,2-1 0,2-4 0,0-4 0,4-2 0,1-4 0,-2-1 0,4-3 0,0-18-129,0 23 0,0-23-129,0 0-387,0 20-1032,0-20-2709,0 0-258,0 0-516,0-24 258</inkml:trace>
          <inkml:trace contextRef="#ctx0" brushRef="#br0" timeOffset="750.0427">-597 315 2193,'-11'-26'4515,"11"26"-129,0 0-129,0 0-2580,0 0-516,0 0-258,16 21-387,2 8 0,5 3-129,3 11-129,1 1 0,1 6 0,2 4-129,-2-4-129,-1 0 0,-2-3 0,-8-9 0,4-8 0,-7-1-129,-14-29-129,23 33-129,-23-33-258,0 0-903,0 0-2322,0 0-516,0 0-516,0-29 387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2:03:58.0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F5DE67-445B-4366-9E08-9737B1CF65D6}" emma:medium="tactile" emma:mode="ink">
          <msink:context xmlns:msink="http://schemas.microsoft.com/ink/2010/main" type="writingRegion" rotatedBoundingBox="1074,6771 1403,6771 1403,7337 1074,7337"/>
        </emma:interpretation>
      </emma:emma>
    </inkml:annotationXML>
    <inkml:traceGroup>
      <inkml:annotationXML>
        <emma:emma xmlns:emma="http://www.w3.org/2003/04/emma" version="1.0">
          <emma:interpretation id="{9ED99060-A47C-433B-9C97-8BCC135DDB45}" emma:medium="tactile" emma:mode="ink">
            <msink:context xmlns:msink="http://schemas.microsoft.com/ink/2010/main" type="paragraph" rotatedBoundingBox="1074,6771 1403,6771 1403,7337 1074,7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28B4D2-5A88-48D6-9CA3-22C2B23B7F22}" emma:medium="tactile" emma:mode="ink">
              <msink:context xmlns:msink="http://schemas.microsoft.com/ink/2010/main" type="line" rotatedBoundingBox="1074,6771 1403,6771 1403,7337 1074,7337"/>
            </emma:interpretation>
          </emma:emma>
        </inkml:annotationXML>
        <inkml:traceGroup>
          <inkml:annotationXML>
            <emma:emma xmlns:emma="http://www.w3.org/2003/04/emma" version="1.0">
              <emma:interpretation id="{C9552291-163A-4DD9-8ACB-9D34C6279205}" emma:medium="tactile" emma:mode="ink">
                <msink:context xmlns:msink="http://schemas.microsoft.com/ink/2010/main" type="inkWord" rotatedBoundingBox="1074,6771 1403,6771 1403,7337 1074,7337"/>
              </emma:interpretation>
              <emma:one-of disjunction-type="recognition" id="oneOf0">
                <emma:interpretation id="interp0" emma:lang="en-US" emma:confidence="0">
                  <emma:literal>4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135 0 129,'0'0'2451,"0"0"-258,1 12-258,-1-12-129,0 0-129,0 0 0,0 25-258,0-25-129,0 0-129,-21 0-129,21 0-258,0 0-129,-23 0-129,23 0-129,-23 0-129,23 0 0,-23-10 0,23 10-129,-23-8 0,23 8 0,0 0 0,-23-15 0,23 15-129,0 0 129,0 0-129,0 0 0,0 0-129,0 0 129,0 0 0,18 16-129,-18-16 129,34 28 0,-15-9 0,2 2 0,2-1 0,0 2 0,0-5 0,-2 4 129,0-7-129,-3 4 0,1-2 0,-19-16 0,27 21 0,-27-21 0,23 16 0,-23-16 0,0 0 0,19 17 0,-19-17-129,0 0 0,0 0-387,20 18-387,-20-18-1032,0 0-2451,0 0-129,0 0-387</inkml:trace>
          <inkml:trace contextRef="#ctx0" brushRef="#br0" timeOffset="654.0373">318-51 1806,'0'0'2838,"0"0"-516,-12 8-258,12-8-645,0 0 0,-20 14-258,20-14-129,0 0 0,-12 25-387,12-25 129,0 0-258,-19 21-129,19-21 0,-11 29-129,7-9-129,1 1 258,-2 8-258,-1 0-129,1 5 129,1 5-129,3-4 129,-3 5 0,-1-3-129,1 1 129,3-6-129,-5-5 0,3 0 129,1-6 0,0-1-129,2-20 0,-3 20 129,3-20-129,0 0 129,0 0-258,0 0-387,0 0-1548,0 0-2064,0 0-387,0 0-258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07:20:23.5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8692 166 2580,'0'0'645,"0"0"-387,0 0 387,18-3 258,-18 3 129,0 0 387,0 0-258,0 0 258,0 0-129,0 0-129,0 0 129,0 0-516,-11-14 0,11 14-129,0 0-129,-23-10-129,23 10 0,-26-14 0,7 3-258,-2 0 0,-4 1 0,-7-6 0,-6 5-129,-4-4 0,-4 3 0,-13 2 0,-2-1 0,-9 4 0,-4 2 0,-8 2-129,-5 0 129,-5 3 0,-11 0 0,-3 6-129,-10 6 129,-6 0 0,-9 7-129,-5 6 129,-5 0 0,-6 6 0,-8 2 0,-3 3 0,-5 3-129,-4 0 258,-4-1 0,-1 5-129,-7 0 129,-1 3-129,-8 2 129,2 3-129,-6-1 387,4 3-516,0 4 129,-3 2-258,0 4 258,-4-1 0,6 2-129,1 2 129,-2 3 0,4 1 0,-3 2-129,0-1 258,2 1-129,4 1 0,4 3 129,1 0-129,6 4 258,-2 1-258,5 0 129,7 2-129,9 0 0,8 3 0,6-7 0,6 1 0,8-3 0,14-6 129,10-4-129,8-4 0,9-5 129,4-5 0,10-6 0,8-6 0,10-6 0,6-4-129,12-6 129,5-2-129,9-12 0,20-11 0,-24 16 0,24-16 0,0 0 0,0 0 129,0 0-129,0 23 129,0-23 0,22 16 129,-22-16-129,30 23 0,-14-10 0,9 5 0,-3-1 0,7 2 0,-2 8 0,7 2 0,0 7-129,5 5 129,-1 5-129,6 8 129,2 4-129,6 8 129,-3 1 0,3 5 129,-1-3-129,6 8 129,-2-1-129,4 1 0,-4-2 129,2 5 0,1-7-129,4 2 0,0 1 0,1-4 0,0-6-129,2 2 129,-3-3-129,-2-2 0,0-4 0,-5-3 129,-4-1-129,-1-5 0,-4-3 0,0-3 0,-4-4 0,0-6 0,-6-1-129,2-4 129,-2 1 0,-1 0 0,-5-2 0,-2 1 129,-2-4 0,1-3-129,-4 0 258,-2-2-258,-1-3 387,-2-6-387,-2 0 258,-16-11-258,28 18 0,-28-18 0,25 15 0,-25-15 0,29 11 0,-29-11 0,31 13 0,-12-4 129,2-4-129,-1 4 0,6-2 0,2-2 0,2 2 0,5 1 0,3-2 0,5-1 0,7 1 0,2 1 129,7-4-129,2 6 0,6-2 0,5 2-129,3 1 129,7 1 129,8 1-129,3-4 0,8 2 129,5-2-129,5-1 0,4-2 129,4-2 0,7 0-129,-4-3 0,9 0 129,3 0-129,4-3 0,4-5 0,4 1 129,4 0-129,0-3 0,2 1 0,1 0 0,2-1 0,0-1 129,1 3-129,1 1 0,-1-7 0,0 1 0,1 3 129,3-4-258,-6 3 258,1-4-129,-5 2 0,4 1 0,-6 1 0,4 1 0,0 3 0,-5-3 0,0-1-129,0 3 129,-2 1-129,-3 0 129,1 0-129,-6-5 0,-4-2 0,-5-1 129,1 1 0,-5 0 0,-3-5 0,-2 2 0,-2-2 0,0 5 0,-3 0 129,1-2-129,-8-3-129,3 3 258,-5-7-129,3 1 0,-1-4 0,1-1 0,-2-2 0,0-5 0,-2-2 129,0-3-258,-1-3 129,-7 4 0,-4-4 0,-5 0 0,-2 2 0,-1 2 0,-7-3-129,1 3 129,-5 5 129,-4-4-129,5 0 0,-7-1 0,-2 3 0,-2-3 129,-5-1 0,-6 1 0,-4-1-129,-7 2 258,-6-1-258,-2 0 258,-5-8-258,-2-6 258,1-2-258,-4-8 0,1-5 129,1-5-129,2-5 0,-2-9 0,2-1 0,-1 3 0,0-3 0,1-3 0,3-4 0,-1-9-129,-1 0 129,2 6 0,-1 1 0,-1-4-129,2 2 258,0 5-258,-1 9 258,-4 5-129,2 6 129,-7 2-129,1 12 129,-4 8 0,-1 5 0,-3 6-129,-5 10 129,-1 6-129,-3 5 0,-4 19 0,3-24-129,-3 24 129,0 0-129,0 0-129,0 0-387,-7-25-2064,-11 25-2580,-11 0 0,-6 0-645,-15 0 0</inkml:trace>
  <inkml:trace contextRef="#ctx0" brushRef="#br0" timeOffset="1833.1048">8523 189 129,'0'0'1032,"0"0"387,-3-16-387,3 16 258,0 0-129,0 0 129,0 0-387,0 0-129,0 0-258,0 0 0,0 0-258,0 0 129,0 0-258,0 0-258,0 0 129,0 0 0,0 0-258,14 0 516,-14 0-258,27 2 0,-6 3 0,1 0 129,2 4-129,4-1 0,-1 2 0,3 0 0,5 3 0,1-1 129,2 2-129,1 2 0,4-1 129,3 8 0,0-2 129,1 1 0,1 3 0,2 1-129,-1-1 129,5 6 129,0-6-129,1 2-129,5-2 0,-2 1 129,3-2 0,-1 1 0,0-1-129,3 0 0,-5-1 129,2 2-129,0 3 0,5-4 129,-6-2-258,2 2 129,1 0-129,1-2 0,-1 0 129,3-4 0,-5 1-129,6 1 0,0-2 129,-2 3-129,5-5 0,-4 5 0,3-2 0,-3 0 0,-2 2 0,-1-3 0,-6 2 0,1-2 129,0 0-129,-1 2 0,-4-2 129,0 1-129,-2-5 0,1 4 129,0 1-129,-2-2 129,-4-3-129,-2 0 0,1 2 129,1-2-129,-4 0 0,0 1 0,0-4 0,-5 5 0,2-2 258,-1-2-258,-1 0 0,0-3 129,1 6-129,-4-4 129,-2 0-129,3-3 129,-6 2-129,0 0 0,-4-2 0,0 0 0,-5 2 0,3-2 129,-5 0-129,2 0 0,-19-8 129,33 14 0,-33-14-129,31 18 129,-31-18-129,28 8 129,-9-2 0,-3 3 0,3-2 0,0-3 0,1 2 0,2 3 129,-1-7 0,1 6-129,-5-3 0,6 6 0,-8-8 129,9 9-258,-8-5 258,3 0-258,0 2 129,-3-2-129,3 0 129,-19-7-129,28 11 0,-28-11 0,24 8 129,-24-8-129,17 7 129,-17-7 0,0 0 0,19 7-129,-19-7 129,0 0-129,0 0 129,16 3-129,-16-3 129,0 0-129,0 0 129,0 0-129,0 0 0,0 0 0,0 0 129,0 0-129,0 0 0,0 0 0,19 13-129,-19-13-129,0 0-1677,19 14-2580,-19-14-516,-11-4-129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07:20:33.0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17 1,'0'0'902,"5"-19"1,-5 19 258,0 0 0,0 0 0,0 0 0,0 0 0,0 0-258,3 10 0,-3-10 0,6 22-129,2-4 0,-8-18-129,15 37-129,-11-19-258,7 2 0,-1 0 258,3 4-258,-1 1 0,1 1 0,-1 0 258,4 0-387,-3 0 258,3 4-129,-2 0 129,3-2-129,-2-2-129,3 2 0,-3 0 0,4 2 0,0-2 0,1-1 0,2 2-129,-1 2 129,1-2 0,3 1 0,2-2-129,2 2 129,-4-4 0,3 4 129,-2-4-129,5 0 0,-2-1 0,2 1 0,-1-3-129,2-2 129,0 3 0,2-3 0,1-2 0,3-1 0,-3-1-129,3-1 129,0 1 0,3-3 0,0 0-129,1 1 129,-2-2-129,6 0 129,-4-2-129,3 2 0,-4 0 0,3 0 129,-4-3-129,2 3 129,-1-3-129,0 3 129,2 1 0,3-6 0,-3 3-129,1-3 129,0-1 0,4 0 0,-1 0 0,0-2 0,-1 1 0,3 1 129,-1-2-129,1 2 0,0-2-129,4 1 129,-4 1-129,3-1 129,1-4-129,-4 5 0,-2-6 0,-3 5 0,-3 3 0,-3 0 129,-5 1 0,-2 3-129,-6 2 129,-3 1-129,-2-1 129,-1 3 0,-19-18 0,29 29-129,-18-13 0,-2 3 0,-1-2 0,-3 2 0,0 1 129,-2-2-129,-3 1 0,2 2 0,-2 2 0,0 0 129,0-4-129,0 4 0,0 3 0,-2-2 0,-1 3 0,-2-1 129,2 0-129,-2 0 0,0-5 0,-1 3 0,1-2 0,-1 0 129,0-1-129,-1 7 0,1-7-129,1 2 258,-1 5-129,1 1 0,1-5 0,-1-2 0,2 2 0,-4 0 0,4-4 0,-3 1 0,3-3 0,-4 1 0,6-2 0,-2 3 0,3-20 0,-7 30 0,7-12 0,0-3 0,0-15-129,0 30 129,0-30 0,0 29 0,0-29 0,0 29 0,0-29 0,5 24 0,-5-24 0,6 27 0,1-10 0,-7-17 129,9 33 0,-3-12-258,2 2 258,-1-1-129,-1-4 129,3 5-258,-9-23 258,15 37-258,-15-37 129,14 28 0,-14-28 0,14 23 0,-14-23 0,16 26 0,-16-26 0,17 27 0,-17-27 0,16 26 0,-16-26 0,22 27 0,-22-27 0,27 20 0,-27-20 0,25 25 129,-25-25-129,27 19 0,-27-19 0,22 25 0,-22-25 0,19 26 0,-19-26 0,16 19-129,-16-19 258,16 23-129,-16-23-129,9 18 129,-9-18 129,10 15-129,-10-15 0,0 0 0,3 18 0,-3-18 0,0 15 0,0-15 129,0 0-129,0 29 129,0-29-129,-9 31 129,1-16-129,0 3 258,-6 1-258,3 2 129,-5 2-129,-3-5 129,-2 5-129,1-6 129,-6 2-129,1 0 129,-2-1-129,0-1 0,-4-1 0,1-1 129,-2 0-129,1 0 0,-4-6 0,0 3 0,0-5 0,-3-2 0,-1-1 0,-2 3 129,0-7-258,0 3 258,-1-3-129,3 0 0,-2 0-129,1 0 129,2-3 129,2-1-129,1-3-129,0 2 129,4-2 0,-1 1 0,2-1 0,2-1 0,-1-1 0,4 2 0,0-1 0,1-5 129,0 5-258,-2-3 258,-3 4-129,5-2 0,-1 0 0,-2 2 0,3 0 0,2 4 0,-1-2 0,2 0 0,5-1 0,-3 1 0,0 2 0,4-4 0,-3 2 0,-1 2 0,0-1 0,3 1 0,-4-1 0,1 1 0,2-1 0,-2 0 0,-2 0 0,1-1 0,-1 2 0,2 0 0,-2-3 0,-2 5-129,-1-2 129,0 3 0,4 0-129,-2 0 129,1 0 0,2 0 0,0 0 0,19 0 0,-27 0 0,27 0 0,-22 0 0,22 0 0,-19 0 0,19 0 0,-16 3 0,16-3 0,-19 1-129,19-1 129,-17 9-129,17-9 129,-16 1-129,16-1 129,-17 9-129,17-9 129,-22 18 0,22-18-258,-24 29 258,10-11 0,1 1-129,1 3 129,-1 0 0,-1-1 0,1 3 0,0-1 0,2 0 0,0 0 0,0 0 0,-3 1 0,3 0-129,1-3 129,1 2 0,-1-3 0,3 4 0,0-4 0,-1-1 0,4-1 0,-1 3 258,2-4-258,3-17 258,-3 27-129,3-27 0,-5 20-129,5-20 258,-2 17-258,2-17-129,0 0 129,-1 19 0,1-19 0,0 0 0,0 19 0,0-19 129,0 0-129,-2 21 0,2-21 0,-2 19 0,2-19 0,-3 18 0,3-18 0,-3 24 0,3-24 0,0 24 0,0-24-129,-1 23 129,1-23 0,-2 19 0,2-19 0,0 0 0,0 18-258,0-18-387,0 0-903,0 0-3225,0 0 0,0 0-516,-8-15-129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07:20:36.7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-5114 924 1419,'0'0'3612,"0"0"645,-10 2-2709,10-2-516,-19 0 0,19 0 0,-23-15-387,0 5 0,23 10 0,-41-17 0,21 11-129,-12-7 0,7 8 0,-8-9-387,3 13 258,-4-3-258,1 4 129,-1 0-258,0 1 0,3 6 0,-1 5-129,7 5 258,-4 2-129,7 2-129,3 2 129,0 4 0,5 2 0,3 3-129,3-4 129,0 5 129,5-6-129,1-1 0,2-2 0,0 1 129,7-5-129,2 0 0,7-3 0,1-3 0,4 1 129,3-1-129,-1-1 129,3-10-129,4 4 129,-2-1 0,4-2 0,-4 1-129,4-4 129,-2 5-129,3 1 129,-4 4-129,-4 1 0,2 2 0,-5 0 0,-2 3 0,-2 2 129,-6 1-129,-2-1 0,-5 5 129,-4 2-129,-1 0 0,0 4 129,-3-2-129,-6 9 0,-3-6 0,1 3 129,-3-3-129,0-2 0,-2 0 129,-3-2 0,-3-2 0,2-4 0,-6-2 0,1 0 0,-5-1 0,-2-2 129,-7-2-129,4-2 129,-4-9-129,-1 2 0,-3-5 0,2 0 0,2-1 0,4-10 0,2-3 0,4 2 0,2-3 0,5 4-129,3-3 129,19 14-129,-17-28 0,17 28-129,0-20-258,0 20-645,24-22-3354,-4 20-645,-20 2 0,33-7-516</inkml:trace>
  <inkml:trace contextRef="#ctx0" brushRef="#br0" timeOffset="8904.5093">-3788 1370 516,'0'0'1161,"0"0"129,-15-3-258,15 3 129,0 0 129,0 0 258,-22 0-387,22 0-129,0 0-258,0 0-387,-8-19 0,8 19-129,0-27-129,0 10 0,4-9 0,7 0-129,4-4 129,0-6-129,8-7 387,6 0-387,2-5 129,9-4 0,1-3 0,8-4-129,-2-4 0,12-1 0,-1 2-129,6-4 129,-3-5-129,7 5 129,2-1 129,-1 2-129,4 4 0,1 2 129,2 1 0,0 6-129,1 3 387,1 1-387,-1 1 258,-1 7-129,-2-3 129,1 9-129,-10-8 0,-1 12 258,-5 1-129,-7 5-129,-5 6 0,-4 0 0,-8 7-129,-5 2 0,-8 8 129,-3 0-129,-19 1 0,20 0-129,-20 0-387,0 0-1290,0 0-2322,-6 14-258,-16-14 129</inkml:trace>
  <inkml:trace contextRef="#ctx0" brushRef="#br0" timeOffset="10172.5818">-3175 72 1,'0'0'515,"0"0"1,0 0 129,0 0 258,0 0 0,13 0 0,-13 0 0,15-5 129,-15 5 129,26-6-387,-6 6 0,-2-7-258,8 7 129,-3-4-387,5 2 129,-4 0-129,6 2-129,-7-7 0,4 3 258,-3 1-129,1 1 129,-6-5 0,5 5 0,-8-2-129,-16 4 129,28-6-129,-28 6-129,19-4 0,-19 4-129,0 0 129,0 0 0,0 0-129,0 0 129,0 0 0,16 0 129,-16 0-258,0 0 129,0 0-129,0 0 0,0 0 129,0 0-129,0 0 0,0 0 0,0 0 0,0 0 129,17 4-129,-17-4 129,0 0 0,0 0-129,0 0 129,19 9 129,-19-9-129,0 0 129,0 0-129,0 0 0,0 0 0,19 10 0,-19-10 129,0 0 0,0 0 0,0 0 0,0 0 129,0 0-258,0 0 129,0 0-129,0 0-129,3 17 129,-3-17 0,0 25-129,0-7 0,2 4 129,-2-2 0,2 6-129,-2-1 129,0-5-129,0 0 129,0 4 0,0 1-129,-2-6 129,0-1-129,-1 0 129,0-2-129,0 2 0,3-18-129,-5 29 129,5-29-129,-3 25-129,3-6-1161,0 0-2967,0-19-258,0 0-387</inkml:trace>
  <inkml:trace contextRef="#ctx0" brushRef="#br0" timeOffset="1864.1067">623 98 645,'0'0'2064,"-7"-21"0,7 21 0,-17-13-387,17 13 129,-24-18-258,4 2-258,20 16-258,-40-16-129,21 11-387,-3-2-129,2 6-258,-6 1 0,1 0-129,3 10-129,-2 2 129,4 6-129,-3-1 0,3 4 0,-1 3 129,6 1-129,2 3 129,0-1 0,2 0-129,3 2 129,0 5 0,4-1 0,-1-1 0,3 2 0,2-4 129,0-1-129,2 4 129,4-7-129,4 0 129,1-7-129,1 0 129,-1 1 0,-11-20-129,31 24 0,-14-10 129,-1-7 129,3 4-129,0-3 0,1 0 0,-1-2 0,3 3 0,-3-1 0,2 1-129,-21-9 129,33 16-129,-33-16 258,30 25-258,-30-25 0,21 22 0,-21-22 129,20 23-129,-20-23 129,14 21-129,-14-21 0,11 17 0,-11-17 129,15 25-129,-15-25 0,6 22 0,-6-22 129,8 29-129,-8-29 258,0 27-258,0-27 129,0 26 0,0-26-129,0 26 129,0-26 0,-3 22 0,3-22 0,-8 19 0,8-19 129,-13 17-129,13-17 0,-19 21 129,19-21-129,-22 21 0,22-21 0,-30 23 0,13-13 129,-2 1-129,1-1 0,-2 2 129,-6-8 0,4 7 129,-3-8-129,4 1 0,-7-4-129,4 1 129,-4-1 0,1-1-129,0-4 0,2 1 0,0-5-129,-2 6 129,3 1-129,3-3 0,1 3 0,1 2-129,19 0 129,-29-7-258,29 7-129,-15-4-258,15 4-1548,0 0-2451,0 0-516,0 0-129,-19-31 259</inkml:trace>
  <inkml:trace contextRef="#ctx0" brushRef="#br0" timeOffset="2940.1681">-24-235 774,'0'0'903,"0"0"-774,0 0 387,0 0 258,7 19 0,-7-19 387,0 0 129,0 0 0,15 0-258,-15 0 258,0 0-258,0 0 0,0 0-258,0 0-387,22 0-258,-22 0 129,19 0 129,-19 0-258,29 0 129,-29 0 0,35 0 258,-16 0-129,6 0 0,-5-2 0,7-1 129,-1 1-258,2-2 0,1 0-129,-1 4 0,2-4 0,0 0 0,0-3-129,-3 5 129,1-4-129,1 5 129,-5 0-129,2-4 0,-3 5 0,0 0 0,-4 0 0,0 0 0,-19 0 0,27 0 0,-27 0 0,22 0 0,-22 0 0,0 0 0,18 0 0,-18 0 0,0 0-129,0 0 0,0 0-774,0 0-3096,0 0-645,0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1:55:19.3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5477 0 8,'-70'36'7,"-9"-1"1,-2 4 0,-11-5 0,0 8-1,-10-6 0,-3 3 0,-4-1-1,0-1-2,-7 1 1,-3-3-2,1 0 0,-5-4 1,-1 0-2,-1-1 0,-1-3-1,0-1 0,1-4 0,-1 1-1,2-2 1,1 1-1,1-2 0,1 0 0,-2 0 0,2 4 1,-2-1-1,0 2 0,0 3 0,0 2 1,3 3-1,-2 0 0,3 3 0,2-4 0,2 9 0,4-5 0,4 1 0,4 2 0,5-3 0,5 2 0,-1-2 0,6-2 1,3-1-1,5 0 0,2-4 1,5-4-1,4 2 1,5-5 0,7-2-1,4-1 1,6-2 0,3-1-1,6-2 1,2 0-1,3-5 1,5 1 0,5-4 0,1 0 0,3-1-1,5-2 1,14-3 0,-20 3 0,20-3-1,0 0 1,-14 5-1,14-5 0,0 0 1,0 0-1,0 0 0,2 17 1,-2-17 0,7 22-1,-2-5 1,0 3 0,2 5 0,0 8-1,0 6 1,1 5-1,2 9 0,-1 3 0,2 8 1,-2 9-1,2 7 0,5 4 0,-2 7 0,3 7 1,-2 2-1,4 7 0,-5-3 1,3-1-1,-1-2 0,-5-1 1,1-3-1,-3-8 1,4 3 0,-5 2-1,6 2 1,-2 4-1,-1 7 1,1-1-1,1 0 0,-2 0 1,0-4 0,0-9 0,-2-5 1,0-9 0,1-5 0,-1-10 0,0 1 0,1-5-1,0-4 0,1-1-1,0-4 0,-1-9 0,-1-4 0,2-7 1,-2-7-1,-1-7 0,-8-17 1,16 18 0,-16-18-1,0 0 1,20 4 0,-20-4 0,17-5-1,-17 5 1,22-8-1,-22 8 0,26-6 0,-9 4 1,0-1-1,5 3 0,1 5 0,7 1 0,3 2 0,4 4 0,5-1 0,2 3 0,7 0 1,-3 2-1,7-2 0,1-1 0,3 2 0,2 1 0,3 1 1,1 0-1,5 4 0,5 0 0,-1 0 0,4 1 1,-2-4-1,4 6 1,-1-10 0,2 3 0,0 0-1,0-4 2,2 2-2,1-4 1,3 10-1,5-7 1,3 9-1,-1-3 0,1 2 0,5 0 0,1-2 1,-4 2-1,1-5 0,0-1 0,1-2 0,1-3 0,3 0 0,-2-2 0,2 1 0,1-3 0,0 4 0,-3-1 0,1 1 0,0 0 0,-2 0 0,3 3 0,1-2 0,-1-1 0,-1 2 0,4-3 0,-1 3 0,-4-7 0,1 2 0,1-5 0,-2 0 0,2-3-1,0-3 1,-5-2-1,-3-1 1,3 2 0,-3-7-1,-5 4 1,0-4 0,-1 2 0,-3-2-1,1 0 1,2-1 0,-5-1-1,0 1 1,0-2-1,-3 1 1,-3-1-1,-1 2 0,-4 1 0,1-2 1,-6 2 0,2-1 0,2-1 0,1 2-1,-3-1 2,2-1-1,-1-2 0,2-4 0,2-3 0,-2-3 1,0-1-1,2-7 1,0-2-1,-2-2 0,0-2 0,2-2 0,1-1 0,0 0 0,2-3 0,-2-4 0,4 1 0,-1-2 0,1-3 0,-3-3 0,3-4-1,-1-1 1,-1 0 0,-2 4-1,2-4 1,-2-3 0,4 0 0,-1 0-1,-4 3 1,-2-3 0,0 1-1,-3-6 1,0 2-1,-1-3 1,-5 3-1,-1-3 1,-2-2 0,0 3-1,1-1 1,2 1 0,-3-1 0,-2 3 0,4-2 0,-2 0 0,3-3 0,-2-3 0,-4-1 0,-2-4-1,0 0 2,-2-6-1,-1-1 0,2-4 0,-5-1 0,-1 1 0,0-4 0,2 0 0,-1-2 0,0-2 0,-2 1 0,-5 1-1,4 0 2,-3 4-1,1 7-1,-6 3 0,1 10-1,-2 5-2,-3 14-6,-2 12-16,-11-5-3,6 19 1,-23-8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1:55:22.43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0-3 1,'14'-1'3,"6"1"0,1 0 0,3 1 0,3 1 0,2 1 0,3-3 0,3 6 2,1-4-1,6 4 0,0-5 0,6 7 0,1-2 0,3 4-1,1 1-1,6-2 0,1 2 0,-3-2 1,8 2 1,-1-1 0,-2-2 0,5-2 1,-1-2-1,1 3 2,-1-3-3,6 4-1,-2 2 0,0-1-2,0 2 1,0 3 0,-2 0-1,4 2 0,0-1 1,-4 1 1,-3-5 0,2 0 0,0 0 0,0-2 0,-3 0 0,-4-2 0,0 0 0,0 1-2,1 3 0,-5 0 0,0 2 0,-2-2 0,-1 3 1,2-2-1,-1 4 1,-4-5 0,1 1 0,2-1 0,-3 2 0,0-1 0,-1-1-1,-2 1 1,1 1-1,1 1 0,-4-2 1,-2 1-1,4 1 0,1 2 0,2-2 1,0 1 0,1 1 0,2 0-1,0-2 2,3 3-1,0-3 0,-2 1 1,-1 0-2,3-5 2,0 1-2,0-3 1,0 3-1,-3-5 1,-2 2-1,1 0 1,-1 1-1,-3-3 1,0 4-1,-1-3 1,-2 4-1,-1 2 0,-1-1 1,-1 2-1,0-1 0,-1 2 0,1 3 0,-2-1 0,2-3 0,-1 0 1,-2 2-1,1-2 0,-1 0 1,-2 1-1,1 1 0,-4-2 1,-1 2-1,-1-2 1,-1 0 0,-4-2 0,-1 1-1,-2-2 1,-1-2 0,-1 0 0,-2 1-1,-1-2 1,-1-2-1,1 2 0,0 1 1,1-3-1,-2 2 0,1-2 0,0 4 1,3-3-1,-2 3 1,0-1-1,0-3 1,-1 5 0,0-4-1,-2 2 1,1-4-1,-1 2 2,-3-2-2,2 0 1,-2-2 0,0-3 0,2 3 0,-16-3 0,23 5 0,-23-5-1,23 8 1,-23-8 0,17 7-1,-17-7 1,16 10-1,-16-10 0,14 6 0,-14-6 1,0 0-2,19 6 1,-19-6 0,14 6 0,-14-6 0,17 11 0,-17-11-1,21 14 1,-21-14 1,22 15-1,-22-15-1,20 12 2,-20-12-1,19 9 0,-19-9 1,0 0-1,19 10 0,-19-10 0,0 0 1,0 0-1,0 0 0,12 15 0,-12-15 0,0 0 0,0 0 0,14 16 0,-14-16 1,0 0-1,0 0 0,0 0 0,0 0 0,13 14 0,-13-14 0,0 0-1,0 0 0,17 8-4,-17-8-6,0 0-21,0 0 2,0 0-3,0 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3-13T19:55:27.796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2536 0 0,'-70'28'3,"-4"9"0,-9 4 0,-2 5 1,-8-2-1,-1 10 1,-11-5 1,1 6-1,-6-6 0,3 6 0,1-7-2,4 0 0,-1 1-1,3-6 0,10-1 0,3 3 0,4-5 0,4 3 0,2-2 1,4-3-1,4 1 1,8 0-1,-1-3 0,6-3 0,1-1-1,6-2 1,3-3-1,2 1 0,7-1 1,0-1-1,7-1 2,1 0-1,8-6 0,2-1 1,5-2-1,1 0 1,4 0-1,9-16 0,-12 33-1,9-11 1,1 2-1,0 8 0,2 5 1,0 6 0,2 3 0,0 7 0,1 2 1,-1 8-1,1 6 0,-1 2 0,0 2 0,0 1-1,-2 2 1,0 2 0,-2 5 0,2-1-1,0-1 1,-2 2 1,4 2-1,-2-2 0,2 1-1,1-1 1,1-5-1,-1-8 1,1-1-1,1-5 1,-1-4-1,1 0 0,0-5 1,1-2-1,-1-3 0,0-1 0,2 1 1,0 1-1,-1-3 1,1 0 0,0-4 0,0 0 0,0-1 0,0-2 0,0-3-1,2-2 1,-2-1 0,3-1-1,1 0 0,1-3 1,1 3-1,1 1 0,2 3 0,-1 0 1,5 5-1,1-2 1,0-1-1,2 1 1,2-2-1,1-5 0,-1-3 1,1 0 0,3-3 0,-3 2-1,4-2 1,-4 6 0,6-4 0,-2 2 0,2 0 0,0-2 0,3-4 0,2 1 0,0-4 1,2-2-1,3 2 2,-1-2-1,3 1 0,-2-1 0,6 5 0,-6-3-1,7 4 0,-1-1 0,0-1 0,3 0-1,-4-2 0,5-4 1,-1-1-1,0-4 1,-2-1 0,1-3-1,-1-1 1,-1-2 0,1 0 0,-5-1 0,2-1 0,-4 0 0,1-1 0,1 1-1,1 0 1,0 1 0,0-1-1,1 0 0,2 4 1,1-5 0,1 3-1,1-2 1,-2 0 0,2-1 1,0 0-1,2-4 1,2 0-1,0-4 1,1 0 0,-3 1-1,2-2 0,-2-2 0,1 1 0,-4 1 0,1 3-1,0-3 0,0 3 0,0-2 1,2 1-1,2-2 1,1-2-1,1-1 1,1 0-1,-2-1 1,-1 0-1,3-2 2,-1 2-2,1 1 0,-2 1 0,1-1 1,-1 1-2,-1-1 2,-1-3-1,-4 0 1,1-3-1,2-2 0,0 0 1,-4-3-1,2-2 0,-1-4 1,1 0-1,0-1 0,0-1 0,-2-5 0,1 0 0,3 0 1,0-3-1,3-2 0,2-2 0,2-4 1,2-1-1,0-5 0,3-3 0,0-1 1,2-7-1,2-2 0,3-2 1,-1-1-2,3-4 2,0 0-1,5-5 0,2-4 0,2 2 0,-2 0 0,0-6 0,2 1 1,0-1-1,-2 1 0,0 0 0,2 1 0,0 2 0,-3 0 0,-1 2 1,-1 4-1,1-3 0,-1 1 0,-4 1 0,0 3 1,-2-5-1,0 3 1,1-1-1,-5 1 1,1 4-1,-4 5 1,2 1-1,-1 3 1,1-1-1,-4 2 0,1 1 1,-1-1-1,2-3 0,1 0 0,-3-5 0,1 1 1,-4-1-1,1 1 0,1-1 0,0 2 0,-2 3 0,-4 2 0,-3 4 0,0 4 0,-4 7 0,-5 3 0,-3 4 0,-2 7 0,-6 3 0,-3 6 0,-7 3-2,-2 6-1,-21 12-7,23-21-22,-23 21-1,0 0-2,-28 7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30:46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31 0 6,'-2'14'20,"2"-14"2,-7 10-6,7-10-2,-7 18-1,2-8-4,2 0-2,0 2-2,0 2-1,2 0-1,1 1-2,1 3 0,0 0-1,1 0 0,2 2 0,1-4 0,3-2 0,-2-3-1,4-1 0,-10-10-1,20 14-2,-10-8 0,3-2-3,-3 3-4,0-3-7,8 8-6,-18-12 1,25 10 1</inkml:trace>
  <inkml:trace contextRef="#ctx0" brushRef="#br0" timeOffset="563">800 695 7,'16'10'18,"7"9"-3,-9-7-4,0 5-6,-2-1-7,-3-7-11,6 7-4,-15-16-1</inkml:trace>
  <inkml:trace contextRef="#ctx0" brushRef="#br0" timeOffset="688">1074 952 34,'28'25'25,"-9"-8"2,7 1-8,-4-3-7,-1-6-7,-3 1-6,3-4-6,-2 1-5,1-3-5,1 8-8,-9-3 0,5 9 2</inkml:trace>
  <inkml:trace contextRef="#ctx0" brushRef="#br0" timeOffset="829">1344 1281 26,'12'34'23,"-5"-11"1,13 0-7,4-5-6,4-3-3,5-3-4,-1 4-7,-1-1-9,-7-1-10,8 10-3,-14-6 1,6 12-1</inkml:trace>
  <inkml:trace contextRef="#ctx0" brushRef="#br0" timeOffset="969">1825 1734 8,'33'32'21,"-12"-8"1,4 13-3,-13 1-8,0 4-4,-5 1-4,-2 5-5,-2-2-4,0-3-3,1 0-2,-2-6-1,4 4-2,-5-7-1,7 7 1</inkml:trace>
  <inkml:trace contextRef="#ctx0" brushRef="#br0" timeOffset="1125">1979 2532 36,'1'30'20,"7"4"-2,0-7-1,2-1-5,-1-2-5,1-5-7,-3-2-5,0 0-9,-2 7-11,-10-6 1,0 12 0</inkml:trace>
  <inkml:trace contextRef="#ctx0" brushRef="#br0" timeOffset="1266">1939 3110 32,'12'35'24,"-1"-16"-1,7 3-10,0-5-8,2 0-5,-1 2-6,-2-1-6,-2 5-1,-3 0-1,0 6 2,-2 2 1,3 4 5,-3 5 4,2 2 4,2 1 5,-2-3 2,2 1 1,-3-8 0,0-2 0,0-9-4,-2-6-7,1-2-7,-10-14-4,18 19-1,-18-19-1,13 22 0</inkml:trace>
  <inkml:trace contextRef="#ctx0" brushRef="#br0" timeOffset="1532">2236 4046 27,'-3'39'13,"-7"-10"0,7-1-2,-4-9-4,4-4-2,-2-2-2,3-1-1,-2 4 0,1 1 1,0 6-2,-1 1 1,2 4-1,-1 1 0,-1 2 0,-2-2-1,1-1-1,-1-1 0,-1-2-1,0 1-3,-1-2 1,1-2-1,2-1 0,1 1 0,3 1 1,1-1 1,4 4 0,1 3 1,0 5 1,0 4 2,0-1 2,-1 2 3,-1-3 1,-1 0 3,0-3 2,-3-5 0,4-5 1,-3-4-1,4-1-3,-1-7-9,1 1-24,-4-12-1,-4-18-3,-15-18-1</inkml:trace>
  <inkml:trace contextRef="#ctx0" brushRef="#br0" timeOffset="2235">777 1658 1,'32'-1'20,"-11"-14"2,8 5-1,-1-10-7,8-3-1,6-3-4,5-3-4,2 4-3,0 5-1,-4 12-2,-4 12-1,-10 15-2,-12 15 1,-11 13 1,-14 13 3,-8 10 1,-11 4 0,-6 3 1,-6-2 1,2-2 1,-1-6 0,8-7 0,8-13-1,11-9 1,13-14 0,16-8-1,14-13-1,10-6-1,9-4-1,2 0 0,0 5 0,-2 5 0,-9 12-1,-11 12 1,-14 15-1,-15 13 1,-11 6 1,-8 10 0,-8 1 0,-2-1 0,-2-7 0,6-6 0,5-14-1,12-9 0,9-9-1,8-8 0,12-6-1,5-3 0,4 3 0,0 2 1,0 8-1,-4 7 1,-9 11 0,-4 11 0,-13 8 1,-9 11 0,-10 3 0,-6 3 1,-4-3 1,1-6-3,5-12 1,8-11 1,12-13-2,15-13 1,16-12-1,14-10 0,12-6 0,8 1 0,0 3 0,-4 9 0,-10 13-1,-15 15 2,-18 18 0,-20 19 0,-20 13 2,-10 7-1,-8-3 1,3-12-3,13-21-29,18-23-2,8-46-2,17-34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29:56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2065 51 21,'-19'-3'25,"-12"-10"1,9 5 0,-7 1-13,2 0 0,3 3-3,-1-4-2,5 6-3,0 1-1,5 6-1,3 2-1,3 5 0,3 1-1,3 3-1,3 6 0,0 2 0,3 2 0,0 1 0,1 1 1,1-1-1,0 2 0,2 1 0,1-1 0,4-1 1,1 1-1,5 1 0,1-3 1,4 3-1,0-3 0,2 1 0,-2-2 1,-1 1-1,-2-1 1,-2-2 0,0 0-1,-1-3 1,2 1 0,3 0 0,2-4-1,5 3 2,1-1-2,2 2 1,-1-1-1,0 3 1,-1 0-1,-2-1 0,-2 1 0,1-2 1,2-2-1,2-5 1,5 0-1,3-3 0,3-2 1,2 1-1,1-2 1,-1 2-1,-2 2 0,-1 1 0,-5 4 0,-1 3 0,-3-2 1,0 2-2,0 0 2,1-2-1,-1 1 1,1 0-1,0-2 0,0 3 0,0 3 0,-3 4 0,-3 3 0,-1 4 0,-3 4-1,-1 3 1,-2 1 0,-1 0 0,0-1 0,-1-2 0,-1 3 0,-1 0 0,0-1 1,-4 2-1,-1 2 0,-4 4 1,-4 2-1,-2 5 0,-2-1 0,-1 1 0,-1-1-1,0-2 1,2 0 1,-1-1-2,2-2 2,0-4-1,2 1 0,-1-2 0,1 3 1,0-1-1,0-2-1,1 0 1,3-3 0,2-2 0,4-2 0,3-3 0,6-4 0,3-1 0,3-3 0,3 0 0,1 0 1,1-2-1,-1 4 0,-2 0 1,-3 1-1,-1 0 1,-4 2-1,0-1 0,-1 0 1,0 2-1,-1-2 0,1 2 0,-2 4 0,-4 1 0,0 5 0,-7 0 0,-5 5 0,-3 0 0,-4 0 0,-4 0 0,0-3 0,-1-1 0,-2-2 0,4 2 0,1-5 0,1 2 0,0 3 0,0 2 0,0 3 0,-3 1 0,-1 3 1,-3 1-1,0 0 0,-4-2 1,3-3-1,-2 0 0,-1-2 1,0-1-1,-1-2 0,1 0 0,-4 2 1,-3 1 0,-2 0 0,0 0 1,1-2-1,2-6 0,3-6 0,2-7-1,7-6-13,11-21-21,-12-9 1,9-21-1,-8-30 0</inkml:trace>
  <inkml:trace contextRef="#ctx0" brushRef="#br0" timeOffset="34500">2258 1486 16,'37'-27'19,"-6"-10"0,9 7-10,-2 0-1,2 7-1,-4 6-5,-2 5-1,-7 6 0,-2 6 0,-6 3 1,-5 9-1,-7 3 0,-5 4-1,-7 8 0,-6 4-1,-6 5 1,-5 3 0,-1 5-1,-2-1 1,4-2 0,4-2 0,7-8 1,7-5 0,8-8 1,8-4 2,7-7-1,7-4 1,5 0-1,-1 2 1,-2 6-1,-2 4-1,-6 8-1,-6 5-2,-7 7 1,-4 2-2,-5 1-2,2 1 0,0-6 0,3-4-1,5-9 1,6-2 1,4-7-2,4-1 3,4-3 1,3 1 2,-1 3 0,-3 6 1,-7 6 2,-3 3 0,-7 8 0,-6 5 0,-8 6-1,-9 2 1,-6 0-2,-1-3-1,5-5-2,0-3-2,7-8 0,6-7-1,11-7-1,12-7 0,8-3 0,7-1 2,2 2 1,-1 5 2,-4 8 2,-8 10 4,-9 10 0,-13 10 2,-14 9 0,-13 6-1,-5 5 0,-5-4-1,2-3-2,2-9-4,7-10-3,10-9-3,9-10-1,18-11 0,10-7-1,12-4 1,5-2 1,7 2 1,-1 5 4,-4 8 6,-8 10 1,-14 8 1,-9 12 1,-17 6 0,-11 9 0,-12 3 0,-6 1-3,-2-6-2,1-4-3,4-8-3,4-7-1,13-8-1,10-9-1,12-4 1,12-6 0,10 1 0,6-2 3,4 2 3,3 5 2,-10 5 1,-7 9 1,-12 7 0,-12 10 0,-16 6-1,-10 7 0,-10 2-1,-5 0-1,2-4-1,4-7-1,10-10 0,14-9 0,13-10 0,16-9 0,19-12-9,22-3-17,3-21-2,15 1 1,-14-25 0</inkml:trace>
  <inkml:trace contextRef="#ctx0" brushRef="#br0" timeOffset="55359">382 986 14,'7'-11'16,"-6"-3"-2,2 3-3,-2-1 2,1 3-2,-2-1 1,-1-1-2,1 11-1,-10-16-1,10 16-1,-23-17-1,6 10-1,-7 0-1,-2 2-1,-3 2 0,-2 6 0,-2 3-1,1 6-1,-1 4 0,4 7-1,1 5 1,3 3-1,5 1 1,2 3-1,8-3 0,4-3 0,6-5 1,5-5 0,7-5 0,7-4-1,1-5 1,5-2-1,0-1 1,1 1-1,-1 1 0,-2 4 0,1 2 0,-6 2 0,-1 4 0,-3-2 0,-1 3 0,-4-4 0,-1 2 0,-4-4 1,-5 0 1,-2 0 0,-9-2 0,1 4 2,-10-3-1,0 6-1,-8-2 1,2 3-1,-3-2-1,4-1-1,3-2-1,4-5-2,8 2-4,2-10-6,9 1-10,11-6-10,-3-5 0,6 4 1</inkml:trace>
  <inkml:trace contextRef="#ctx0" brushRef="#br0" timeOffset="56047">559 1417 20,'9'-1'27,"-9"1"2,0 0 1,0 0-11,0 0-6,9 15-4,-13-2-3,3 6-1,-4 6-2,1 1-2,1 4 0,-1-2 0,2-1-1,-1-4 0,2-5-3,0-6-6,1-12-13,8 9-8,-8-9-1,2-9 0</inkml:trace>
  <inkml:trace contextRef="#ctx0" brushRef="#br0" timeOffset="58156">2698 5502 18,'-2'11'21,"-8"-8"0,10-3-4,-1 22-11,6-3 1,1 4-1,1 4 0,5 2 0,1 2-1,7 0 1,-1-6-1,6-2 0,4-6-1,5-3-1,1-9 0,6-2 0,3-5-1,8-6-1,7-5 0,7-5-1,2 2 1,3 1-1,4 1 0,0 7 1,-3 7-1,-4 10 1,-7 6-1,-5 9 2,-7 1-1,-4 4 1,-7-2 0,-4 1 0,-5-8 0,-3-2-1,-6-7 1,0-6-1,-1-10 0,1-5-1,3-7 1,5-3-1,3-4 1,5-3-1,9 4 0,4 5 0,4 7 0,2 9 0,-1 7 0,3 6 0,2 6-1,-1 2 1,-4-5 1,1-5 0,0-8 2,1-8-2,-2-9 0,0-9-2,-5-2-12,-2 3-17,-15-4-1,-4 9-2,-19 2 2</inkml:trace>
  <inkml:trace contextRef="#ctx0" brushRef="#br0" timeOffset="58969">4105 6556 48,'-2'-18'28,"-14"-5"1,1 10-11,-12 9-7,-9 9-4,-7 13-3,-5 16-2,-1 11 0,1 12-1,4 6 0,6 2 0,12-2-1,10-3 0,12-7-1,13-12 0,10-13 0,11-10 1,8-9-1,3-4 1,2-3 0,1-1 1,-5 1-1,-8 3 1,-11 7 0,-14 3-1,-13 8 1,-14 5 0,-11 7 0,-10 6-1,-6 1 0,-2 3-2,2-3-5,5-5-15,14-1-7,-2-17-1,19-3 1</inkml:trace>
  <inkml:trace contextRef="#ctx0" brushRef="#br0" timeOffset="59437">4304 7159 52,'0'0'33,"17"-15"0,-8-2 0,-1-1-21,9 2-1,-3 0-5,3 5-2,-3 8-3,1 10-1,-3 9-1,-4 9 1,-2 8 0,-4 2-1,-4 3 2,-1-4-2,-1-4 1,1-7 0,4-6 1,-1-17-1,18 11 0,-1-9 0,1 0 0,1 6 0,-5 8 1,-6 10 1,-13 7-1,-11 10 1,-13 8 0,-14 2-6,-9-5-29,-6-2 0,-19-26 0,2-15-2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29:58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106 1105 11,'-7'26'23,"-10"-17"0,17-9 0,-30 0-9,18-21-6,0-15 1,1-14-1,5-16-1,-1-18-1,5-14 0,1-12 0,4-4 0,0 1-1,3 10 0,-1 6-2,4 15-1,-1 14 0,5 20 1,-2 15-2,4 16 0,1 17 0,0 15 0,3 21 0,1 22 0,0 23-1,1 18 1,1 17 0,-1 10 0,2 0-1,1-3 1,-4-11 0,2-12 0,-5-19-1,-2-15-1,-4-16-3,-3-15-3,-3-5-6,-9-14-7,4-16-11,-11 11-2,-3-20 2,4 3 1</inkml:trace>
  <inkml:trace contextRef="#ctx0" brushRef="#br0" timeOffset="468">8 758 28,'-20'-8'25,"20"8"2,16-8 1,9-4-17,15-7-15,8-7-16,13 4-2,-16-14-1,2 4-2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30:28.2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 3 32,'0'0'17,"0"0"0,-12-7-2,12 7-3,0 0-3,0 0-3,0 0-2,2 14-6,-2-14-8,0 0-12,9 20-2,-9-20 1,5 20-1</inkml:trace>
  <inkml:trace contextRef="#ctx0" brushRef="#br0" timeOffset="203">30 352 2,'6'16'19,"-6"-16"1,2 18-5,-2-18-5,-2 20-2,0-9-1,1-2-2,1 2-2,0-11-2,5 15-3,-5-15-5,11 8 0,-11-8-5,13 4-4,-13-4-4,0 0 0</inkml:trace>
  <inkml:trace contextRef="#ctx0" brushRef="#br0" timeOffset="391">42 605 17,'-5'23'18,"8"4"-2,-3-10-3,4 1-4,-1-7-1,2 0-1,-5-11-2,10 14-1,-10-14-2,8 12-1,-8-12-3,4 17-2,-2-5-2,-3 0-6,1 6-2,-3-7-2,4 5-2,-6-6-3</inkml:trace>
  <inkml:trace contextRef="#ctx0" brushRef="#br0" timeOffset="610">99 1018 30,'2'13'22,"9"8"-3,-7-9-3,7 2-8,-4-4-7,2-3-9,3 4-8,-12-11-2,23 11 0,-10-11-1</inkml:trace>
  <inkml:trace contextRef="#ctx0" brushRef="#br0" timeOffset="735">317 1204 27,'16'25'15,"-12"-10"-1,6 5-4,-3-3-5,2-4-2,1-4-2,-1 0-2,4-1-1,-2-2 0,2 2 0,-2 1 1,0 0 1,-1 1 0,-1 2 3,-1-2 0,0 0 2,0 1-1,-8-11 2,17 19 0,-7-9-2,-1 2 0,1-2-1,0 5-1,1 0-3,-1 2-3,2 1-2,1-2-3,2 1-3,0-5-2,6 5-1,-3-6-1,4 3 3,-4 0 5,2 2 7,-5 6 4,-3 2 4,0 7 5,-7-2 2,3 8 1,-5-6 0,5 1-1,-1-4-6,2-4-5,2-2-7,1-9-9,6 6-9,-18-19 0,22 22-1</inkml:trace>
  <inkml:trace contextRef="#ctx0" brushRef="#br0" timeOffset="1172">864 2243 19,'4'31'14,"-6"-9"-1,6 1-3,-3-4-13,-7-2-11,6 9-2,-13-13-1</inkml:trace>
  <inkml:trace contextRef="#ctx0" brushRef="#br0" timeOffset="1313">850 2617 20,'1'16'24,"5"12"0,-11-9 2,6 1-12,-5 1-8,-1-3-6,2-4-8,3-14-11,-3 25-6,3-25 1,3 14 0</inkml:trace>
  <inkml:trace contextRef="#ctx0" brushRef="#br0" timeOffset="1469">870 2970 20,'-11'29'21,"9"11"1,-8-6-5,5 3-4,1-4-6,2 0-6,2 3-3,1-3-2,3 2-1,1-6 0,-1-3-2,3-2 2,0-1 2,-1 0 3,0-8 3,-1-1 1,-2-5 1,-1 2 1,0-1-2,-2-10-4,1 19-5,-1-19-6,-1 22 1,0-9 0,2 10 1,-2 1 1,-1 14 4,0 7 4,-1-1 5,0 6 5,-3-6-1,1 2 1,-2-7-3,0-1-2,3-12-8,-2-8-3,4 3-2,-2-7 0,2 4-1,-3 0 1,3 4 2,-2 4 5,-1 2 4,-1 7 6,-4 3 0,-1 16 2,-2 3 3,0 2 0,0 3 0,1-3-1,4 3-2,0-3-3,4-7-1,3-15-3,3-10-5,1-11-16,5-7-11,-10-20-1,5-11 0,-12-32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30:53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520 47 45,'2'-17'27,"-15"-2"2,-4 10-5,-10 7-14,-12 4-1,-4 10-1,-5 2-1,-1 11-2,-4 3-1,5 8 0,1 1-2,7 5-2,10-1 0,7 1 0,6 2-1,10-5 1,12-5 0,11-7 0,9-4 0,8-4 0,4-2 0,2-4 1,1-3-1,-3 2 0,-8 0 0,-6 4 0,-11 0 0,-7 4 1,-9 2 0,-8 2 1,-9 1-1,-7-2 0,-6 1 1,-5-4-4,0 2-2,-3-7-10,6-2-18,8 2 0,1-7-2,15 2 2</inkml:trace>
  <inkml:trace contextRef="#ctx0" brushRef="#br0" timeOffset="469">635 686 47,'31'0'30,"-5"-14"1,7 4-2,-3 0-19,-3 0-4,2 13 0,-10 9-3,-12 17-3,-12 11 0,-11 12 0,-9 7 1,-8 6 1,-4-3 1,1-4 1,3-10 1,14-14 0,11-19 1,21-10-1,21-19-1,21-11-5,24-6-25,12 0-9,3-6 1,3 3-2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10:54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3065-14 1548,'0'0'4257,"0"0"0,0 0-1161,0 0-903,0 0-387,0 0-516,0 0-258,0 0-258,0 0 0,0 0-258,0 0 0,0 0-129,0 0-258,0 0 0,0 0-258,0 0 129,0 0-129,0 0 0,0 0 0,0 0 0,0 0 129,0 0-129,0 0 129,-4 10 0,4-10 129,0 0 129,0 0 0,0 0 0,0 0 0,0-22 129,0 22-129,0-22 0,0 22 0,0-23-129,0 23-129,0 0 0,0 0 0,0 0-129,0 0 0,0 0-129,3 15 0,-3-15 0,0 26 129,1-10 0,-1-16 129,0 20 0,0-20 129,0 0 129,0 0 0,0 0 129,0 0-129,0 0 258,0 0-387,0 0 0,0 0-129,0 0-774,0-14-2451,0 14-1419,0 0-774,-4 17-129,0 2 1</inkml:trace>
  <inkml:trace contextRef="#ctx0" brushRef="#br0" timeOffset="1794.0032">2993 621 903,'0'0'4902,"-13"-18"0,13 18-258,0 0-2322,-2-16-645,2 16-774,0 0-387,0 0-258,0-15 0,0 15-129,0 0-129,0 0 0,13-2-129,-13 2 129,16 0 0,-16 0-129,24 3 129,-24-3 0,22 4 0,-22-4 0,15 5 0,-15-5 129,0 0-129,24 13 0,-24-13 0,0 0 0,16 23 129,-16-23-129,16 27 0,-16-27 129,16 29-129,-8-9 129,-1-1-129,3 0 0,-4 2 0,2-2 258,2-1-516,-2 1 258,-2-1 0,-6-18 0,16 27 0,-16-27 0,11 23 0,-11-23 0,0 0 0,11 19 0,-11-19 0,0 0 0,0 0 0,0 0 0,0 0 0,0 0 0,11 18 0,-11-18 0,0 0 0,0 0 0,0 0 0,0 0 0,8 17 0,-8-17 0,0 0 0,0 0 0,0 0 0,0 0 258,0 0-129,0 0 0,0 0 258,0 0 0,0 0 0,0 0 0,3-15 129,-3 15 129,0-27-258,1 8-129,-1-4 0,4 3-129,-4-1 0,4 2 0,-2-4-129,3-2 129,-2 10 0,-3 15-129,3-33 0,-3 33 129,5-23 0,-5 23-129,3-25 0,-3 25 0,1-19 0,-1 19 129,5-21-129,-5 21 0,2-16 0,-2 16 0,0 0 129,0-17-129,0 17 0,0 0 129,0-24-129,0 24 0,0-17 0,0 17 129,0 0-129,-7-19 0,7 19 0,0 0 129,0 0-129,0 0 0,0 0 0,0 0 0,0 0 0,-15-17 0,15 17 0,0 0 0,0 0 0,0 0 0,-19-5 0,19 5 0,0 0 0,0 0 0,-19-15 129,19 15-129,0 0 0,0 0 0,0 0 0,-18-7 0,18 7-129,0 0 129,0 0-129,0 0 129,0 0-129,0 0 0,0 0 0,0 0 0,0 0 0,0 0 0,0 0 0,5 11 129,-5-11 0,0 0-129,19 25 258,-19-25-129,16 12 0,-16-12 0,20 7 129,-20-7-129,23 1 129,-23-1-129,26 0 0,-26 0 129,23 0-129,-23 0 0,23-7 0,-23 7 129,19-6-129,-19 6-129,22-6-258,-18-11-2193,-4 17-2193,20-27-258,-7 0-516,-2-17-387</inkml:trace>
  <inkml:trace contextRef="#ctx0" brushRef="#br0" timeOffset="-3026.4053">88 37 1,'0'0'4256,"0"0"130,0 0-774,0 0-1161,0 0-645,0 0-645,0 0-258,-10 0-258,10 0 0,0 0-258,0 0-129,0 0 0,0 0-258,-15 7 0,15-7 0,0 0-129,0 0 129,0 0 0,0 0 0,0 0 0,0 0 258,0 0 0,0 0 0,0 0 258,0 0-258,0 0 129,0 0 0,0 0-129,-8-12 0,8 12 0,0 0 0,-8-21-129,8 21 0,0 0 0,0 0-129,0 0-129,0 0 0,-19 3 0,19-3 0,0 0 0,-7 23 0,7-23 0,-6 18 0,6-18 129,0 0 0,0 0 129,0 0 0,0 0 0,0 0 129,0 0 0,0 0 129,0-19-129,0 19 129,0-18-129,0 18-129,0 0 0,0-19 0,0 19-129,0 0-129,0 0 0,0 0 0,-11 10-129,11-10 0,-3 17 0,3-17-129,-2 18 258,2-18 129,0 0 0,0 0 129,0 0-129,0 0 258,0 0-129,0 0 0,0 0-129,0 0 129,0 0-258,0 0 129,0 0-129,0 0-258,0 0-258,0 0-1161,11 15-2838,-11-15-516,7 25-129,-3-4-387</inkml:trace>
  <inkml:trace contextRef="#ctx0" brushRef="#br0" timeOffset="-1794.0031">-186 463 3483,'0'0'4902,"-9"-16"-258,9 16-1548,0 0-774,0 0-903,0 0-387,0 0-387,0 0 0,-17-10-387,17 10-129,0 0 0,-2 14-129,2-14 0,0 35-129,0-14 129,0 3 0,0 4-129,0 0 129,3-2 0,3 1-129,-1-1 129,1-5 0,2-2 0,-8-19-129,10 26 0,-10-26 129,8 19 0,-8-19-129,0 0 129,17 3 0,-17-3 129,19 0 0,-19 0 129,19-15-129,-9-3 129,-10 18 0,22-33 0,-11 16 0,-3-6 0,1 7 0,-4-3 0,-5 19 129,11-26-129,-11 26-129,8-17 0,-8 17 0,0 0-129,0 0 129,1-16-129,-1 16 0,0 0 0,0 0 0,0 0 0,0 0 129,0 0-129,0 0 0,0 0 0,0 0 0,0 0 0,0 0 0,0 0 0,0 0-129,0 0 0,0 0 129,0 0-129,0 0 0,8 11 129,-8-11-129,7 22 129,-1-6-129,0 6 129,1-4 0,1 1 129,-8-19-258,12 33 129,-12-33 0,14 25 0,-14-25 0,8 16 0,-8-16 0,0 0 0,21 8 129,-21-8 0,17 0-129,-17 0 129,22-8-258,-3 8-1032,-19 0-3483,27-2-258,-27 2-258,29-13-645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4:58:22.9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-47-1 1806,'0'0'3999,"0"0"129,5 11-1548,-5-11-258,0 0-387,0 0-516,0 0-258,0 0-516,0 0-258,0 0 0,0 0-258,0 0 0,0 0-129,0 17 129,0-17-129,0 16 0,0-16 0,5 24 129,-5-24-129,9 31-129,-9-31 129,10 24 0,-10-24 0,15 18 0,-15-18 129,0 0 129,21 8 129,-21-8-129,0 0 0,13-11 0,-13 11 129,4-21-129,-4 21 0,0-24 0,0 24-129,-3-18 0,3 18 0,-17-14 0,17 14-129,-21-5 0,21 5-129,-17 0 129,17 0-129,0 0 0,-19 19 0,19-19 129,-5 19-129,5-19 129,0 0 0,0 18 0,0-18 0,0 0 129,0 0 0,0 0 0,14 0 0,-14 0 258,5-18-258,-5 18 129,2-19 0,-2 19-129,0-18 129,0 18-258,0 0 129,0 0-129,-15-8 0,15 8 0,0 0-129,-14 15 0,14-15 129,-5 22-129,5-22 0,0 21 129,0-21 0,0 0 0,0 0 129,0 0 0,13 8 0,-13-8 0,0 0 0,5-15-129,-5 15 129,0 0-387,1-22-516,-1 22-2838,18 0-903,-18 0-516,0 0-387</inkml:trace>
  <inkml:trace contextRef="#ctx0" brushRef="#br0" timeOffset="2652.0047">-202-574 3225,'0'0'4773,"0"0"-387,0 0-1032,0-18-645,0 18-774,0 0-774,0 0-258,0 0-387,0 16-129,0-16-258,-3 18 0,3-18-129,-3 22 0,3-22 0,-5 26 129,5-26-129,-1 25 0,1-25 129,-2 31-129,2-13 0,0-18 129,0 37-129,0-18 129,0 2-129,0-3 129,3-1 0,2 2 129,-5-19-258,9 30-258,-9-30 516,11 22-516,-11-22 516,15 20-516,-15-20 516,0 0-516,25 17 258,-25-17 0,0 0 0,24 16 0,-24-16 258,20 3-258,-20-3 129,21 5 0,-21-5 129,20 0-129,-20 0 0,21-8 129,-21 8-129,20-16-129,-20 16 129,19-17 0,-19 17 0,18-12 0,-18 12-129,17-14 129,-17 14-129,13-16 129,-13 16-129,9-18 129,-9 18-129,5-19 0,-5 19 129,3-29-258,-3 29 258,2-30-258,-2 30 129,1-32 0,-1 32 0,2-28-129,-2 28 129,0-17 0,0 17 0,0-18 0,0 18 0,0 0 0,0 0-129,0 0 129,0 0 0,0 0 0,0-17 0,0 17 0,0 0 0,0 0 0,0 0 0,0 0 0,0 0 0,0 0 0,0 0 0,0 0 0,0-20 0,0 20 129,0-19-129,0 19 0,0 0 0,0-18 129,0 18-129,0 0 0,0 0 0,0-17 0,0 17 0,0 0 0,0 0 0,0 0 0,0 0 0,0 0 0,-2 11 0,2-11 0,-3 21-129,3-21 129,-1 26 0,1-26 0,-5 31 0,5-31 0,-2 30 0,2-30 129,0 28-258,0-28 258,0 33-129,0-33 0,0 25 0,0-25 129,2 19-129,-2-19 0,0 0 0,11 19 0,-11-19 0,0 0 0,0 0 129,17 13-129,-17-13 0,0 0 0,18 5 0,-18-5 0,0 0 0,19 3 0,-19-3 0,0 0 0,19 0 129,-19 0-129,0 0 129,23 0-129,-23 0 0,0 0 129,24-8-258,-24 8 129,21-7 0,-21 7 0,22-16 0,-22 16 129,23-9-129,-23 9 0,19-7 0,-19 7 0,0 0 0,19-4 129,-19 4-129,0 0 0,0 0 0,0 0 0,0 0 0,0 0 0,0 0 0,0 0-129,18-5-129,-18 5-774,0 0-3612,11-17-129,-11 17-387,0 0-516</inkml:trace>
  <inkml:trace contextRef="#ctx0" brushRef="#br1" timeOffset="-68062.9194">38 11 1806,'0'0'2064,"0"0"-129,0 0-129,0 0-129,0 0 129,0 0-129,-17-1-258,17 1-258,0 0-258,0 0-129,0 0-129,0 0-258,0 0 0,0 0-387,0 0 0,0 0 0,0 0-258,0 0 129,-3 16-129,3-16 129,0 0 129,5 16-129,-5-16 129,0 0 0,0 0 0,0 0 129,0 0 0,0 0 129,0 0-129,0 0 258,0 0 0,0 0 0,0-15-129,0 15 129,-4-17-129,4 17 129,0 0-258,0 0 129,0 0-258,-18-14-129,18 14 129,0 0-129,0 0-129,0 0 258,0 13-129,0-13 0,0 0 129,0 0 0,11 18 0,-11-18 0,0 0 0,0 0 129,0 0-129,0 0 0,0 0-129,0 0 0,0 0-258,0 0-516,0 0-1935,22 9-1290,-22-9-258,0 0-129</inkml:trace>
  <inkml:trace contextRef="#ctx0" brushRef="#br2" timeOffset="63148.9109">-813-772 516,'-21'-5'387,"21"5"129,0 0-387,0 0 0,0 0 0,0 0-129,0 0 129,-16 0 129,16 0-129,0 0 0,0 0-129,0 0 0,0 0 0,0 0-129,0 0 129,0 0-129,0 0 129,0 0 0,0 0 0,0 0 0,0 0 0,0 0 0,0 0 0,0 0 129,0 0-129,0 0 0,0 0 129,0 0-129,0 0 129,0 0-129,0 0 129,0 0 129,0 0-129,0 0 0,0 0 258,0 0 0,0 0-129,0 0 129,10-8 0,-10 8-129,22-13 258,-22 13 0,27-19 387,-27 19-129,34-28-129,-18 11 129,3-8 0,2-2 0,3 2-258,-1-7 0,4 1-258,-2-1-129,5 0 0,-4-4 129,2 9 129,1-6 0,-3 4 129,3-8-129,2 11 258,-2-7-129,3 3 0,-1-3 0,2 4-258,1-1-129,0 4 129,-2-2-387,0 2 129,2 2-129,-4 4 0,2 0 0,-4 1-129,-1 2 0,2-2 0,-4 7 0,-1-6-258,4 10-774,-7 1-2322,-7-15-258,16 15-258</inkml:trace>
  <inkml:trace contextRef="#ctx0" brushRef="#br2" timeOffset="64880.514">-908 177 774,'0'0'1032,"0"0"-129,0 0 258,16-22-258,-16 22 129,12-20 0,-12 20-129,24-35-129,-8 16-129,4 0-258,1-9 129,1 9-387,0-7 0,2 3 0,1-2 258,0 6-387,-4-3 0,1 4-129,-1 2-129,-1-2 0,-1 3-129,0-4-774,-3-1-1419,11 14-516,-19-19 130</inkml:trace>
  <inkml:trace contextRef="#ctx0" brushRef="#br2" timeOffset="65629.3153">340-891 516,'19'-13'903,"-19"13"258,26-19-129,-9 3 258,3 0-129,1-5 258,3-2-258,4-3-258,-3-7-129,7 5-258,0-14 0,6 8 129,-4-14-129,11 8 258,-7-11-129,7 7-129,-4-5-258,5 1 258,2 1-645,-4 3 129,0 5-387,-4 5 129,-1 7 0,-7 3-129,1 3-387,-11 10-1806,-11-5-1032,16 16-258</inkml:trace>
  <inkml:trace contextRef="#ctx0" brushRef="#br2" timeOffset="66471.7159">-450 1110 258,'0'0'3999,"-14"0"129,14 0-258,0 0-2193,0-16-387,0 16-516,0-22-129,0 22-387,20-33-258,-1 7 0,5-1 0,12-5 0,10-6-129,5-7 129,10-3-129,6-4-258,6-2 0,-2-8-903,-2-9-2580,12 20-129,-26-12-129</inkml:trace>
  <inkml:trace contextRef="#ctx0" brushRef="#br2" timeOffset="68125.3197">249 1386 2193,'93'-92'1161,"-38"35"-258,5-5-774,2-1-258,3 5-129,-1-5 129,-3 7-516,-5-7-1548</inkml:trace>
  <inkml:trace contextRef="#ctx0" brushRef="#br2" timeOffset="69685.3224">464 1917 129,'0'0'2451,"0"0"-1548,-19 12-129,19-12-129,0 0-258,0 0 129,-19 14-258,19-14 645,0 0-258,0 0 387,0 0 129,0 0 0,0 0-129,0 0 129,0 0-129,0 0-129,0 0-258,0 0-129,0 0 129,0 0-387,0 0 0,12-23-129,4 2-129,9-3 0,4-7 0,6-3-129,9-2-258,-1-10-129,13 11-774,-7-13-774,11 8-387,-3 0-903,-8-9-774</inkml:trace>
  <inkml:trace contextRef="#ctx0" brushRef="#br2" timeOffset="70200.1233">1380 1443 1806,'0'0'3741,"18"-15"0,-18 15-1548,6-34-645,8 15-258,-6-12-129,14 10-129,-9-18-258,15 9-129,1-16 0,9 6-258,1-10-129,7 1-387,6 3-903,-6 0-2967,-2-17-258,13 16-516,-22-13 258</inkml:trace>
  <inkml:trace contextRef="#ctx0" brushRef="#br2" timeOffset="68624.5205">1513 492 1,'32'-44'3869,"-1"13"-386,-1-13-774,7-7-516,5 2-516,-2-12-774,6 8-387,3-1-645,-5 0-1548,3 3-1806,4 24-645,-18-10 129</inkml:trace>
  <inkml:trace contextRef="#ctx0" brushRef="#br0" timeOffset="4180.8074">1157 63 903,'0'0'4386,"0"0"516,0 0-516,-20-15-1419,20 15-645,0 0-903,0 0-258,0 0-516,0 0-129,0 0-129,0 0 0,0 0 129,0 0-258,-21-6 0,21 6-129,0 0 0,0 0 0,0 0-129,0 0 129,0 0-258,-11 11 129,11-11-129,0 0 129,0 19-129,0-19 129,0 0-129,0 0 0,13 18 129,-13-18-129,0 0 129,0 0 0,0 0 0,19 0 129,-19 0-129,9-13 258,-9 13 0,7-18-129,-7 18 129,3-25-129,-3 25 0,0-16 0,0 16-129,0 0 0,-14-2 0,14 2 0,-10 13-129,10-13 0,-3 33 0,1-14 129,2 0-129,0-1 0,0-18 129,10 24 0,-10-24 0,0 0 0,20 10 0,-20-10 0,16 0 129,-16 0-129,0 0 129,24-20-129,-24 20 129,6-18 0,-6 18 0,2-25 0,-2 25 0,0 0 0,-5-22-129,5 22 0,0 0 0,0 0 0,0 0-129,0 0 0,-11 10 0,11-10 129,0 0-129,8 22 0,-8-22 0,0 0 129,16 17 0,-16-17 0,0 0 129,0 0-129,0 0 129,17-10 0,-17 10-129,3-20 129,-3 20-129,0-19-387,0 19-3741,0 0-516,0 0-516,0 0 0</inkml:trace>
  <inkml:trace contextRef="#ctx0" brushRef="#br1" timeOffset="-52509.6922">1083-3 1806,'0'0'2064,"0"0"-129,0 0-129,0 0-129,0 0 129,0 0-129,-17-1-258,17 1-258,0 0-258,0 0-129,0 0-129,0 0-258,0 0 0,0 0-387,0 0 0,0 0 0,0 0-258,0 0 129,-3 16-129,3-16 129,0 0 129,5 16-129,-5-16 129,0 0 0,0 0 0,0 0 129,0 0 0,0 0 129,0 0-129,0 0 258,0 0 0,0 0 0,0-15-129,0 15 129,-4-17-129,4 17 129,0 0-258,0 0 129,0 0-258,-18-14-129,18 14 129,0 0-129,0 0-129,0 0 258,0 13-129,0-13 0,0 0 129,0 0 0,11 18 0,-11-18 0,0 0 0,0 0 129,0 0-129,0 0 0,0 0-129,0 0 0,0 0-258,0 0-516,0 0-1935,22 9-1290,-22-9-258,0 0-129</inkml:trace>
  <inkml:trace contextRef="#ctx0" brushRef="#br0" timeOffset="5803.2102">1091-583 1677,'0'0'4257,"0"0"516,0 0-387,-5 17-1935,5-17-645,0 0-516,-17 0-258,17 0 0,0 0-387,0 20 0,0-20-258,0 0 258,0 0-258,1 24 0,-1-24-129,0 0-129,13 21 129,-13-21-129,0 0 0,17 24 0,-17-24 0,15 22 0,-15-22-129,14 29 0,-14-29 0,19 32 129,-19-32-129,19 31 0,-19-31 0,22 23 0,-22-23 0,19 22 258,-19-22-258,17 17-129,-17-17 258,0 0-258,19 22 129,-19-22-129,0 0 258,0 0-387,18 10 258,-18-10 129,0 0-129,0 0 258,0 0-258,20 0 129,-20 0-258,0 0 387,0 0-258,16-1 0,-16 1-129,0 0 129,0 0 129,0 0-129,0 0-129,0 0 0,17-7 0,-17 7 129,0 0 0,0 0 0,0 0 129,0 0-129,0 0 0,0 0 129,0 0 0,4-19-129,-4 19 0,0 0 0,3-18 129,-3 18-129,3-26 129,-3 26-258,6-23 129,-6 23 0,7-26 0,-7 26 0,9-29 0,-9 29-129,11-18 129,-11 18 0,11-16 129,-11 16-129,0 0 0,18-22 0,-18 22 129,0 0-129,11-25 0,-11 25 129,0 0-129,11-18 0,-11 18 129,0 0-129,0 0 0,9-20 0,-9 20 0,0 0 129,0 0-129,0 0 0,0 0 0,8-18 0,-8 18 129,0 0-129,0 0 0,0 0 0,0 0 0,0 0 0,0 0 0,0 0-129,2-15 129,-2 15 0,0 0 0,0 0 129,0 0-129,0 0-129,0 0 129,8-22-903,-8 22-3741,0 0-387,0 0-258,0 0-387</inkml:trace>
  <inkml:trace contextRef="#ctx0" brushRef="#br2" timeOffset="67267.3182">1453-899 2709,'0'0'2451,"0"0"129,0 0-258,0 0-387,0 0-516,0 0-129,-5-15-258,5 15-129,0 0-129,21-29-387,-9 7-129,9-4-129,6-3-516,-4-9-903,9-2-2838,8 15 0,-15-13-516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4:58:38.3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13 258,'0'0'1677,"0"0"-387,0 0-258,0 0-129,0 0 387,0 0 258,0 0-129,0 0 129,0 0 0,0 0 129,0 0-129,0 0-258,0 0-387,0 0 0,0 0-258,0 0 0,0-15-129,0 15 0,0 0-129,0 0 0,0 0-129,0 0 0,0 0 0,0 0 0,0 0 0,0 0 129,0 0-129,0 0 129,0 0 0,0 0-129,0 0 0,0 0 0,0 0-129,0 0-129,0 0 129,0 0-129,0 0 129,0 0-129,0 0 0,0 0 0,0 0 129,0 0-129,0 0 0,0 0 0,0 0 129,0 11-129,0-11 129,0 0-129,3 23 0,-3-23 0,0 22 0,0-22 0,2 21 0,-2-21 0,0 23 0,0-23 0,2 18 0,-2-18 0,0 16 0,0-16 0,3 18 0,-3-18 0,0 18 0,0-18 0,0 0 0,1 24 0,-1-24-129,2 17 129,-2-17 0,0 18 129,0-18-258,1 19 258,-1-19-129,2 18 0,-2-18-129,3 22 129,-3-22 0,2 19 0,-2-19 0,1 18 0,-1-18 0,2 15 0,-2-15 0,0 0 0,2 22 0,-2-22 0,0 0 0,1 22 0,-1-22 0,0 0 0,3 23 0,-3-23 0,2 15 0,-2-15 0,0 0 0,1 25 0,-1-25 0,0 0 0,4 23 0,-4-23 0,0 15 0,0-15 0,0 18 0,0-18 0,3 18 0,-3-18 129,1 22-258,-1-22 258,2 23-258,-2-23 129,0 22 0,0-22 0,2 22 0,-2-22 0,0 15 0,0-15 0,0 0 0,1 22 129,-1-22-129,0 0 0,0 20 0,0-20 0,0 21 0,0-21 0,0 26 0,0-26 129,0 33 0,0-15-129,0-18 129,0 28-258,0-28 387,0 26-387,0-26 258,0 17-258,0-17 129,0 0 0,0 0 0,0 19 0,0-19 0,0 0 0,2 20 0,-2-20 0,0 23 0,0-23 0,3 23 0,-3-23 0,1 26 0,-1-26 0,2 22 0,-2-22 0,0 21 0,0-21 0,0 23 129,0-23-129,0 19 0,0-19 0,0 0 0,2 26 0,-2-26 0,0 18 0,0-18 0,1 19 0,-1-19 0,0 18 0,0-18 0,0 19 0,0-19 0,0 0 0,2 26 0,-2-26 0,0 19 0,0-19 0,0 29 0,3-11 0,-3-2 0,1 1 0,-1-17 0,2 29 0,-2-29 0,2 26 0,-2-26 0,4 19 129,-4-19-129,0 26 0,2-11 0,0 3 0,-1 3 0,-1 0 0,2 0 0,-1-2 0,-1-1 0,3-3 0,-3-15 0,4 30 0,-4-30 0,1 29 0,-1-12 0,2 2 0,-2-2 0,0 2 0,3 1 0,-3 0 0,0-2 0,0-18 129,0 30-129,0-30 0,0 25 0,0-25 0,0 0 0,2 22 0,-2-22 0,0 0 0,0 0 0,1 17 0,-1-17 0,0 0 0,2 24 0,-2-24 0,1 18 0,-1-18 0,2 29-129,-2-12 258,0-17-129,3 31 0,-3-31 0,0 27 129,0-27-129,0 24 129,0-24-129,0 0-129,2 19 129,-2-19-129,0 17 258,0-17-258,0 18 129,0-18 0,1 22 0,-1-22 0,2 25 0,-2-25 129,4 35-129,-4-17 0,0-1 0,2 2 0,-2 3 0,0-3 0,0 0 0,0-4 0,0-15-129,0 32 129,0-32 0,0 27 129,0-27-129,0 22 0,0-22 0,0 15 0,0-15 0,0 0 0,0 22 0,0-22 0,0 0 0,0 20 0,0-20 0,0 20 0,0-20 0,0 23 0,0-23 0,0 24 0,0-24 0,0 31 0,0-31 0,0 23 0,0-23 0,0 26 0,0-26 0,0 21 0,0-21 0,0 19 0,0-19 0,0 0 0,0 22 0,0-22 129,0 0-129,-2 17 0,2-17 0,0 0 0,-3 17 0,3-17 0,0 0 0,-1 19 0,1-19 0,0 25 0,0-25 0,-3 25 0,3-6 0,0-19 0,-2 28 0,-1-9 0,3-19 0,-2 29 0,2-29 0,-1 24 0,1-24 0,0 22 0,0-22 0,0 18 0,0-18 0,-2 16 0,2-16 0,0 22 0,0-22 0,0 26 129,0-26-258,0 25 129,0-25 0,0 31 0,0-31 0,0 29 0,0-29 0,0 26 0,0-8 0,0 1 0,0 0 0,0-3 0,0 0 129,0 2-258,0-18 258,0 30-129,0-30 0,0 22 0,0-22 129,0 19-129,0-19 0,0 18 0,0-18 0,0 19 0,0-19 0,0 15 0,0-15 0,0 19 0,0-19 0,2 23 0,-2-23 0,0 20 0,0-20 0,0 23 0,0-23 0,0 20 129,0-20-258,0 21 258,0-21-129,0 23 0,0-23 0,0 21 0,0-21 0,0 18 0,0-18-129,0 0 129,0 22 0,0-22 0,0 21 0,0-21 0,0 20 129,0-20-258,1 30 258,-1-30-129,2 36 0,-2-16 0,3 2 0,-1-1 0,-1 0 0,-1-2 0,2 0 0,-1-1 0,2 1 0,-3-19 0,2 21 0,-2-21 0,3 21 0,-3-21 0,0 21 0,0-21 0,2 15 0,-2-15 0,0 0 0,0 19 0,0-19 0,0 0 0,1 22 129,-1-22-129,0 0-129,0 26 258,0-26-129,0 29 0,0-29 0,0 22 0,0-6 0,0-16 0,4 23 0,-4-23 0,0 18 0,0-18 0,1 26 0,-1-26 0,0 25 0,2-8 0,-2-1 0,0 3 129,1-1-258,-1-18 258,2 27-129,-2-9 0,0-18 0,5 25 0,-5-25 0,3 23 0,-3-23 0,0 0 0,1 23 0,-1-23 0,0 0 0,0 0 0,0 16 0,0-16 129,0 0-258,2 17 258,-2-17-129,0 0 0,0 0 0,0 22 0,0-22 0,0 0-129,3 18 129,-3-18 0,0 0 0,0 0 0,2 22 0,-2-22 0,0 0 0,0 15 0,0-15 0,0 0-129,1 25 129,-1-25-129,0 0 258,2 23-258,-2-23 129,0 0 0,0 19 0,0-19 0,0 0 0,1 19 0,-1-19 0,0 0 129,0 21-129,0-21-129,0 0 129,0 24 0,0-24 0,0 18 129,0-18-129,0 19 0,0-19 0,0 0 0,0 0 0,4 21 0,-4-21 0,0 0 0,0 0 0,0 0 0,0 0 0,0 0 0,0 0 0,0 21 0,0-21 0,0 0 0,1 16-129,-1-16 129,0 0 0,2 21 129,-2-21-129,0 0 0,0 0 129,0 0-129,0 0 0,0 0 0,0 17 0,0-17 0,0 0 0,0 0 0,0 0 0,0 0 0,0 0 129,1 18-129,-1-18 129,0 0 0,0 0 129,0 0-129,0 0-129,0 0 129,0-16-129,0 16-129,0 0-387,-3-25-1548,3 25-2967,0 0 0,0-15-516,0 15-129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1:05.91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13 258,'0'0'1677,"0"0"-387,0 0-258,0 0-129,0 0 387,0 0 258,0 0-129,0 0 129,0 0 0,0 0 129,0 0-129,0 0-258,0 0-387,0 0 0,0 0-258,0 0 0,0-15-129,0 15 0,0 0-129,0 0 0,0 0-129,0 0 0,0 0 0,0 0 0,0 0 0,0 0 129,0 0-129,0 0 129,0 0 0,0 0-129,0 0 0,0 0 0,0 0-129,0 0-129,0 0 129,0 0-129,0 0 129,0 0-129,0 0 0,0 0 0,0 0 129,0 0-129,0 0 0,0 0 0,0 0 129,0 11-129,0-11 129,0 0-129,3 23 0,-3-23 0,0 22 0,0-22 0,2 21 0,-2-21 0,0 23 0,0-23 0,2 18 0,-2-18 0,0 16 0,0-16 0,3 18 0,-3-18 0,0 18 0,0-18 0,0 0 0,1 24 0,-1-24-129,2 17 129,-2-17 0,0 18 129,0-18-258,1 19 258,-1-19-129,2 18 0,-2-18-129,3 22 129,-3-22 0,2 19 0,-2-19 0,1 18 0,-1-18 0,2 15 0,-2-15 0,0 0 0,2 22 0,-2-22 0,0 0 0,1 22 0,-1-22 0,0 0 0,3 23 0,-3-23 0,2 15 0,-2-15 0,0 0 0,1 25 0,-1-25 0,0 0 0,4 23 0,-4-23 0,0 15 0,0-15 0,0 18 0,0-18 0,3 18 0,-3-18 129,1 22-258,-1-22 258,2 23-258,-2-23 129,0 22 0,0-22 0,2 22 0,-2-22 0,0 15 0,0-15 0,0 0 0,1 22 129,-1-22-129,0 0 0,0 20 0,0-20 0,0 21 0,0-21 0,0 26 0,0-26 129,0 33 0,0-15-129,0-18 129,0 28-258,0-28 387,0 26-387,0-26 258,0 17-258,0-17 129,0 0 0,0 0 0,0 19 0,0-19 0,0 0 0,2 20 0,-2-20 0,0 23 0,0-23 0,3 23 0,-3-23 0,1 26 0,-1-26 0,2 22 0,-2-22 0,0 21 0,0-21 0,0 23 129,0-23-129,0 19 0,0-19 0,0 0 0,2 26 0,-2-26 0,0 18 0,0-18 0,1 19 0,-1-19 0,0 18 0,0-18 0,0 19 0,0-19 0,0 0 0,2 26 0,-2-26 0,0 19 0,0-19 0,0 29 0,3-11 0,-3-2 0,1 1 0,-1-17 0,2 29 0,-2-29 0,2 26 0,-2-26 0,4 19 129,-4-19-129,0 26 0,2-11 0,0 3 0,-1 3 0,-1 0 0,2 0 0,-1-2 0,-1-1 0,3-3 0,-3-15 0,4 30 0,-4-30 0,1 29 0,-1-12 0,2 2 0,-2-2 0,0 2 0,3 1 0,-3 0 0,0-2 0,0-18 129,0 30-129,0-30 0,0 25 0,0-25 0,0 0 0,2 22 0,-2-22 0,0 0 0,0 0 0,1 17 0,-1-17 0,0 0 0,2 24 0,-2-24 0,1 18 0,-1-18 0,2 29-129,-2-12 258,0-17-129,3 31 0,-3-31 0,0 27 129,0-27-129,0 24 129,0-24-129,0 0-129,2 19 129,-2-19-129,0 17 258,0-17-258,0 18 129,0-18 0,1 22 0,-1-22 0,2 25 0,-2-25 129,4 35-129,-4-17 0,0-1 0,2 2 0,-2 3 0,0-3 0,0 0 0,0-4 0,0-15-129,0 32 129,0-32 0,0 27 129,0-27-129,0 22 0,0-22 0,0 15 0,0-15 0,0 0 0,0 22 0,0-22 0,0 0 0,0 20 0,0-20 0,0 20 0,0-20 0,0 23 0,0-23 0,0 24 0,0-24 0,0 31 0,0-31 0,0 23 0,0-23 0,0 26 0,0-26 0,0 21 0,0-21 0,0 19 0,0-19 0,0 0 0,0 22 0,0-22 129,0 0-129,-2 17 0,2-17 0,0 0 0,-3 17 0,3-17 0,0 0 0,-1 19 0,1-19 0,0 25 0,0-25 0,-3 25 0,3-6 0,0-19 0,-2 28 0,-1-9 0,3-19 0,-2 29 0,2-29 0,-1 24 0,1-24 0,0 22 0,0-22 0,0 18 0,0-18 0,-2 16 0,2-16 0,0 22 0,0-22 0,0 26 129,0-26-258,0 25 129,0-25 0,0 31 0,0-31 0,0 29 0,0-29 0,0 26 0,0-8 0,0 1 0,0 0 0,0-3 0,0 0 129,0 2-258,0-18 258,0 30-129,0-30 0,0 22 0,0-22 129,0 19-129,0-19 0,0 18 0,0-18 0,0 19 0,0-19 0,0 15 0,0-15 0,0 19 0,0-19 0,2 23 0,-2-23 0,0 20 0,0-20 0,0 23 0,0-23 0,0 20 129,0-20-258,0 21 258,0-21-129,0 23 0,0-23 0,0 21 0,0-21 0,0 18 0,0-18-129,0 0 129,0 22 0,0-22 0,0 21 0,0-21 0,0 20 129,0-20-258,1 30 258,-1-30-129,2 36 0,-2-16 0,3 2 0,-1-1 0,-1 0 0,-1-2 0,2 0 0,-1-1 0,2 1 0,-3-19 0,2 21 0,-2-21 0,3 21 0,-3-21 0,0 21 0,0-21 0,2 15 0,-2-15 0,0 0 0,0 19 0,0-19 0,0 0 0,1 22 129,-1-22-129,0 0-129,0 26 258,0-26-129,0 29 0,0-29 0,0 22 0,0-6 0,0-16 0,4 23 0,-4-23 0,0 18 0,0-18 0,1 26 0,-1-26 0,0 25 0,2-8 0,-2-1 0,0 3 129,1-1-258,-1-18 258,2 27-129,-2-9 0,0-18 0,5 25 0,-5-25 0,3 23 0,-3-23 0,0 0 0,1 23 0,-1-23 0,0 0 0,0 0 0,0 16 0,0-16 129,0 0-258,2 17 258,-2-17-129,0 0 0,0 0 0,0 22 0,0-22 0,0 0-129,3 18 129,-3-18 0,0 0 0,0 0 0,2 22 0,-2-22 0,0 0 0,0 15 0,0-15 0,0 0-129,1 25 129,-1-25-129,0 0 258,2 23-258,-2-23 129,0 0 0,0 19 0,0-19 0,0 0 0,1 19 0,-1-19 0,0 0 129,0 21-129,0-21-129,0 0 129,0 24 0,0-24 0,0 18 129,0-18-129,0 19 0,0-19 0,0 0 0,0 0 0,4 21 0,-4-21 0,0 0 0,0 0 0,0 0 0,0 0 0,0 0 0,0 0 0,0 21 0,0-21 0,0 0 0,1 16-129,-1-16 129,0 0 0,2 21 129,-2-21-129,0 0 0,0 0 129,0 0-129,0 0 0,0 0 0,0 17 0,0-17 0,0 0 0,0 0 0,0 0 0,0 0 0,0 0 129,1 18-129,-1-18 129,0 0 0,0 0 129,0 0-129,0 0-129,0 0 129,0-16-129,0 16-129,0 0-387,-3-25-1548,3 25-2967,0 0 0,0-15-516,0 15-129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1:33.4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13 258,'0'0'1677,"0"0"-387,0 0-258,0 0-129,0 0 387,0 0 258,0 0-129,0 0 129,0 0 0,0 0 129,0 0-129,0 0-258,0 0-387,0 0 0,0 0-258,0 0 0,0-15-129,0 15 0,0 0-129,0 0 0,0 0-129,0 0 0,0 0 0,0 0 0,0 0 0,0 0 129,0 0-129,0 0 129,0 0 0,0 0-129,0 0 0,0 0 0,0 0-129,0 0-129,0 0 129,0 0-129,0 0 129,0 0-129,0 0 0,0 0 0,0 0 129,0 0-129,0 0 0,0 0 0,0 0 129,0 11-129,0-11 129,0 0-129,3 23 0,-3-23 0,0 22 0,0-22 0,2 21 0,-2-21 0,0 23 0,0-23 0,2 18 0,-2-18 0,0 16 0,0-16 0,3 18 0,-3-18 0,0 18 0,0-18 0,0 0 0,1 24 0,-1-24-129,2 17 129,-2-17 0,0 18 129,0-18-258,1 19 258,-1-19-129,2 18 0,-2-18-129,3 22 129,-3-22 0,2 19 0,-2-19 0,1 18 0,-1-18 0,2 15 0,-2-15 0,0 0 0,2 22 0,-2-22 0,0 0 0,1 22 0,-1-22 0,0 0 0,3 23 0,-3-23 0,2 15 0,-2-15 0,0 0 0,1 25 0,-1-25 0,0 0 0,4 23 0,-4-23 0,0 15 0,0-15 0,0 18 0,0-18 0,3 18 0,-3-18 129,1 22-258,-1-22 258,2 23-258,-2-23 129,0 22 0,0-22 0,2 22 0,-2-22 0,0 15 0,0-15 0,0 0 0,1 22 129,-1-22-129,0 0 0,0 20 0,0-20 0,0 21 0,0-21 0,0 26 0,0-26 129,0 33 0,0-15-129,0-18 129,0 28-258,0-28 387,0 26-387,0-26 258,0 17-258,0-17 129,0 0 0,0 0 0,0 19 0,0-19 0,0 0 0,2 20 0,-2-20 0,0 23 0,0-23 0,3 23 0,-3-23 0,1 26 0,-1-26 0,2 22 0,-2-22 0,0 21 0,0-21 0,0 23 129,0-23-129,0 19 0,0-19 0,0 0 0,2 26 0,-2-26 0,0 18 0,0-18 0,1 19 0,-1-19 0,0 18 0,0-18 0,0 19 0,0-19 0,0 0 0,2 26 0,-2-26 0,0 19 0,0-19 0,0 29 0,3-11 0,-3-2 0,1 1 0,-1-17 0,2 29 0,-2-29 0,2 26 0,-2-26 0,4 19 129,-4-19-129,0 26 0,2-11 0,0 3 0,-1 3 0,-1 0 0,2 0 0,-1-2 0,-1-1 0,3-3 0,-3-15 0,4 30 0,-4-30 0,1 29 0,-1-12 0,2 2 0,-2-2 0,0 2 0,3 1 0,-3 0 0,0-2 0,0-18 129,0 30-129,0-30 0,0 25 0,0-25 0,0 0 0,2 22 0,-2-22 0,0 0 0,0 0 0,1 17 0,-1-17 0,0 0 0,2 24 0,-2-24 0,1 18 0,-1-18 0,2 29-129,-2-12 258,0-17-129,3 31 0,-3-31 0,0 27 129,0-27-129,0 24 129,0-24-129,0 0-129,2 19 129,-2-19-129,0 17 258,0-17-258,0 18 129,0-18 0,1 22 0,-1-22 0,2 25 0,-2-25 129,4 35-129,-4-17 0,0-1 0,2 2 0,-2 3 0,0-3 0,0 0 0,0-4 0,0-15-129,0 32 129,0-32 0,0 27 129,0-27-129,0 22 0,0-22 0,0 15 0,0-15 0,0 0 0,0 22 0,0-22 0,0 0 0,0 20 0,0-20 0,0 20 0,0-20 0,0 23 0,0-23 0,0 24 0,0-24 0,0 31 0,0-31 0,0 23 0,0-23 0,0 26 0,0-26 0,0 21 0,0-21 0,0 19 0,0-19 0,0 0 0,0 22 0,0-22 129,0 0-129,-2 17 0,2-17 0,0 0 0,-3 17 0,3-17 0,0 0 0,-1 19 0,1-19 0,0 25 0,0-25 0,-3 25 0,3-6 0,0-19 0,-2 28 0,-1-9 0,3-19 0,-2 29 0,2-29 0,-1 24 0,1-24 0,0 22 0,0-22 0,0 18 0,0-18 0,-2 16 0,2-16 0,0 22 0,0-22 0,0 26 129,0-26-258,0 25 129,0-25 0,0 31 0,0-31 0,0 29 0,0-29 0,0 26 0,0-8 0,0 1 0,0 0 0,0-3 0,0 0 129,0 2-258,0-18 258,0 30-129,0-30 0,0 22 0,0-22 129,0 19-129,0-19 0,0 18 0,0-18 0,0 19 0,0-19 0,0 15 0,0-15 0,0 19 0,0-19 0,2 23 0,-2-23 0,0 20 0,0-20 0,0 23 0,0-23 0,0 20 129,0-20-258,0 21 258,0-21-129,0 23 0,0-23 0,0 21 0,0-21 0,0 18 0,0-18-129,0 0 129,0 22 0,0-22 0,0 21 0,0-21 0,0 20 129,0-20-258,1 30 258,-1-30-129,2 36 0,-2-16 0,3 2 0,-1-1 0,-1 0 0,-1-2 0,2 0 0,-1-1 0,2 1 0,-3-19 0,2 21 0,-2-21 0,3 21 0,-3-21 0,0 21 0,0-21 0,2 15 0,-2-15 0,0 0 0,0 19 0,0-19 0,0 0 0,1 22 129,-1-22-129,0 0-129,0 26 258,0-26-129,0 29 0,0-29 0,0 22 0,0-6 0,0-16 0,4 23 0,-4-23 0,0 18 0,0-18 0,1 26 0,-1-26 0,0 25 0,2-8 0,-2-1 0,0 3 129,1-1-258,-1-18 258,2 27-129,-2-9 0,0-18 0,5 25 0,-5-25 0,3 23 0,-3-23 0,0 0 0,1 23 0,-1-23 0,0 0 0,0 0 0,0 16 0,0-16 129,0 0-258,2 17 258,-2-17-129,0 0 0,0 0 0,0 22 0,0-22 0,0 0-129,3 18 129,-3-18 0,0 0 0,0 0 0,2 22 0,-2-22 0,0 0 0,0 15 0,0-15 0,0 0-129,1 25 129,-1-25-129,0 0 258,2 23-258,-2-23 129,0 0 0,0 19 0,0-19 0,0 0 0,1 19 0,-1-19 0,0 0 129,0 21-129,0-21-129,0 0 129,0 24 0,0-24 0,0 18 129,0-18-129,0 19 0,0-19 0,0 0 0,0 0 0,4 21 0,-4-21 0,0 0 0,0 0 0,0 0 0,0 0 0,0 0 0,0 0 0,0 21 0,0-21 0,0 0 0,1 16-129,-1-16 129,0 0 0,2 21 129,-2-21-129,0 0 0,0 0 129,0 0-129,0 0 0,0 0 0,0 17 0,0-17 0,0 0 0,0 0 0,0 0 0,0 0 0,0 0 129,1 18-129,-1-18 129,0 0 0,0 0 129,0 0-129,0 0-129,0 0 129,0-16-129,0 16-129,0 0-387,-3-25-1548,3 25-2967,0 0 0,0-15-516,0 15-129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3-13T19:55:41.046"/>
    </inkml:context>
    <inkml:brush xml:id="br0">
      <inkml:brushProperty name="width" value="0.07938" units="cm"/>
      <inkml:brushProperty name="height" value="0.07938" units="cm"/>
      <inkml:brushProperty name="color" value="#333399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575 280 2,'0'0'4,"6"-18"0,-6 18-1,2-15 0,-2 15 0,0 0 0,3-20 1,-3 20 0,0 0 0,0 0 0,5-16-1,-5 16 0,0 0 0,0 0-2,0 0 1,22-9 0,-22 9-1,23-8 1,-23 8 0,33-9 1,-12 4-1,4-1 0,4 1 0,-1 0-1,4-1 0,0 1 0,3 2 0,-1-3 0,3 3 0,0-1 0,0 1 2,4-1 0,1-1 0,4 1 2,4-1-2,1-2 1,4 2-1,2-4-1,1 0 0,4 0-1,0-1 0,-2 1-1,-2-2 1,-1 6-1,0-2 0,-4 3 0,2-1 0,-8 5 0,5-2 1,-3 1 0,6 1 0,0-4 0,2 1 0,-3-1 0,5 0 0,-4 1-1,-2 1 1,0 0-1,-2 2 1,-7 0-1,2 4 1,6-4 1,-8 5-1,7-5 0,-1 0 1,1 0-1,0 4 0,3-4 0,-3 0-1,-3 2 1,-2-1-1,-2 1 0,-3 5 1,1-3 0,-1 1 0,1-2 0,-1 3 0,1-3 0,3 3 0,-1-3 0,4 2 0,-2 1 0,1-3 0,-1 1 0,6 1-1,-3-1 1,1-1-1,1-1 1,-1 1-1,1 1 0,0-1 0,1 3 0,-1-1 0,-1 0 1,1 2-1,-2 0 0,3 2 1,-3-2-1,-1 2 1,3-2-1,-1 2 0,-2 0 0,-2-2 1,-2 3-1,0-1 0,-1 2 0,1-1 0,-5 1 0,0 0 1,3-1-1,-1 3 0,0-3 1,5 1-1,-4-2 0,-1-1 1,1 3-1,-3-4 0,-2 0 0,1 2 0,-1 0 1,-5-1-1,-1 1 0,5 2 0,-6 1 0,2 1 0,-2 1 0,-2-2 0,0-3 0,-1 1 0,5-1 0,-6 4 0,3-6 0,-1 5 0,-1-3 0,1 1 0,0 6 0,-1-3 0,-3 3 1,3-2-1,0 1 0,-3 0 0,5-1 0,-3 0 0,2-2 0,1 1 0,-1-3 0,-1 1 0,1-1 0,-3 3 0,0-3 0,-1 3 0,1-1 0,0 2 0,0-2 1,-1 1-1,-1-1 0,0-1 0,0-1 0,-1-1 0,-1 0 0,-3 1 0,-1-1 0,-17-9-1,29 18 1,-29-18 0,23 19 0,-23-19 0,17 23 0,-17-23 0,20 21 0,-20-21 0,21 23 0,-21-23 0,23 21 0,-23-21 0,23 18 0,-23-18 0,21 18 0,-21-18 1,21 19-1,-21-19 0,20 20 0,-20-20 0,18 21 1,-18-21-1,17 19 0,-17-19 0,16 14 1,-16-14-1,16 13 0,-16-13 0,14 15 0,-14-15 1,0 0-1,22 22 0,-22-22 0,0 0 0,15 17 0,-15-17 0,0 0 0,18 13 0,-18-13 0,0 0 0,0 0 0,20 14 0,-20-14 0,0 0 1,16 14-1,-16-14 0,0 0 0,23 17 0,-23-17 1,15 9-1,-15-9 0,0 0 0,24 9 1,-24-9-1,0 0 0,0 0 1,15 12-1,-15-12 0,0 0 0,0 0 0,0 0 1,0 0-1,16 18 0,-16-18 1,0 0-1,0 0 1,0 0-1,0 0 0,0 0-1,0 0 0,0 0-3,0 0-9,0 0-17,0 0-1,-8-30 0,2 7 1</inkml:trace>
  <inkml:trace contextRef="#ctx0" brushRef="#br1" timeOffset="8407">738 3661 2,'0'0'3,"-12"-17"0,12 17-1,0 0 0,0 0-1,0 0-1,0 0 0,0 0 0,0 0 0,0 0 0,0 0 1,0 0-1,0 0 0,0 0 0,0 0 0,0 0 1,0 0-1,0 0 1,10-16 0,-10 16 0,-1-19 0,1 19 0,-7-23 1,7 23-1,-15-16 0,15 16 0,0 0-1,-17 2 1,17-2-1,-14 24 0,8-8 0,6 2 0,0 1 0,0-3-1,0-16 1,7 23 0,-7-23 1,0 0 0,16 2 1,-16-2 1,6-16 0,-6 16 0,5-21 1,-5 21-1,-2-16 0,2 16-1,0 0 0,0 0 0,0 0-1,0 0-1,0 0 1,0 0-1,0 0-1,-16 3 1,16-3 0,0 0-1,0 0 0,9 21 1,-9-21-1,0 0 1,16 15-1,-16-15 1,0 0 0,0 0 0,0 0 0,16 8-1,-16-8 1,0 0 1,0 0-2,0 0 1,0 0 0,0 0 0,0 0 0,19-8 0,-19 8-1,0 0 1,22-11 0,-22 11 0,0 0 0,21-16 0,-21 16 0,10-16 0,-10 16 1,0 0-1,4-17 1,-4 17-1,0 0 1,0 0-1,-19 12 0,19-12 0,-16 28 0,7-10-1,0 3 1,4-2 0,1 1-1,2-4 1,2-16-1,6 24 1,-6-24 0,0 0 0,19 0 0,-19 0 1,16-16 0,-16 16 0,12-26 1,-12 26 0,6-26 0,-6 26 0,-4-25 0,4 25 0,-16-16-1,16 16 1,-28-4-2,12 8 1,-3 1-1,1 6 0,-2 1 0,6 4-1,0 7 1,7-2-1,0 0 1,5 2-1,7-2 0,3 1 1,-8-22-1,21 28 1,-5-25-1,-16-3 1,26 4 0,-26-4 1,23-19 0,-16 3 0,0-2 0,-1-1 0,-5 1 0,-1-1 1,-1 1-1,1 18 0,-14-23-1,14 23 0,-16-5 0,16 5 0,-16 12-1,16-12 0,-13 23-1,13-23 0,0 28-1,0-28 0,7 21-1,-7-21-1,0 0-4,30 16-7,-30-16-2</inkml:trace>
  <inkml:trace contextRef="#ctx0" brushRef="#br1" timeOffset="12454">18 5429 0,'0'0'2,"-11"16"1,11-16-1,0 0 1,0 0 0,0 0-1,0 0 0,0 0 0,0 0-1,0 0 1,0 0-2,-8 16 1,8-16 0,0 0-1,0 0 1,0 0-1,0 0 0,0 0 1,0 0 1,0 0 0,0 0 0,0 0 1,0 0 0,0 0 1,0 0-1,0 0 0,0 0 0,0 0-1,0 0 1,0 0-2,0 0 1,0 0 0,0 0-1,0 0 1,0 0-1,0 0 1,0 0-1,0 0 1,0 0-1,0 0 0,0 0 1,0 0-1,0 0 0,1 16 0,-1-16 0,0 0 0,0 0 0,0 0 0,0 0 1,0 0 1,0 0 0,18-9 0,-18 9 0,0 0 0,18-20 0,-18 20-1,10-19 1,-10 19-1,13-21 1,-13 21-2,12-23 1,-12 23-1,11-23 0,-11 23 0,14-25-1,-14 25 1,14-25-1,-14 25 1,14-28-1,-14 28 1,14-31-1,-8 15 1,-1-2-1,0 2 1,-5 16-1,11-28 0,-11 28 0,9-20 0,-9 20 0,7-15 0,-7 15 0,0 0-1,12-20 2,-12 20-1,0 0 0,11-19 0,-11 19 0,0 0 0,14-20 0,-14 20 0,0 0 0,12-23 0,-12 23 0,9-19 1,-9 19-1,11-21 0,-11 21 0,7-19 0,-7 19 0,5-20 1,-5 20-1,6-18 0,-6 18 1,0 0-1,8-21 0,-8 21 0,0 0 1,9-19-1,-9 19 0,6-16 0,-6 16 0,7-21 1,-7 21-1,7-21 0,-7 21 0,7-21 0,-7 21 0,0 0-1,10-20 2,-10 20-1,0 0 0,9-18 0,-9 18 0,0 0 0,6-15 0,-6 15 1,0 0-1,5-16 0,-5 16 0,0 0 0,5-18 0,-5 18-1,0 0 1,9-19 0,-9 19 0,0 0 0,11-21 0,-11 21 0,7-16 0,-7 16 0,0 0 0,9-22 0,-9 22 1,0 0-2,8-17 1,-8 17 0,0 0 0,0 0 0,9-16 0,-9 16 0,0 0 0,0 0 0,9-19 0,-9 19 1,4-16-1,-4 16 0,5-16-1,-5 16 1,5-16 0,-5 16 0,0 0-1,7-21 1,-7 21 0,0 0 0,7-23-1,-7 23 1,6-16 0,-6 16-1,5-16 1,-5 16 0,7-19-1,-7 19 1,9-18 0,-9 18-1,11-18 1,-11 18-1,8-24 1,-8 24-1,11-25 1,-11 25 0,9-19-1,-9 19 1,11-20 0,-11 20-1,0 0 1,12-21-1,-12 21 1,0 0 0,12-18 0,-12 18 0,0 0 0,13-19 0,-13 19 0,0 0 0,9-25-1,-9 25 1,8-17 0,-8 17 0,6-16-1,-6 16 1,5-16 0,-5 16 0,0 0-1,9-19 1,-9 19-1,0 0 1,0 0 0,10-18-1,-10 18 0,0 0 1,8-16 0,-8 16-1,0 0 2,5-23-2,-5 23 1,5-16 0,-5 16 0,9-19 0,-9 19 0,5-20 0,-5 20 0,6-21 0,-6 21 0,1-19 0,-1 19-1,2-18 1,-2 18-1,0 0 1,2-16-1,-2 16 1,0 0-1,0 0 0,0 0 0,0 0 1,2-16-1,-2 16 1,0 0-1,0 0 0,1-15 1,-1 15 0,0 0 0,0 0-1,0 0 1,0 0 0,0 0-1,0 0 1,4-16 0,-4 16-1,0 0-1,0 0 0,0 0 0,0 0-1,0 0-1,4-16 0,-4 16 0,0 0 0,0 0 1,0 0 0,0 0 1,10-16 1,-10 16-1,0 0-1,0 0 1,5-21-2,-5 21-1,0 0-3,0 0-1,0 0-3,0 0 0</inkml:trace>
  <inkml:trace contextRef="#ctx0" brushRef="#br1" timeOffset="15422">862 3533 0,'0'0'0,"5"-18"1,-5 18-1,0 0 1,8-23-1,-8 23 0,5-16 1,-5 16-1,5-16 0,-5 16 1,0 0-2,7-19 2,-7 19-2,0 0 2,4-16-2,-4 16 2,0 0-2,0 0 2,7-21-1,-7 21 1,0 0 1,7-18-1,-7 18 0,0 0 0,7-16 0,-7 16 0,0 0-1,0 0 1,0 0 0,9-17-1,-9 17 1,0 0 0,7-20 0,-7 20 0,7-19 0,-7 19 0,9-21 0,-9 21 0,7-20 0,-7 20 0,0 0-1,7-19 1,-7 19 0,0 0-1,4-19 1,-4 19 0,0 0-1,3-20 1,-3 20 0,0 0-1,2-19 1,-2 19-1,0 0 1,3-20-1,-3 20 0,2-15 0,-2 15 0,4-16 0,-4 16 0,5-18 0,-5 18 1,7-18-1,-7 18 0,7-19 0,-7 19 0,9-23 0,-9 23 0,11-23 0,-11 23 0,8-21 0,-8 21 0,9-19 1,-9 19 0,9-18 0,-9 18 1,5-19 0,-5 19 0,6-22 0,-6 22-1,7-30 1,-4 14-1,3 1 0,-3-1 0,3-4-1,-1 1 1,2-2 0,-2 1 0,1-1 0,-1 2 0,2-1-1,-2-4 1,1 3-1,1-1 1,-2 3-1,0 0 0,1-1 0,-6 20 0,10-32 0,-10 32 0,9-23 0,-9 23 0,7-17 1,-7 17-1,5-18 1,-5 18 0,9-21 0,-9 21 1,9-26-1,-9 26 1,12-29-1,-4 13 0,0-1 0,-1-1 0,2 2 0,-2-5 0,4 4 1,-4-6-1,0 3 1,0-5 0,0 1 0,6-1 0,-4 0 1,1 4-2,-1-5 1,2 6 0,-2-4-1,-1 6 1,-2-1 0,-1 1 0,0 2 0,1-3 0,-1 1-1,0-1 1,1-1 0,-1 1-1,0 1 1,0-1-1,1-1 0,-1 3 0,0-1 0,-1 1 0,1 1 0,1-4 0,-1 1 1,-2 1-2,3-1 2,-3-1-1,1-3 0,1 4 0,-1-2-1,1 1 1,-2 1 0,1 0-1,0 1 1,-1-1-1,2 3 1,-1-2-1,1 0 1,-1 3-1,1-3 0,-1 2 1,1-2-1,-5 18 0,9-28 0,-9 28 0,12-30 1,-12 30-1,13-26 0,-13 26 0,12-28 1,-12 28-1,11-30 1,-11 30 0,10-29-1,-5 13 1,-5 16-1,9-28 0,-9 28 0,11-30 0,-11 30 0,11-30 1,-11 30-2,8-26 2,-2 10-1,-1-2 0,0 1 0,-5 17 0,9-30 0,-9 30 0,9-34 1,-9 34-1,9-30 0,-9 30 0,10-28 0,-10 28 0,9-26 0,-9 26 0,11-29 1,-11 29-1,9-28 0,-4 12 0,-3 0 0,3-1 0,-1-3 0,3 3 0,-2-3 0,2 4 0,-3 0 0,-4 16 0,12-26 1,-12 26-1,7-21 0,-7 21 0,4-23 1,-4 23-1,3-23 0,-3 23 0,4-23 0,-4 23 0,5-25 0,-5 25 0,7-21 0,-7 21 0,9-17 0,-9 17 0,5-18 0,-5 18 0,7-18 0,-7 18 0,9-17 0,-9 17 0,11-16 0,-11 16 0,14-18 0,-14 18 0,0 0 0,20-21 0,-20 21 0,0 0 0,12-18 0,-12 18 0,0 0 0,9-19 1,-9 19-1,0 0 0,7-18 0,-7 18 0,0 0 0,0 0-1,0 0 1,0 0 0,0 0 0,0 0 0,0 0 0,12-17 0,-12 17 0,0 0 0,0 0 0,0 0 0,13-16 0,-13 16 0,0 0 0,0 0 1,0 0-1,12-16 0,-12 16 0,0 0 0,7-18 1,-7 18-1,5-17 0,-5 17 0,9-18 0,-9 18 0,9-18 0,-9 18 1,7-16-1,-7 16 0,0 0 0,9-15 0,-9 15 0,0 0 0,7-18 0,-7 18 0,0 0 0,11-18 0,-11 18 0,0 0 0,9-19 0,-9 19 0,0 0 0,0 0 1,10-19-1,-10 19-1,0 0 2,11-18-2,-11 18 1,0 0 0,0 0 0,10-20 0,-10 20 0,0 0 0,0 0 0,0 0 0,9-17 0,-9 17 0,0 0 0,0 0 0,13-18 0,-13 18 0,0 0 0,10-17 0,-10 17 1,0 0-1,7-16 0,-7 16 0,0 0 0,0 0 0,0 0 0,0 0 0,9-16 0,-9 16 0,0 0 0,0 0-1,0 0 1,-2 16-2,2-16-1,0 0-3,4 24-6,-2-6-11,-2-18-6,5 28 2,-5-28 0</inkml:trace>
  <inkml:trace contextRef="#ctx0" brushRef="#br1" timeOffset="20297">710 3607 2,'0'0'4,"2"-16"1,-2 16 0,0 0-1,0 0-1,0 0 0,0 0-2,0 0 1,0 0-1,0 0 1,0 0 0,0 0 2,0 0 1,0 0 0,0 0 0,0 0 0,0 0 0,0 0-1,0 0-1,0 0-1,0 0-1,0 0-1,-7 21 0,7-21 0,1 21 0,-1-21 0,2 25 0,-2-25 0,2 23 0,-2-23 0,7 19 0,-7-19 1,11 16-1,-11-16 0,0 0 1,21 11 0,-21-11 0,16 2-1,-16-2 2,17-4-1,-17 4 0,18-12 0,-18 12 0,20-22 1,-20 22 0,19-24-1,-19 24 0,18-27 1,-18 27-1,16-23 0,-16 23 1,14-19-1,-14 19 1,11-16 0,-11 16 0,7-18 1,-7 18-1,0-15 1,0 15 0,-7-16 0,7 16-2,0 0 1,-25-14-1,25 14 0,-25 3-1,25-3 0,-28 12 1,12-3-2,16-9 2,-29 23-1,29-23 0,-24 28 0,15-12 0,0 2 0,2 0-1,3-3 2,1 5-2,3-1 1,0 1 0,2-3 0,3 3 0,0-4 0,2-1 0,-7-15 0,20 30 0,-20-30 0,21 20 0,-21-20 0,19 16 0,-19-16 0,22 7 0,-22-7 0,19 2-1,-19-2 2,18 0-1,-18 0 0,16-4 0,-16 4 1,0 0 0,21-14 0,-21 14 1,9-16-1,-9 16 1,5-21-1,-5 21 0,2-27 0,-2 27 0,-7-28 0,7 28-1,-14-28 1,3 12-1,11 16 1,-27-25-1,27 25 0,-30-17 0,30 17 1,-30-6-1,14 8 0,16-2 0,-28 16 0,28-16 0,-21 28 0,14-8 0,0-3 0,3 5 0,4 0 0,4-2-1,1 3 1,2-4 0,4 1 0,-1-5 0,1 1 0,-11-16-1,21 20 2,-21-20-1,23 2 0,-23-2 0,20-11 0,-20 11 1,17-19 0,-17 19 0,18-25 0,-18 25-1,9-30 2,-6 14-1,-1 0 0,-2-2-1,-2 1 1,-1-3-1,-2 5 1,-4-1-1,9 16 0,-22-23 1,22 23-1,-28-11 0,12 11 0,-1 5 0,-1 6 1,2 0-2,16-11 1,-25 31 0,18-13-1,0 1 1,3 1 0,4-4-1,0 0 1,0-16 0,8 28 0,-8-28 0,10 19 0,-10-19-1,18 9 1,-18-9 0,21 2 0,-21-2 0,21-6 0,-21 6 0,18-19 0,-18 19 1,12-28-1,-12 28 1,6-32-1,-6 16 0,0 0-1,0 16-2,-7-23-4,7 23-7,0 0-11,-15-17-5,15 17 2,0 0-1</inkml:trace>
  <inkml:trace contextRef="#ctx0" brushRef="#br1" timeOffset="22500">1377 3538 9,'0'0'13,"0"0"-2,0 0-2,0 0-2,0 0-1,0 0-1,0 0 0,0 0-2,4 18-1,-4-18 0,7 28 0,-2-10 0,2 4 0,2 3 1,2 5-2,1 2 0,0 1 1,2 3-1,2 2 0,-1 0-1,0-1 1,0 0-1,1-4 0,-1-1 1,0-4-1,-1-3 1,0-4-1,-2 0 0,-12-21 1,20 28 0,-20-28 0,14 20 0,-14-20 0,0 0 0,9 16 0,-9-16 0,0 0-1,0 0 0,0 0-3,0 0-3,0 0-5,0 0-4,0 0-8,0 0 0</inkml:trace>
  <inkml:trace contextRef="#ctx0" brushRef="#br1" timeOffset="23204">1650 3614 13,'0'0'10,"0"0"0,0 0 1,0 0-3,-18 16 0,18-16 0,0 0-1,-14 21-2,14-21 1,-9 16-3,9-16 0,-11 19 0,11-19-1,-14 28 0,5-8-1,0-1 0,-1 4 1,-1 2-2,-1 1 1,1 3 0,1-1-1,-1 2 1,2-2-1,-2-2 0,3 1 0,1-2 1,-2-1-1,2-1 0,-2-2 0,2 1 0,-2-5 0,4 3 0,-3-5 0,3 1 1,5-16-1,-9 21 0,9-21 0,0 0 1,0 0-1,-9 16 1,9-16-1,0 0 1,0 0-1,0 0 0,0 0 1,0 0-1,0 0 0,0 0-1,-5 18-1,5-18-6,0 0-7,0 0-10,0 0 1,0 0-1</inkml:trace>
  <inkml:trace contextRef="#ctx0" brushRef="#br1" timeOffset="24547">745 1180 1,'0'0'8,"-10"-16"-1,10 16 0,0 0 0,-9-18 0,9 18 0,0 0-1,0 0-1,0 0-1,0 0 0,0 0-1,0 0 0,0 0-2,0 0 1,0 0-1,-4 23 1,4-23-1,7 32 1,-1-11 0,-1 4 0,0 1 1,-1 6-2,1 0 1,0 1-1,-1 4-1,0-1 1,1 1 0,-3 0-1,3 0 1,-2-2-1,3 0 0,-1-1 0,2-3 0,-2-1 1,1 2-2,-1-2 2,-1-5-1,1 1 0,-2-3 0,1 0 0,0-3 0,-4-20 0,5 28 1,-5-28-1,3 16 1,-3-16-1,0 0 0,0 0 1,0 0-1,0 0 1,0 0-1,0 0 1,0 0 0,0 0 0,20 0 0,-20 0 0,18-11 1,-18 11-1,26-19 1,-8 8-1,-2-1 1,3-1 0,1 3-1,1 1 1,-2-2-1,3 4 1,-3 0-1,2 2 1,-3 0-1,1-1 1,-3 3 0,2-2-1,-18 5 1,27-7-1,-27 7 0,19-6 0,-19 6-1,0 0 1,18-3-1,-18 3 0,0 0 0,0 0 1,0 0-1,0 0 0,16 9-1,-16-9-2,0 0-5,0 0-9,0 0-11,0 0 2,7-18-1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1:33.4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32 32 1032,'0'0'1935,"0"0"-258,0 0-258,0 0 258,0 0-129,-16-15 0,16 15-129,0 0 258,0 0-129,0 0 0,0 0-129,0 0-258,0 0-129,0 0 0,0 0-129,-17 0-258,17 0-129,0 0-129,0 0-129,0 0 258,0 0-258,0 0-129,0 0 0,0 0 0,0 0 0,0 0-129,0 0 129,0 0-129,0 0 0,0 0 129,0 0-129,0 0 0,0 0 0,0 0 0,0 0-129,0 0 129,0 0 0,11 3 0,-11-3 0,0 0 0,22 3 0,-22-3 0,19 2 0,-19-2 0,21 0 129,-21 0-129,22 0 0,-22 0 0,25 0 0,-25 0 0,24 4 0,-24-4 0,23 0 0,-23 0 0,26 0 0,-26 0 129,23 0-129,-23 0 0,29-4 0,-29 4 129,28-3-258,-28 3 129,27-9 0,-27 9 129,25 0-258,-25 0 129,18-6 0,-18 6 0,0 0 0,24 0 0,-24 0 0,0 0 0,0 0 0,15 0 0,-15 0 0,0 0 0,0 0 0,0 0 0,0 0 0,21-3 0,-21 3 0,0 0 0,19-1 0,-19 1 0,19 0 0,-19 0 0,20 0 0,-20 0 0,23 0 0,-23 0 0,18 0 0,-18 0 0,21 0 0,-21 0 0,27 0 0,-27 0 0,30 4 0,-30-4 0,28 0 0,-28 0 0,29 1 0,-29-1 0,20 0 129,-20 0-129,21 0 0,-21 0 0,20-1 0,-20 1 0,24 0 0,-24 0 0,27 0 0,-27 0 0,27 0 0,-27 0 0,25-4 0,-25 4 0,22-2 0,-22 2 129,16 0-129,-16 0 0,17-1 0,-17 1 0,0 0 0,23 0 0,-23 0 0,17 0 0,-17 0 0,19 0 129,-19 0-129,17 0 0,-17 0 0,21 0 0,-21 0 0,20 0 0,-20 0 0,19 0 0,-19 0 0,19 1 0,-19-1 0,18 2 0,-18-2 0,17 1 0,-17-1 0,0 0 0,21 3 0,-21-3 0,0 0 0,17 4 0,-17-4 129,0 0-129,21 0 0,-21 0 0,19 4 0,-19-4 0,20 0 129,-20 0-129,21 2 0,-21-2 0,20 3 0,-20-3 0,16 0 0,-16 0 0,0 0 0,21 0 0,-21 0 129,0 0-129,0 0 0,17 0 0,-17 0 0,0 0 0,0 0 0,0 0 0,19 3 0,-19-3 0,0 0 0,16 2 0,-16-2 129,0 0-129,0 0 129,19 0-129,-19 0 129,0 0-129,0 0 129,0 0-129,0 0 0,0 0 129,0 0-129,0 0 0,0 0 0,0 0 0,0 0 129,0 0-129,0 0 0,0 0 0,0 0 0,0 0 0,0 0 129,0 0-129,0 0 129,0 0-129,0 0 0,0 0 129,0 0-129,0 0 0,0 0 129,0 0-129,0 0 129,0 0 0,0 0-129,0 0 129,0 0 0,0 0-129,0 0 0,0 0 0,0 0 0,0 0 0,0 0 0,0 14 0,0-14 0,0 0 0,0 0 0,0 0 0,0 0 0,0 0 0,0 0 129,0 0-129,0 0 0,0 0 129,0 0 0,0 0 0,0 0-129,0 0 129,0 0-129,0 0 129,0 0-129,0 0 0,0 0 0,0 0 129,0 0-129,0 0 0,0 0 0,0 0 0,0 0 0,0 0 0,0 0-129,0 0 0,0 0 129,-8 23-129,8-23 0,-2 19 0,2-19 0,-1 18 129,1-18-129,0 19 129,0-19 0,0 0 0,0 0 129,0 0-129,0 0 0,0 0 129,0 0-129,0 0 0,0 0 0,0 0 0,0 0 0,0 0 0,0 0 0,0 0 0,0-11 0,0 11 0,0 0 0,0 0 0,0 0 0,0 0 0,0 0 0,0 0 0,0 0 0,0 0 129,0 0-129,0 0 129,0 0-129,-4-19 129,4 19-129,0 0 0,0 0 129,-4-16-258,4 16 129,0 0-387,0 0-387,0 0-3225,0 0-1032,4 16-258,-4-16-516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2:09.8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0 660 1806,'44'-33'2580,"-17"2"-258,10-2-645,0-15-258,17 1-387,0-9-387,11-3-258,0-4-774,3-4-645,6 6-774,-3-1-387,-2 4-129,1 16-1161</inkml:trace>
  <inkml:trace contextRef="#ctx0" brushRef="#br0" timeOffset="858.0015">21 1954 1419,'-16'-1'3354,"16"1"-1161,0 0-645,-6-25-645,6 25 0,0-19-129,0 19 129,0-28 129,15 19 129,-10-22 129,22 11 0,-7-28 0,23 6 0,-3-31-387,24-1 129,1-26-258,22 0-258,0-14-258,5-7-645,15 20-1677,-9-4-2451,-3 13-258,-10 11-516,-7 16 129</inkml:trace>
  <inkml:trace contextRef="#ctx0" brushRef="#br0" timeOffset="1544.4027">444 2818 4386,'27'-27'5031,"-13"-1"-258,4-10-258,-6-15-3354,21 8-258,-2-16-258,8 2-129,2-5-516,0 1-387,7 10 0,-10-9-1677,3 22-2322,0 10-258,-5 6-387,-6 14 129</inkml:trace>
  <inkml:trace contextRef="#ctx0" brushRef="#br0" timeOffset="1981.2035">735 3244 5031,'17'4'5031,"10"-34"-387,-9 1-258,8 3-3096,-7-16-903,8-3-1161,8 3-3483,1 2-258,1-2-387,5 3 0</inkml:trace>
  <inkml:trace contextRef="#ctx0" brushRef="#br0" timeOffset="2683.2045">2816 338 3354,'0'0'4773,"17"0"-516,-17 0 129,33-27-3354,-14-12-645,13 1-387,6 1-1548,-2 0-2709,0-10-129,9 13-387</inkml:trace>
  <inkml:trace contextRef="#ctx0" brushRef="#br0" timeOffset="3385.2059">2822 1229 2322,'5'18'3225,"-5"-18"-1548,0 0 0,-2-9 129,2 9 0,0 0-129,10 0 129,-10-17 129,26 11 0,-13-34-258,33 2-129,-3-29-516,26 3-129,4-24-258,15 0-516,6 3-387,-7-11-1419,6 25-3096,-13 12-129,-8 18-645,-19 13 0</inkml:trace>
  <inkml:trace contextRef="#ctx0" brushRef="#br0" timeOffset="4071.6071">2886 2500 3225,'5'-14'4902,"26"-23"0,-7 4-258,17 3-2451,-8-35-645,32 8-387,-8-18-387,20 3-258,-1-9-387,6 2-129,1 9-387,-12-11-1032,1 25-3225,-13 8 0,-10 12-645,-13 10 129</inkml:trace>
  <inkml:trace contextRef="#ctx0" brushRef="#br0" timeOffset="4633.2081">2992 3200 5676,'-14'15'5289,"14"-15"-258,0 0-258,1-38-2967,37 21-516,0-22-258,17 1-387,9-6-516,8-17-1032,12 7-3870,0-9 0,-4-4-516,-8-9-645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8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13 258,'0'0'1677,"0"0"-387,0 0-258,0 0-129,0 0 387,0 0 258,0 0-129,0 0 129,0 0 0,0 0 129,0 0-129,0 0-258,0 0-387,0 0 0,0 0-258,0 0 0,0-15-129,0 15 0,0 0-129,0 0 0,0 0-129,0 0 0,0 0 0,0 0 0,0 0 0,0 0 129,0 0-129,0 0 129,0 0 0,0 0-129,0 0 0,0 0 0,0 0-129,0 0-129,0 0 129,0 0-129,0 0 129,0 0-129,0 0 0,0 0 0,0 0 129,0 0-129,0 0 0,0 0 0,0 0 129,0 11-129,0-11 129,0 0-129,3 23 0,-3-23 0,0 22 0,0-22 0,2 21 0,-2-21 0,0 23 0,0-23 0,2 18 0,-2-18 0,0 16 0,0-16 0,3 18 0,-3-18 0,0 18 0,0-18 0,0 0 0,1 24 0,-1-24-129,2 17 129,-2-17 0,0 18 129,0-18-258,1 19 258,-1-19-129,2 18 0,-2-18-129,3 22 129,-3-22 0,2 19 0,-2-19 0,1 18 0,-1-18 0,2 15 0,-2-15 0,0 0 0,2 22 0,-2-22 0,0 0 0,1 22 0,-1-22 0,0 0 0,3 23 0,-3-23 0,2 15 0,-2-15 0,0 0 0,1 25 0,-1-25 0,0 0 0,4 23 0,-4-23 0,0 15 0,0-15 0,0 18 0,0-18 0,3 18 0,-3-18 129,1 22-258,-1-22 258,2 23-258,-2-23 129,0 22 0,0-22 0,2 22 0,-2-22 0,0 15 0,0-15 0,0 0 0,1 22 129,-1-22-129,0 0 0,0 20 0,0-20 0,0 21 0,0-21 0,0 26 0,0-26 129,0 33 0,0-15-129,0-18 129,0 28-258,0-28 387,0 26-387,0-26 258,0 17-258,0-17 129,0 0 0,0 0 0,0 19 0,0-19 0,0 0 0,2 20 0,-2-20 0,0 23 0,0-23 0,3 23 0,-3-23 0,1 26 0,-1-26 0,2 22 0,-2-22 0,0 21 0,0-21 0,0 23 129,0-23-129,0 19 0,0-19 0,0 0 0,2 26 0,-2-26 0,0 18 0,0-18 0,1 19 0,-1-19 0,0 18 0,0-18 0,0 19 0,0-19 0,0 0 0,2 26 0,-2-26 0,0 19 0,0-19 0,0 29 0,3-11 0,-3-2 0,1 1 0,-1-17 0,2 29 0,-2-29 0,2 26 0,-2-26 0,4 19 129,-4-19-129,0 26 0,2-11 0,0 3 0,-1 3 0,-1 0 0,2 0 0,-1-2 0,-1-1 0,3-3 0,-3-15 0,4 30 0,-4-30 0,1 29 0,-1-12 0,2 2 0,-2-2 0,0 2 0,3 1 0,-3 0 0,0-2 0,0-18 129,0 30-129,0-30 0,0 25 0,0-25 0,0 0 0,2 22 0,-2-22 0,0 0 0,0 0 0,1 17 0,-1-17 0,0 0 0,2 24 0,-2-24 0,1 18 0,-1-18 0,2 29-129,-2-12 258,0-17-129,3 31 0,-3-31 0,0 27 129,0-27-129,0 24 129,0-24-129,0 0-129,2 19 129,-2-19-129,0 17 258,0-17-258,0 18 129,0-18 0,1 22 0,-1-22 0,2 25 0,-2-25 129,4 35-129,-4-17 0,0-1 0,2 2 0,-2 3 0,0-3 0,0 0 0,0-4 0,0-15-129,0 32 129,0-32 0,0 27 129,0-27-129,0 22 0,0-22 0,0 15 0,0-15 0,0 0 0,0 22 0,0-22 0,0 0 0,0 20 0,0-20 0,0 20 0,0-20 0,0 23 0,0-23 0,0 24 0,0-24 0,0 31 0,0-31 0,0 23 0,0-23 0,0 26 0,0-26 0,0 21 0,0-21 0,0 19 0,0-19 0,0 0 0,0 22 0,0-22 129,0 0-129,-2 17 0,2-17 0,0 0 0,-3 17 0,3-17 0,0 0 0,-1 19 0,1-19 0,0 25 0,0-25 0,-3 25 0,3-6 0,0-19 0,-2 28 0,-1-9 0,3-19 0,-2 29 0,2-29 0,-1 24 0,1-24 0,0 22 0,0-22 0,0 18 0,0-18 0,-2 16 0,2-16 0,0 22 0,0-22 0,0 26 129,0-26-258,0 25 129,0-25 0,0 31 0,0-31 0,0 29 0,0-29 0,0 26 0,0-8 0,0 1 0,0 0 0,0-3 0,0 0 129,0 2-258,0-18 258,0 30-129,0-30 0,0 22 0,0-22 129,0 19-129,0-19 0,0 18 0,0-18 0,0 19 0,0-19 0,0 15 0,0-15 0,0 19 0,0-19 0,2 23 0,-2-23 0,0 20 0,0-20 0,0 23 0,0-23 0,0 20 129,0-20-258,0 21 258,0-21-129,0 23 0,0-23 0,0 21 0,0-21 0,0 18 0,0-18-129,0 0 129,0 22 0,0-22 0,0 21 0,0-21 0,0 20 129,0-20-258,1 30 258,-1-30-129,2 36 0,-2-16 0,3 2 0,-1-1 0,-1 0 0,-1-2 0,2 0 0,-1-1 0,2 1 0,-3-19 0,2 21 0,-2-21 0,3 21 0,-3-21 0,0 21 0,0-21 0,2 15 0,-2-15 0,0 0 0,0 19 0,0-19 0,0 0 0,1 22 129,-1-22-129,0 0-129,0 26 258,0-26-129,0 29 0,0-29 0,0 22 0,0-6 0,0-16 0,4 23 0,-4-23 0,0 18 0,0-18 0,1 26 0,-1-26 0,0 25 0,2-8 0,-2-1 0,0 3 129,1-1-258,-1-18 258,2 27-129,-2-9 0,0-18 0,5 25 0,-5-25 0,3 23 0,-3-23 0,0 0 0,1 23 0,-1-23 0,0 0 0,0 0 0,0 16 0,0-16 129,0 0-258,2 17 258,-2-17-129,0 0 0,0 0 0,0 22 0,0-22 0,0 0-129,3 18 129,-3-18 0,0 0 0,0 0 0,2 22 0,-2-22 0,0 0 0,0 15 0,0-15 0,0 0-129,1 25 129,-1-25-129,0 0 258,2 23-258,-2-23 129,0 0 0,0 19 0,0-19 0,0 0 0,1 19 0,-1-19 0,0 0 129,0 21-129,0-21-129,0 0 129,0 24 0,0-24 0,0 18 129,0-18-129,0 19 0,0-19 0,0 0 0,0 0 0,4 21 0,-4-21 0,0 0 0,0 0 0,0 0 0,0 0 0,0 0 0,0 0 0,0 21 0,0-21 0,0 0 0,1 16-129,-1-16 129,0 0 0,2 21 129,-2-21-129,0 0 0,0 0 129,0 0-129,0 0 0,0 0 0,0 17 0,0-17 0,0 0 0,0 0 0,0 0 0,0 0 0,0 0 129,1 18-129,-1-18 129,0 0 0,0 0 129,0 0-129,0 0-129,0 0 129,0-16-129,0 16-129,0 0-387,-3-25-1548,3 25-2967,0 0 0,0-15-516,0 15-129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13 258,'0'0'1677,"0"0"-387,0 0-258,0 0-129,0 0 387,0 0 258,0 0-129,0 0 129,0 0 0,0 0 129,0 0-129,0 0-258,0 0-387,0 0 0,0 0-258,0 0 0,0-15-129,0 15 0,0 0-129,0 0 0,0 0-129,0 0 0,0 0 0,0 0 0,0 0 0,0 0 129,0 0-129,0 0 129,0 0 0,0 0-129,0 0 0,0 0 0,0 0-129,0 0-129,0 0 129,0 0-129,0 0 129,0 0-129,0 0 0,0 0 0,0 0 129,0 0-129,0 0 0,0 0 0,0 0 129,0 11-129,0-11 129,0 0-129,3 23 0,-3-23 0,0 22 0,0-22 0,2 21 0,-2-21 0,0 23 0,0-23 0,2 18 0,-2-18 0,0 16 0,0-16 0,3 18 0,-3-18 0,0 18 0,0-18 0,0 0 0,1 24 0,-1-24-129,2 17 129,-2-17 0,0 18 129,0-18-258,1 19 258,-1-19-129,2 18 0,-2-18-129,3 22 129,-3-22 0,2 19 0,-2-19 0,1 18 0,-1-18 0,2 15 0,-2-15 0,0 0 0,2 22 0,-2-22 0,0 0 0,1 22 0,-1-22 0,0 0 0,3 23 0,-3-23 0,2 15 0,-2-15 0,0 0 0,1 25 0,-1-25 0,0 0 0,4 23 0,-4-23 0,0 15 0,0-15 0,0 18 0,0-18 0,3 18 0,-3-18 129,1 22-258,-1-22 258,2 23-258,-2-23 129,0 22 0,0-22 0,2 22 0,-2-22 0,0 15 0,0-15 0,0 0 0,1 22 129,-1-22-129,0 0 0,0 20 0,0-20 0,0 21 0,0-21 0,0 26 0,0-26 129,0 33 0,0-15-129,0-18 129,0 28-258,0-28 387,0 26-387,0-26 258,0 17-258,0-17 129,0 0 0,0 0 0,0 19 0,0-19 0,0 0 0,2 20 0,-2-20 0,0 23 0,0-23 0,3 23 0,-3-23 0,1 26 0,-1-26 0,2 22 0,-2-22 0,0 21 0,0-21 0,0 23 129,0-23-129,0 19 0,0-19 0,0 0 0,2 26 0,-2-26 0,0 18 0,0-18 0,1 19 0,-1-19 0,0 18 0,0-18 0,0 19 0,0-19 0,0 0 0,2 26 0,-2-26 0,0 19 0,0-19 0,0 29 0,3-11 0,-3-2 0,1 1 0,-1-17 0,2 29 0,-2-29 0,2 26 0,-2-26 0,4 19 129,-4-19-129,0 26 0,2-11 0,0 3 0,-1 3 0,-1 0 0,2 0 0,-1-2 0,-1-1 0,3-3 0,-3-15 0,4 30 0,-4-30 0,1 29 0,-1-12 0,2 2 0,-2-2 0,0 2 0,3 1 0,-3 0 0,0-2 0,0-18 129,0 30-129,0-30 0,0 25 0,0-25 0,0 0 0,2 22 0,-2-22 0,0 0 0,0 0 0,1 17 0,-1-17 0,0 0 0,2 24 0,-2-24 0,1 18 0,-1-18 0,2 29-129,-2-12 258,0-17-129,3 31 0,-3-31 0,0 27 129,0-27-129,0 24 129,0-24-129,0 0-129,2 19 129,-2-19-129,0 17 258,0-17-258,0 18 129,0-18 0,1 22 0,-1-22 0,2 25 0,-2-25 129,4 35-129,-4-17 0,0-1 0,2 2 0,-2 3 0,0-3 0,0 0 0,0-4 0,0-15-129,0 32 129,0-32 0,0 27 129,0-27-129,0 22 0,0-22 0,0 15 0,0-15 0,0 0 0,0 22 0,0-22 0,0 0 0,0 20 0,0-20 0,0 20 0,0-20 0,0 23 0,0-23 0,0 24 0,0-24 0,0 31 0,0-31 0,0 23 0,0-23 0,0 26 0,0-26 0,0 21 0,0-21 0,0 19 0,0-19 0,0 0 0,0 22 0,0-22 129,0 0-129,-2 17 0,2-17 0,0 0 0,-3 17 0,3-17 0,0 0 0,-1 19 0,1-19 0,0 25 0,0-25 0,-3 25 0,3-6 0,0-19 0,-2 28 0,-1-9 0,3-19 0,-2 29 0,2-29 0,-1 24 0,1-24 0,0 22 0,0-22 0,0 18 0,0-18 0,-2 16 0,2-16 0,0 22 0,0-22 0,0 26 129,0-26-258,0 25 129,0-25 0,0 31 0,0-31 0,0 29 0,0-29 0,0 26 0,0-8 0,0 1 0,0 0 0,0-3 0,0 0 129,0 2-258,0-18 258,0 30-129,0-30 0,0 22 0,0-22 129,0 19-129,0-19 0,0 18 0,0-18 0,0 19 0,0-19 0,0 15 0,0-15 0,0 19 0,0-19 0,2 23 0,-2-23 0,0 20 0,0-20 0,0 23 0,0-23 0,0 20 129,0-20-258,0 21 258,0-21-129,0 23 0,0-23 0,0 21 0,0-21 0,0 18 0,0-18-129,0 0 129,0 22 0,0-22 0,0 21 0,0-21 0,0 20 129,0-20-258,1 30 258,-1-30-129,2 36 0,-2-16 0,3 2 0,-1-1 0,-1 0 0,-1-2 0,2 0 0,-1-1 0,2 1 0,-3-19 0,2 21 0,-2-21 0,3 21 0,-3-21 0,0 21 0,0-21 0,2 15 0,-2-15 0,0 0 0,0 19 0,0-19 0,0 0 0,1 22 129,-1-22-129,0 0-129,0 26 258,0-26-129,0 29 0,0-29 0,0 22 0,0-6 0,0-16 0,4 23 0,-4-23 0,0 18 0,0-18 0,1 26 0,-1-26 0,0 25 0,2-8 0,-2-1 0,0 3 129,1-1-258,-1-18 258,2 27-129,-2-9 0,0-18 0,5 25 0,-5-25 0,3 23 0,-3-23 0,0 0 0,1 23 0,-1-23 0,0 0 0,0 0 0,0 16 0,0-16 129,0 0-258,2 17 258,-2-17-129,0 0 0,0 0 0,0 22 0,0-22 0,0 0-129,3 18 129,-3-18 0,0 0 0,0 0 0,2 22 0,-2-22 0,0 0 0,0 15 0,0-15 0,0 0-129,1 25 129,-1-25-129,0 0 258,2 23-258,-2-23 129,0 0 0,0 19 0,0-19 0,0 0 0,1 19 0,-1-19 0,0 0 129,0 21-129,0-21-129,0 0 129,0 24 0,0-24 0,0 18 129,0-18-129,0 19 0,0-19 0,0 0 0,0 0 0,4 21 0,-4-21 0,0 0 0,0 0 0,0 0 0,0 0 0,0 0 0,0 0 0,0 21 0,0-21 0,0 0 0,1 16-129,-1-16 129,0 0 0,2 21 129,-2-21-129,0 0 0,0 0 129,0 0-129,0 0 0,0 0 0,0 17 0,0-17 0,0 0 0,0 0 0,0 0 0,0 0 0,0 0 129,1 18-129,-1-18 129,0 0 0,0 0 129,0 0-129,0 0-129,0 0 129,0-16-129,0 16-129,0 0-387,-3-25-1548,3 25-2967,0 0 0,0-15-516,0 15-129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32 32 1032,'0'0'1935,"0"0"-258,0 0-258,0 0 258,0 0-129,-16-15 0,16 15-129,0 0 258,0 0-129,0 0 0,0 0-129,0 0-258,0 0-129,0 0 0,0 0-129,-17 0-258,17 0-129,0 0-129,0 0-129,0 0 258,0 0-258,0 0-129,0 0 0,0 0 0,0 0 0,0 0-129,0 0 129,0 0-129,0 0 0,0 0 129,0 0-129,0 0 0,0 0 0,0 0 0,0 0-129,0 0 129,0 0 0,11 3 0,-11-3 0,0 0 0,22 3 0,-22-3 0,19 2 0,-19-2 0,21 0 129,-21 0-129,22 0 0,-22 0 0,25 0 0,-25 0 0,24 4 0,-24-4 0,23 0 0,-23 0 0,26 0 0,-26 0 129,23 0-129,-23 0 0,29-4 0,-29 4 129,28-3-258,-28 3 129,27-9 0,-27 9 129,25 0-258,-25 0 129,18-6 0,-18 6 0,0 0 0,24 0 0,-24 0 0,0 0 0,0 0 0,15 0 0,-15 0 0,0 0 0,0 0 0,0 0 0,0 0 0,21-3 0,-21 3 0,0 0 0,19-1 0,-19 1 0,19 0 0,-19 0 0,20 0 0,-20 0 0,23 0 0,-23 0 0,18 0 0,-18 0 0,21 0 0,-21 0 0,27 0 0,-27 0 0,30 4 0,-30-4 0,28 0 0,-28 0 0,29 1 0,-29-1 0,20 0 129,-20 0-129,21 0 0,-21 0 0,20-1 0,-20 1 0,24 0 0,-24 0 0,27 0 0,-27 0 0,27 0 0,-27 0 0,25-4 0,-25 4 0,22-2 0,-22 2 129,16 0-129,-16 0 0,17-1 0,-17 1 0,0 0 0,23 0 0,-23 0 0,17 0 0,-17 0 0,19 0 129,-19 0-129,17 0 0,-17 0 0,21 0 0,-21 0 0,20 0 0,-20 0 0,19 0 0,-19 0 0,19 1 0,-19-1 0,18 2 0,-18-2 0,17 1 0,-17-1 0,0 0 0,21 3 0,-21-3 0,0 0 0,17 4 0,-17-4 129,0 0-129,21 0 0,-21 0 0,19 4 0,-19-4 0,20 0 129,-20 0-129,21 2 0,-21-2 0,20 3 0,-20-3 0,16 0 0,-16 0 0,0 0 0,21 0 0,-21 0 129,0 0-129,0 0 0,17 0 0,-17 0 0,0 0 0,0 0 0,0 0 0,19 3 0,-19-3 0,0 0 0,16 2 0,-16-2 129,0 0-129,0 0 129,19 0-129,-19 0 129,0 0-129,0 0 129,0 0-129,0 0 0,0 0 129,0 0-129,0 0 0,0 0 0,0 0 0,0 0 129,0 0-129,0 0 0,0 0 0,0 0 0,0 0 0,0 0 129,0 0-129,0 0 129,0 0-129,0 0 0,0 0 129,0 0-129,0 0 0,0 0 129,0 0-129,0 0 129,0 0 0,0 0-129,0 0 129,0 0 0,0 0-129,0 0 0,0 0 0,0 0 0,0 0 0,0 0 0,0 14 0,0-14 0,0 0 0,0 0 0,0 0 0,0 0 0,0 0 0,0 0 129,0 0-129,0 0 0,0 0 129,0 0 0,0 0 0,0 0-129,0 0 129,0 0-129,0 0 129,0 0-129,0 0 0,0 0 0,0 0 129,0 0-129,0 0 0,0 0 0,0 0 0,0 0 0,0 0 0,0 0-129,0 0 0,0 0 129,-8 23-129,8-23 0,-2 19 0,2-19 0,-1 18 129,1-18-129,0 19 129,0-19 0,0 0 0,0 0 129,0 0-129,0 0 0,0 0 129,0 0-129,0 0 0,0 0 0,0 0 0,0 0 0,0 0 0,0 0 0,0 0 0,0-11 0,0 11 0,0 0 0,0 0 0,0 0 0,0 0 0,0 0 0,0 0 0,0 0 0,0 0 129,0 0-129,0 0 129,0 0-129,-4-19 129,4 19-129,0 0 0,0 0 129,-4-16-258,4 16 129,0 0-387,0 0-387,0 0-3225,0 0-1032,4 16-258,-4-16-516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0 660 1806,'44'-33'2580,"-17"2"-258,10-2-645,0-15-258,17 1-387,0-9-387,11-3-258,0-4-774,3-4-645,6 6-774,-3-1-387,-2 4-129,1 16-1161</inkml:trace>
  <inkml:trace contextRef="#ctx0" brushRef="#br0" timeOffset="1">21 1954 1419,'-16'-1'3354,"16"1"-1161,0 0-645,-6-25-645,6 25 0,0-19-129,0 19 129,0-28 129,15 19 129,-10-22 129,22 11 0,-7-28 0,23 6 0,-3-31-387,24-1 129,1-26-258,22 0-258,0-14-258,5-7-645,15 20-1677,-9-4-2451,-3 13-258,-10 11-516,-7 16 129</inkml:trace>
  <inkml:trace contextRef="#ctx0" brushRef="#br0" timeOffset="2">444 2818 4386,'27'-27'5031,"-13"-1"-258,4-10-258,-6-15-3354,21 8-258,-2-16-258,8 2-129,2-5-516,0 1-387,7 10 0,-10-9-1677,3 22-2322,0 10-258,-5 6-387,-6 14 129</inkml:trace>
  <inkml:trace contextRef="#ctx0" brushRef="#br0" timeOffset="3">735 3244 5031,'17'4'5031,"10"-34"-387,-9 1-258,8 3-3096,-7-16-903,8-3-1161,8 3-3483,1 2-258,1-2-387,5 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2816 338 3354,'0'0'4773,"17"0"-516,-17 0 129,33-27-3354,-14-12-645,13 1-387,6 1-1548,-2 0-2709,0-10-129,9 13-387</inkml:trace>
  <inkml:trace contextRef="#ctx0" brushRef="#br0" timeOffset="1">2822 1229 2322,'5'18'3225,"-5"-18"-1548,0 0 0,-2-9 129,2 9 0,0 0-129,10 0 129,-10-17 129,26 11 0,-13-34-258,33 2-129,-3-29-516,26 3-129,4-24-258,15 0-516,6 3-387,-7-11-1419,6 25-3096,-13 12-129,-8 18-645,-19 13 0</inkml:trace>
  <inkml:trace contextRef="#ctx0" brushRef="#br0" timeOffset="2">2886 2500 3225,'5'-14'4902,"26"-23"0,-7 4-258,17 3-2451,-8-35-645,32 8-387,-8-18-387,20 3-258,-1-9-387,6 2-129,1 9-387,-12-11-1032,1 25-3225,-13 8 0,-10 12-645,-13 10 129</inkml:trace>
  <inkml:trace contextRef="#ctx0" brushRef="#br0" timeOffset="3">2992 3200 5676,'-14'15'5289,"14"-15"-258,0 0-258,1-38-2967,37 21-516,0-22-258,17 1-387,9-6-516,8-17-1032,12 7-3870,0-9 0,-4-4-516,-8-9-645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08.97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10 31 1032,'0'0'2580,"0"0"-258,-3-19 129,3 19-516,0 0-129,0 0-387,-7-16-129,7 16-129,0 0-129,0 0-258,0 0 0,0 0-129,0 0-129,0 0 0,0 0-129,0 0 129,0 0-129,0 0 129,0 0-258,0 0 0,0 0-129,0 0 0,0 0 0,0 0-129,0 0 0,0 0 0,0 0 129,0 14-129,0-14 0,0 18 129,0-18-129,0 33 0,0-14 0,0 1 0,0 5 0,0 0 129,3 2-258,-1-1 258,0 4-129,1-1 0,-2 0 0,4 1 129,-5 0-129,3-1 0,-1-1 0,3 0 0,-2-2 0,0 0 0,0-1 0,0-4 0,0-4 0,1 3 129,-3-1-129,1 1 0,-2-2 0,1 1 0,1 1 129,-1 3-129,-1 1 0,0 2 129,4 3 0,-3 3-129,-1-1 258,0 2-258,0-4 129,0 5 129,0-9-129,0-1 0,0-4-129,0-20 0,0 27 0,0-27 0,-1 17 0,1-17 0,0 0 0,0 0 129,0 0-258,0 0 0,0 0-516,0 0-1806,0 0-2322,-10-17-129,10 17-387,-5-33-258</inkml:trace>
  <inkml:trace contextRef="#ctx0" brushRef="#br0" timeOffset="1716.003">18 44 645,'0'-16'2838,"0"16"0,0 0-258,0 0-516,0 0-129,0 0-516,0 0-387,0 0-129,0 0-129,0 0-258,0 0-129,0 0 258,0 0-129,0 0 0,9 0 0,-9 0 0,0 0-129,0 0 0,13 12 129,-13-12-258,0 0 0,19 14 0,-19-14-129,17 8 0,-17-8-129,22 14 129,-22-14-129,32 12 129,-13-1-129,-3-7 129,4 3 0,1-3 0,4 2 129,-9-6-129,4 0 0,-2 0 0,1 0 0,-2 0 129,2 0-129,0 0-129,0-2 129,2 2 0,-1 0-129,-1-1 129,2-3-129,-6 2 129,4 2-129,-19 0 0,32-4 0,-32 4 0,28 0 129,-28 0-129,30 0 0,-30 0 0,26 0 0,-26 0 0,27 0 0,-27 0 0,27-3 0,-27 3 0,28 0 129,-28 0-129,32-4 0,-13 3 129,-2-3-129,-1 3 0,1-1 0,2-2 129,-3 0-129,-16 4 0,30-10 129,-13 5-129,-17 5 0,30-7 0,-30 7 0,30-10 0,-14 5 0,-16 5 129,30-11-129,-30 11 0,29-11 0,-29 11 0,23-7 0,-23 7 0,0 0 129,19-6-129,-19 6 129,0 0-129,0 0 129,0 0 0,0 0-129,0 0 129,0 0-129,0 0 129,0 0-129,0 0 129,0 0-129,0 0 129,0 0-129,0 0 0,0 0 0,0 0 0,0 0 129,0 0-129,0 0 0,2 16 0,-2-16 0,0 19 0,0-19 0,0 27 0,0-27 0,1 37 0,-1-16 0,0-3 0,0 6 0,0 4 0,0 6 0,0-7 0,0-1 0,-1 6 129,-2-6-129,1 0 0,-1 0 0,0-4 0,1-3 0,2 2 0,-1-4 0,1-17-129,-5 32 129,3-15 0,2-17 0,-1 30 0,1-30 129,-3 26-129,3-26-129,0 27 129,0-27 0,0 32 0,0-16 0,0 2 0,0-3 0,0 3 0,0-3 0,0 3 0,0 1 0,-4 4 0,4-23 0,-3 33 258,3-18-258,0-15 129,0 29-129,0-29 129,0 20 0,0-20 0,0 0-129,0 20 0,0-20 0,0 0 0,0 20 0,0-20 0,-1 18 0,1-18-129,-5 18 129,5-18 0,0 17 0,0-17-129,-2 19 129,2-19-129,0 0-129,-1 20-258,1-20-516,0 0-2193,0 0-1806,0 0-387,-22 0-258,22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12.2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79 69 3096,'0'0'2709,"0"0"-258,0 0-774,0 0-387,0 0-387,0 0-129,0 0-258,-14-12 0,14 12 0,0 0-129,0 0 258,0 0 0,0 0 0,-22-22 129,22 22-129,0 0 129,0 0-258,-22-16 0,22 16 0,0 0 0,0 0-129,-19 0-129,19 0 0,0 0-129,-3 12 129,3-12-129,0 0 0,0 16 129,0-16 0,0 0 0,17 21 0,-17-21 129,16 8-129,-16-8 129,28 6-129,-28-6 0,32 1 0,-15-1-129,5 0 0,-4-5 129,7 2-129,-6-6 129,3 2-129,0 0 0,0-2 0,1 5 0,-1-4-129,-2 1 129,4 3-129,-3 0 0,-4 1 0,2 2 129,0-3-129,-2-1 0,1 5 0,-1 0 0,2 0 129,-19 0-129,33-2 0,-15 0 129,-3 2-129,3 0 0,-18 0 0,30 0 0,-30 0 0,28 0 129,-12 0-129,-16 0 0,28 0 0,-28 0 129,30 2-129,-30-2 0,26 0 129,-26 0-129,25 2 0,-25-2 0,17 0 0,-17 0 0,0 0 0,21 0 0,-21 0 0,0 0 0,25 2 0,-25-2 0,16 1 129,-16-1-129,0 0 0,25 2 129,-25-2-129,0 0 0,21 4 0,-21-4 129,0 0-129,19 1 0,-19-1 0,0 0 0,22 2 129,-22-2-129,0 0-129,22 4 129,-22-4 0,16 3 0,-16-3 0,0 0 129,20 5-129,-20-5 0,0 0 129,19 2-129,-19-2 129,0 0 0,0 0-129,19 2 0,-19-2 129,0 0 0,0 0-129,0 0 129,0 0 0,0 0 0,18 4-129,-18-4 129,0 0-129,0 0 0,0 0 0,0 0 0,16 5 0,-16-5-129,0 0 0,0 0-645,3 17-3999,-3-17-387,0 0-387,-8-10-645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9-05T15:06:19.45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5-06-14T01:44:02.74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2327 1,'0'0'7,"10"13"-1,-10-13-1,0 0 0,0 0-1,0 0-1,0 0 1,13 4-1,-13-4 0,14 1 0,-14-1 1,23 2-1,-10-4 0,6 1 0,0-2 0,4 0-1,3-4 1,6 1-1,4-3 0,3 1 0,3-3 0,5 0-1,3-1 1,4-1-1,4 1 0,3-4 0,3 2-1,4 0 2,2-4-1,6 1 2,1-1-2,2-3 1,2-1 0,2 1 0,1-3 0,7 2 0,1 0-1,-1-3 0,3 0 1,5-1-1,3 0-1,-1-3 1,3 1 0,1-4-1,2 1 1,5-1 0,2-2-1,-4 0 0,2 1 1,4-1 0,0-2-1,0 3 1,-2 0 0,0 0-1,2 2 1,0-2 0,1 0 0,-1-1-1,1 4 1,-2-3-1,4 0 0,-4 2 0,2-1 1,2 0-1,0 0 0,1 1 1,-1-4-1,4 1 0,-2-2 1,6-1-1,-1 1 0,1 1 0,-1-2 1,2-2-1,2 3 0,-2-3 0,2 6 0,2-5 0,1 0 0,-1 0 1,0 1-1,-1-1 0,1 0 1,2 2-1,-1-1 0,-6 2 0,0-1 1,-5-1-1,0 5 0,-3 0 1,-5 3-1,-5 0 1,-5 2-1,-4 3 1,-9-1-1,-4 4-1,-8 2-3,-7 0-9,-8 12-12,-21-13 0,0 16 0,-27-14-1</inkml:trace>
  <inkml:trace contextRef="#ctx0" brushRef="#br0" timeOffset="1">68 2411 4,'0'0'5,"0"0"0,0 0-1,0 0 0,0 0 0,0 0-1,0 0 1,0 0-1,9 13 1,-9-13 0,0 0 0,15 15 1,-15-15-1,14 8 1,-14-8 0,22 6 0,-7-3 0,0-2 0,3 2 0,1-2-2,6 1 0,3 2-1,-1-4 0,6 5 0,1-5 0,4 2-1,1-2 1,6 0 0,-3-1 0,5-3-1,4 1 1,2-1-1,3 3 0,2-3 0,-1 2-1,2-3 1,2 4 0,3-3 0,-2 4 0,3-2-1,1-1 1,3 1 0,4 0 0,1-1-1,1 1 0,0 1 1,0-1-1,2 1 0,-1 1 1,1-1-1,1 1 0,1 1 1,4 0-1,3-1 1,3 0-1,-1 2 1,6-2-1,-1 0 1,0-2-1,2 1 1,1 0-1,0-2 1,2 2-1,2 0 0,2-1 1,-2 4-1,3-1 0,2 3 1,1 3-1,2 3 0,2-1 0,-1 4 0,2 0 0,5-1 1,1 2-1,3-2 0,1 2 0,3-3 1,1 1-1,5-2 0,-2 0 1,4 2-1,2-4 0,3 2 0,-1-2 1,0 1-1,-3 1 0,5-3 0,1-2 0,0 2 1,1-3-1,-2 0 0,1-2 0,0-2 0,1 1 1,-2-2-1,-2 0 0,-3-2 0,-3 1 0,-2-1 1,0-2-1,-2-2 0,-4-3 1,-3 0-1,-5-2 1,-2-1 0,-2-2 0,-4 0 0,-3 1 0,-8 1 0,-1 3 0,-5 1 0,-6 1-1,-6 3 1,-5-2 0,-7 5-1,-6-2 0,-10 1-1,-8 0-4,-9 1-9,-15-4-14,3 2-2,-26-14 2,-4 1 0</inkml:trace>
  <inkml:trace contextRef="#ctx0" brushRef="#br0" timeOffset="2">92 2416 7,'0'0'15,"0"0"-2,0 0 0,0 0-1,0 0-1,-2-12-1,2 12 0,0 0-3,0 0-1,0 0-2,0 0-1,-8 12-1,8-12-1,-6 17-1,6-17 0,-5 23 0,5-23 1,-3 19 3,3-19 0,0 0 1,0 0 0,0 0 1,0 0 1,0 0-1,9-19 0,-9 19-3,5-16 0,-5 16-4,0 0-3,5-14-8,-5 14-16,0 0-3,-5 13-1,-1 5 1</inkml:trace>
  <inkml:trace contextRef="#ctx0" brushRef="#br0" timeOffset="3">1920 2225 5,'0'0'9,"0"0"-3,0-12 0,0 12-2,0 0-1,0 0 0,0 0 0,0 0 0,0 0 0,0 0 0,0 0 1,0 0 1,0 0-1,0 0 0,0 0 0,0 0 0,0 0-1,7-14 0,-7 14 0,0 0 0,0 0-1,0 0 0,0 0-1,-12-10 0,12 10-1,0 0 0,0 0 0,-4 14 0,4-14-1,0 0 1,0 0 0,7 11 0,-7-11 1,0 0-1,0 0 1,12-1 1,-12 1-1,0 0 2,7-12-1,-7 12 1,0 0 0,5-14 0,-5 14-1,0 0 1,2-12-1,-2 12-1,0 0 1,0 0-1,-13-3 0,13 3 0,-16 7 0,16-7-1,-17 12 1,17-12 0,-15 14 0,15-14-1,-5 13 0,5-13 1,0 0-1,3 13 0,-3-13 0,0 0 1,0 0 0,0 0 0,11-5 0,-11 5 1,0 0-1,8-18 1,-8 18-1,3-16 1,-3 16-1,3-14 1,-3 14-1,-1-12 0,1 12 0,0 0 0,0 0-1,0 0 1,0 0-2,0 0 1,-9 12 0,9-12 0,-1 15-1,1-15 1,1 16 0,-1-16 0,0 0 0,5 13 0,-5-13 0,0 0 0,0 0 1,0 0-1,12 1 0,-12-1 1,0 0-1,0 0 1,7-12-1,-7 12 0,0 0 0,7-11-2,-7 11-4,0 0-6,0 0-8,0 0-9,0 0 1,0 0-1</inkml:trace>
  <inkml:trace contextRef="#ctx0" brushRef="#br0" timeOffset="4">1825 1088 9,'-20'6'8,"-6"-1"-2,4 4-2,-5 1 0,0 2 0,-9-1-1,-2 5-2,0 1 0,1 5 0,-6-2 0,-1 5 0,1-2 0,4 2-1,6 0 1,0 1-1,3-1 0,1-1 0,-1 2 1,3-1-1,-2 0 0,0 0 0,1 1 0,0 4 0,-4 0 0,4 1 0,5 2 0,-2 0 1,3 3-1,1 0 0,1 0 1,0-2-1,3 0 0,1-2 0,2 1 0,1-2 0,1-1 0,4 4 0,-1 1 0,1 2 0,1 2 1,1 3-1,-1 0 0,2 2 0,0-1 0,2-4 1,0-2-1,3-2 1,0-1-1,3-1 1,0-1 0,1 1 0,1 3-1,0 4 1,2-3 0,-1 4-1,2 0 1,2 0-1,-1-2 1,2 0 0,1-5-1,2-5 1,0 1 0,-1-4-1,4 1 1,-2-3-1,4 1 1,-4-3-1,3 1 1,0 3-1,2-3 1,0 2 0,1-2 0,1 2 0,3-6 1,1 3 0,-1-6 0,4 1 0,0 0-1,-1-1 1,2-2-1,-2 3-1,1 2 1,0 3-1,-1-2 1,0 1-1,1-2 1,1 1 1,-1-3-1,2-3 1,-1-4 0,1 0 0,-1 0 0,0-5 0,0-1-1,-1-1 1,2 2-1,-4-2 0,2 5 0,2-2 0,-2 0 0,3-1 0,0-1 0,-1-1 1,3-2-1,-2 2 0,2-7 0,-3 1 0,2-4 0,0 1 0,0-2 1,1-2-1,0-2 0,2-1 0,-1-1 1,2-2-1,-2-1 0,-1 2 0,-1-4-1,0 2 1,-3-2 0,1-3 0,-1 2-1,-2-4 1,-1-1 0,3-2 0,-3 1 0,2-2 0,0-1-1,-2-1 1,1 3 0,-2-4 0,1 4-1,-3-2 1,1-1-1,-1 0 1,-4-1-1,2 1 0,-2-4 1,-1 2-1,1-2 0,-1-2 0,-1 3 1,-2-1-1,2 0 0,-2-2 0,0 2 0,-1-1 1,-3 0-1,-1 1 0,-2 0 0,3 1 1,-7 1-1,3 1 1,-6-3 0,1 2 0,-1 1-1,-2 1 1,-1-3-1,-1 2 0,-2-2 1,-2 0-1,3 2 0,-3-1 0,1 0 0,-1 0 0,-1 1 1,-3 0-1,3 0 0,0 1 1,-5-3-1,2 3 0,-3 1 1,1-4-1,-1 2 0,-1 2 1,0 1-1,-2 0 1,-1 4-1,-1-1 0,0 3 0,-3 2 1,2 3-1,-2-2 0,0 1 0,-1 1 0,0 2 0,1-2 0,-1 1 0,-1 1 0,2-1 0,-1 0 0,2 2 0,-2-1 0,2 0 0,-1 1 0,2-1 0,-2 5 0,0-3 0,1 1-1,-2 1 1,0 2 0,-2 0 0,2-2-1,-2 3 1,2-3 0,-2 2 0,1-1 0,4 3 0,-3-1 0,3 1-1,0 1 1,1 0 0,-1 1 0,3 0 0,-1 3 0,0-3 0,1 2 0,1-2 0,-2 2 0,3-1 0,-2-1 0,2 1 0,-2 1 0,2 0 0,-2 0-1,1 2 1,-2-1 0,2 2-1,-2 2 1,-2-1 0,4 0 0,-3 1-1,5-1 1,-4-1 0,2 0 0,0-1 0,1-1 0,14 2 0,-23-5 0,23 5-1,-24-5 1,24 5-1,-18-7 1,18 7-2,-21-5 0,9 3-1,0 4-1,-5-2-4,3 5-4,-3 8-16,-10-11 0,5 10 1,-20-17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7:14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-12-4 1548,'0'0'3999,"0"0"387,0 0-1548,0 0-903,0 0-129,-13 5-258,13-5-516,0 0 0,0 0-129,0 0-258,0 0 129,0 0-387,-5 15-129,5-15 0,0 0 0,0 0 0,0 0 0,0 17 0,0-17 0,0 0 0,13 13-129,-13-13 0,17 11 0,-17-11 0,22 10 0,-22-10 0,27 14-129,-11-9 129,3 2-129,0-1 129,1 3 0,3-6-129,2 2 129,0-2-129,7 1 129,-1 0 0,3-3 0,2-1-129,-1 0 129,3 0 0,0 0-129,1 0 129,-1-1-129,-3 1 129,3-5-129,1 5 0,-4-3 129,0 3-129,1 0 0,-3 0 0,-1 0 0,-2 0 0,-2 0 0,-1 0 0,0 3 0,-3-2 0,1 3 0,0-2 0,1 3 0,-4-2 0,1 1 0,1 1 0,3-2 0,-2 3 0,4-1 0,-1-3-129,1 3 129,2-1 0,1-1 0,0-2 0,-1 2 0,2 1 129,4 0-129,-3 1 0,1-3 0,3 3 0,-3-5 0,1 3 0,1 1 0,-1-2 0,-3 3 0,3 0 0,-1 1 0,0-3 0,3 4 0,0-3 0,3 1 0,-5-2 0,4 1 0,1-1 0,0 2 0,0-1 0,0 2 0,0-3 0,0 1 0,0-3 0,1 2 0,-3 0 0,-1-3 129,0 0-129,1 0 0,-4 0 0,2 0 0,-1 0 0,2 1 0,-3 3 0,3-3 0,-2-1 0,0 0 0,-1 0 0,3 0 0,-3 0 0,1 0 0,-1-5 0,1 3 0,1 0 0,0-1 0,3-1 0,-4 3 0,2 1 0,-1 0 0,1-2 0,1 2 0,1-1 129,-4 1-258,3-3 258,1 2-258,-4-3 129,1 2 0,-3 2 129,0-5-129,-1 5 0,-2 0 0,-4 0 0,2 0 0,-1 0 0,-3 2 0,2 0 0,0 1 0,0-1 0,0 1 0,0 0 0,-2 0 0,0-3 0,2 1 129,-2 2-129,-2-2 0,-1-1 0,1 5 0,-5-4 0,2-1 0,-1 0 129,-1 1-129,-2-1 0,-16 0 0,30 0 0,-30 0 129,26 0-129,-26 0 0,24 0 129,-24 0-129,25 0 0,-25 0 0,21 0 0,-21 0 129,21 0-129,-21 0 0,22 5 0,-22-5 0,22 2 0,-22-2 0,23 4 129,-23-4-129,31 0 0,-31 0 0,22 0 129,-22 0-129,22 0 0,-22 0 129,17 3-129,-17-3 0,0 0 0,27 5 0,-27-5 0,21 7 0,-21-7 0,22 7 129,-22-7-129,22 9 0,-22-9 0,25 10 0,-25-10 129,25 16-129,-25-16 0,26 14 0,-26-14 0,27 20 0,-27-20 0,28 13 0,-28-13 0,27 26 0,-27-26 0,31 25 0,-13-13 0,-1 7 129,1 2-129,2-1 0,1 4 0,1-3 0,2 2 0,-1-2 0,-1 3 0,7 1 0,-1-1 0,4 4 129,-2 0-129,3-4 0,2 6 129,3 1-129,1-1 129,-2 4-129,2-3 0,4 4 0,-1-4 0,7 7 0,0-8 0,4 6 0,-1-3 0,3-6 0,4 2 0,-3 0 0,3-3 0,-4 3 0,2 2 0,-2-3 0,-1 2-129,2 1 129,-3-3 0,-1 3 0,-1-1-129,0-4 129,-1 2 0,-2 2 0,-1-1-129,-1 1 129,-4 2 0,4-1 0,-1 6 0,2-3 0,-6 3 0,3-4 0,1 0 0,0 1 129,-2-1-258,0-3 258,-1-4-258,-1 2 129,2-2 0,-3-1 0,-4-3 0,0 3 129,-1-4-258,-3 5 129,-1-2 0,3 3 0,-6-5 0,0 4 0,4-1 0,-2-5-129,0 5 129,3-2-129,-3-2 129,0-2 0,0 0 0,2 3-129,-4-2 129,-1 1 129,3 4-129,-1-2 0,1 1 0,0 2 0,1 0 0,3 2 0,-1 0 0,3 2 0,-1-4 0,3 6 0,-2-4 0,2 0 129,0-4-129,-5 1 0,-1-2-129,-7-7-258,10 18-2064,-35-34-2967,24 13 129,-24-13-774,-30-41-387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8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13 258,'0'0'1677,"0"0"-387,0 0-258,0 0-129,0 0 387,0 0 258,0 0-129,0 0 129,0 0 0,0 0 129,0 0-129,0 0-258,0 0-387,0 0 0,0 0-258,0 0 0,0-15-129,0 15 0,0 0-129,0 0 0,0 0-129,0 0 0,0 0 0,0 0 0,0 0 0,0 0 129,0 0-129,0 0 129,0 0 0,0 0-129,0 0 0,0 0 0,0 0-129,0 0-129,0 0 129,0 0-129,0 0 129,0 0-129,0 0 0,0 0 0,0 0 129,0 0-129,0 0 0,0 0 0,0 0 129,0 11-129,0-11 129,0 0-129,3 23 0,-3-23 0,0 22 0,0-22 0,2 21 0,-2-21 0,0 23 0,0-23 0,2 18 0,-2-18 0,0 16 0,0-16 0,3 18 0,-3-18 0,0 18 0,0-18 0,0 0 0,1 24 0,-1-24-129,2 17 129,-2-17 0,0 18 129,0-18-258,1 19 258,-1-19-129,2 18 0,-2-18-129,3 22 129,-3-22 0,2 19 0,-2-19 0,1 18 0,-1-18 0,2 15 0,-2-15 0,0 0 0,2 22 0,-2-22 0,0 0 0,1 22 0,-1-22 0,0 0 0,3 23 0,-3-23 0,2 15 0,-2-15 0,0 0 0,1 25 0,-1-25 0,0 0 0,4 23 0,-4-23 0,0 15 0,0-15 0,0 18 0,0-18 0,3 18 0,-3-18 129,1 22-258,-1-22 258,2 23-258,-2-23 129,0 22 0,0-22 0,2 22 0,-2-22 0,0 15 0,0-15 0,0 0 0,1 22 129,-1-22-129,0 0 0,0 20 0,0-20 0,0 21 0,0-21 0,0 26 0,0-26 129,0 33 0,0-15-129,0-18 129,0 28-258,0-28 387,0 26-387,0-26 258,0 17-258,0-17 129,0 0 0,0 0 0,0 19 0,0-19 0,0 0 0,2 20 0,-2-20 0,0 23 0,0-23 0,3 23 0,-3-23 0,1 26 0,-1-26 0,2 22 0,-2-22 0,0 21 0,0-21 0,0 23 129,0-23-129,0 19 0,0-19 0,0 0 0,2 26 0,-2-26 0,0 18 0,0-18 0,1 19 0,-1-19 0,0 18 0,0-18 0,0 19 0,0-19 0,0 0 0,2 26 0,-2-26 0,0 19 0,0-19 0,0 29 0,3-11 0,-3-2 0,1 1 0,-1-17 0,2 29 0,-2-29 0,2 26 0,-2-26 0,4 19 129,-4-19-129,0 26 0,2-11 0,0 3 0,-1 3 0,-1 0 0,2 0 0,-1-2 0,-1-1 0,3-3 0,-3-15 0,4 30 0,-4-30 0,1 29 0,-1-12 0,2 2 0,-2-2 0,0 2 0,3 1 0,-3 0 0,0-2 0,0-18 129,0 30-129,0-30 0,0 25 0,0-25 0,0 0 0,2 22 0,-2-22 0,0 0 0,0 0 0,1 17 0,-1-17 0,0 0 0,2 24 0,-2-24 0,1 18 0,-1-18 0,2 29-129,-2-12 258,0-17-129,3 31 0,-3-31 0,0 27 129,0-27-129,0 24 129,0-24-129,0 0-129,2 19 129,-2-19-129,0 17 258,0-17-258,0 18 129,0-18 0,1 22 0,-1-22 0,2 25 0,-2-25 129,4 35-129,-4-17 0,0-1 0,2 2 0,-2 3 0,0-3 0,0 0 0,0-4 0,0-15-129,0 32 129,0-32 0,0 27 129,0-27-129,0 22 0,0-22 0,0 15 0,0-15 0,0 0 0,0 22 0,0-22 0,0 0 0,0 20 0,0-20 0,0 20 0,0-20 0,0 23 0,0-23 0,0 24 0,0-24 0,0 31 0,0-31 0,0 23 0,0-23 0,0 26 0,0-26 0,0 21 0,0-21 0,0 19 0,0-19 0,0 0 0,0 22 0,0-22 129,0 0-129,-2 17 0,2-17 0,0 0 0,-3 17 0,3-17 0,0 0 0,-1 19 0,1-19 0,0 25 0,0-25 0,-3 25 0,3-6 0,0-19 0,-2 28 0,-1-9 0,3-19 0,-2 29 0,2-29 0,-1 24 0,1-24 0,0 22 0,0-22 0,0 18 0,0-18 0,-2 16 0,2-16 0,0 22 0,0-22 0,0 26 129,0-26-258,0 25 129,0-25 0,0 31 0,0-31 0,0 29 0,0-29 0,0 26 0,0-8 0,0 1 0,0 0 0,0-3 0,0 0 129,0 2-258,0-18 258,0 30-129,0-30 0,0 22 0,0-22 129,0 19-129,0-19 0,0 18 0,0-18 0,0 19 0,0-19 0,0 15 0,0-15 0,0 19 0,0-19 0,2 23 0,-2-23 0,0 20 0,0-20 0,0 23 0,0-23 0,0 20 129,0-20-258,0 21 258,0-21-129,0 23 0,0-23 0,0 21 0,0-21 0,0 18 0,0-18-129,0 0 129,0 22 0,0-22 0,0 21 0,0-21 0,0 20 129,0-20-258,1 30 258,-1-30-129,2 36 0,-2-16 0,3 2 0,-1-1 0,-1 0 0,-1-2 0,2 0 0,-1-1 0,2 1 0,-3-19 0,2 21 0,-2-21 0,3 21 0,-3-21 0,0 21 0,0-21 0,2 15 0,-2-15 0,0 0 0,0 19 0,0-19 0,0 0 0,1 22 129,-1-22-129,0 0-129,0 26 258,0-26-129,0 29 0,0-29 0,0 22 0,0-6 0,0-16 0,4 23 0,-4-23 0,0 18 0,0-18 0,1 26 0,-1-26 0,0 25 0,2-8 0,-2-1 0,0 3 129,1-1-258,-1-18 258,2 27-129,-2-9 0,0-18 0,5 25 0,-5-25 0,3 23 0,-3-23 0,0 0 0,1 23 0,-1-23 0,0 0 0,0 0 0,0 16 0,0-16 129,0 0-258,2 17 258,-2-17-129,0 0 0,0 0 0,0 22 0,0-22 0,0 0-129,3 18 129,-3-18 0,0 0 0,0 0 0,2 22 0,-2-22 0,0 0 0,0 15 0,0-15 0,0 0-129,1 25 129,-1-25-129,0 0 258,2 23-258,-2-23 129,0 0 0,0 19 0,0-19 0,0 0 0,1 19 0,-1-19 0,0 0 129,0 21-129,0-21-129,0 0 129,0 24 0,0-24 0,0 18 129,0-18-129,0 19 0,0-19 0,0 0 0,0 0 0,4 21 0,-4-21 0,0 0 0,0 0 0,0 0 0,0 0 0,0 0 0,0 0 0,0 21 0,0-21 0,0 0 0,1 16-129,-1-16 129,0 0 0,2 21 129,-2-21-129,0 0 0,0 0 129,0 0-129,0 0 0,0 0 0,0 17 0,0-17 0,0 0 0,0 0 0,0 0 0,0 0 0,0 0 129,1 18-129,-1-18 129,0 0 0,0 0 129,0 0-129,0 0-129,0 0 129,0-16-129,0 16-129,0 0-387,-3-25-1548,3 25-2967,0 0 0,0-15-516,0 15-129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-47-1 1806,'0'0'3999,"0"0"129,5 11-1548,-5-11-258,0 0-387,0 0-516,0 0-258,0 0-516,0 0-258,0 0 0,0 0-258,0 0 0,0 0-129,0 17 129,0-17-129,0 16 0,0-16 0,5 24 129,-5-24-129,9 31-129,-9-31 129,10 24 0,-10-24 0,15 18 0,-15-18 129,0 0 129,21 8 129,-21-8-129,0 0 0,13-11 0,-13 11 129,4-21-129,-4 21 0,0-24 0,0 24-129,-3-18 0,3 18 0,-17-14 0,17 14-129,-21-5 0,21 5-129,-17 0 129,17 0-129,0 0 0,-19 19 0,19-19 129,-5 19-129,5-19 129,0 0 0,0 18 0,0-18 0,0 0 129,0 0 0,0 0 0,14 0 0,-14 0 258,5-18-258,-5 18 129,2-19 0,-2 19-129,0-18 129,0 18-258,0 0 129,0 0-129,-15-8 0,15 8 0,0 0-129,-14 15 0,14-15 129,-5 22-129,5-22 0,0 21 129,0-21 0,0 0 0,0 0 129,0 0 0,13 8 0,-13-8 0,0 0 0,5-15-129,-5 15 129,0 0-387,1-22-516,-1 22-2838,18 0-903,-18 0-516,0 0-387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-202-574 3225,'0'0'4773,"0"0"-387,0 0-1032,0-18-645,0 18-774,0 0-774,0 0-258,0 0-387,0 16-129,0-16-258,-3 18 0,3-18-129,-3 22 0,3-22 0,-5 26 129,5-26-129,-1 25 0,1-25 129,-2 31-129,2-13 0,0-18 129,0 37-129,0-18 129,0 2-129,0-3 129,3-1 0,2 2 129,-5-19-258,9 30-258,-9-30 516,11 22-516,-11-22 516,15 20-516,-15-20 516,0 0-516,25 17 258,-25-17 0,0 0 0,24 16 0,-24-16 258,20 3-258,-20-3 129,21 5 0,-21-5 129,20 0-129,-20 0 0,21-8 129,-21 8-129,20-16-129,-20 16 129,19-17 0,-19 17 0,18-12 0,-18 12-129,17-14 129,-17 14-129,13-16 129,-13 16-129,9-18 129,-9 18-129,5-19 0,-5 19 129,3-29-258,-3 29 258,2-30-258,-2 30 129,1-32 0,-1 32 0,2-28-129,-2 28 129,0-17 0,0 17 0,0-18 0,0 18 0,0 0 0,0 0-129,0 0 129,0 0 0,0 0 0,0-17 0,0 17 0,0 0 0,0 0 0,0 0 0,0 0 0,0 0 0,0 0 0,0 0 0,0 0 0,0-20 0,0 20 129,0-19-129,0 19 0,0 0 0,0-18 129,0 18-129,0 0 0,0 0 0,0-17 0,0 17 0,0 0 0,0 0 0,0 0 0,0 0 0,0 0 0,-2 11 0,2-11 0,-3 21-129,3-21 129,-1 26 0,1-26 0,-5 31 0,5-31 0,-2 30 0,2-30 129,0 28-258,0-28 258,0 33-129,0-33 0,0 25 0,0-25 129,2 19-129,-2-19 0,0 0 0,11 19 0,-11-19 0,0 0 0,0 0 129,17 13-129,-17-13 0,0 0 0,18 5 0,-18-5 0,0 0 0,19 3 0,-19-3 0,0 0 0,19 0 129,-19 0-129,0 0 129,23 0-129,-23 0 0,0 0 129,24-8-258,-24 8 129,21-7 0,-21 7 0,22-16 0,-22 16 129,23-9-129,-23 9 0,19-7 0,-19 7 0,0 0 0,19-4 129,-19 4-129,0 0 0,0 0 0,0 0 0,0 0 0,0 0 0,0 0 0,0 0-129,18-5-129,-18 5-774,0 0-3612,11-17-129,-11 17-387,0 0-516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38 11 1806,'0'0'2064,"0"0"-129,0 0-129,0 0-129,0 0 129,0 0-129,-17-1-258,17 1-258,0 0-258,0 0-129,0 0-129,0 0-258,0 0 0,0 0-387,0 0 0,0 0 0,0 0-258,0 0 129,-3 16-129,3-16 129,0 0 129,5 16-129,-5-16 129,0 0 0,0 0 0,0 0 129,0 0 0,0 0 129,0 0-129,0 0 258,0 0 0,0 0 0,0-15-129,0 15 129,-4-17-129,4 17 129,0 0-258,0 0 129,0 0-258,-18-14-129,18 14 129,0 0-129,0 0-129,0 0 258,0 13-129,0-13 0,0 0 129,0 0 0,11 18 0,-11-18 0,0 0 0,0 0 129,0 0-129,0 0 0,0 0-129,0 0 0,0 0-258,0 0-516,0 0-1935,22 9-1290,-22-9-258,0 0-129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-813-772 516,'-21'-5'387,"21"5"129,0 0-387,0 0 0,0 0 0,0 0-129,0 0 129,-16 0 129,16 0-129,0 0 0,0 0-129,0 0 0,0 0 0,0 0-129,0 0 129,0 0-129,0 0 129,0 0 0,0 0 0,0 0 0,0 0 0,0 0 0,0 0 0,0 0 129,0 0-129,0 0 0,0 0 129,0 0-129,0 0 129,0 0-129,0 0 129,0 0 129,0 0-129,0 0 0,0 0 258,0 0 0,0 0-129,0 0 129,10-8 0,-10 8-129,22-13 258,-22 13 0,27-19 387,-27 19-129,34-28-129,-18 11 129,3-8 0,2-2 0,3 2-258,-1-7 0,4 1-258,-2-1-129,5 0 0,-4-4 129,2 9 129,1-6 0,-3 4 129,3-8-129,2 11 258,-2-7-129,3 3 0,-1-3 0,2 4-258,1-1-129,0 4 129,-2-2-387,0 2 129,2 2-129,-4 4 0,2 0 0,-4 1-129,-1 2 0,2-2 0,-4 7 0,-1-6-258,4 10-774,-7 1-2322,-7-15-258,16 15-258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-908 177 774,'0'0'1032,"0"0"-129,0 0 258,16-22-258,-16 22 129,12-20 0,-12 20-129,24-35-129,-8 16-129,4 0-258,1-9 129,1 9-387,0-7 0,2 3 0,1-2 258,0 6-387,-4-3 0,1 4-129,-1 2-129,-1-2 0,-1 3-129,0-4-774,-3-1-1419,11 14-516,-19-19 130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340-891 516,'19'-13'903,"-19"13"258,26-19-129,-9 3 258,3 0-129,1-5 258,3-2-258,4-3-258,-3-7-129,7 5-258,0-14 0,6 8 129,-4-14-129,11 8 258,-7-11-129,7 7-129,-4-5-258,5 1 258,2 1-645,-4 3 129,0 5-387,-4 5 129,-1 7 0,-7 3-129,1 3-387,-11 10-1806,-11-5-1032,16 16-258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-450 1110 258,'0'0'3999,"-14"0"129,14 0-258,0 0-2193,0-16-387,0 16-516,0-22-129,0 22-387,20-33-258,-1 7 0,5-1 0,12-5 0,10-6-129,5-7 129,10-3-129,6-4-258,6-2 0,-2-8-903,-2-9-2580,12 20-129,-26-12-129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249 1386 2193,'93'-92'1161,"-38"35"-258,5-5-774,2-1-258,3 5-129,-1-5 129,-3 7-516,-5-7-1548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5-06-14T01:53:30.1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BA7F21-AD31-4662-BE7B-F16C79CE26AA}" emma:medium="tactile" emma:mode="ink">
          <msink:context xmlns:msink="http://schemas.microsoft.com/ink/2010/main" type="inkDrawing" rotatedBoundingBox="16626,13641 16641,13641 16641,13656 16626,13656" shapeName="Other"/>
        </emma:interpretation>
      </emma:emma>
    </inkml:annotationXML>
    <inkml:trace contextRef="#ctx0" brushRef="#br0">0 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1157 63 903,'0'0'4386,"0"0"516,0 0-516,-20-15-1419,20 15-645,0 0-903,0 0-258,0 0-516,0 0-129,0 0-129,0 0 0,0 0 129,0 0-258,-21-6 0,21 6-129,0 0 0,0 0 0,0 0-129,0 0 129,0 0-258,-11 11 129,11-11-129,0 0 129,0 19-129,0-19 129,0 0-129,0 0 0,13 18 129,-13-18-129,0 0 129,0 0 0,0 0 0,19 0 129,-19 0-129,9-13 258,-9 13 0,7-18-129,-7 18 129,3-25-129,-3 25 0,0-16 0,0 16-129,0 0 0,-14-2 0,14 2 0,-10 13-129,10-13 0,-3 33 0,1-14 129,2 0-129,0-1 0,0-18 129,10 24 0,-10-24 0,0 0 0,20 10 0,-20-10 0,16 0 129,-16 0-129,0 0 129,24-20-129,-24 20 129,6-18 0,-6 18 0,2-25 0,-2 25 0,0 0 0,-5-22-129,5 22 0,0 0 0,0 0 0,0 0-129,0 0 0,-11 10 0,11-10 129,0 0-129,8 22 0,-8-22 0,0 0 129,16 17 0,-16-17 0,0 0 129,0 0-129,0 0 129,17-10 0,-17 10-129,3-20 129,-3 20-129,0-19-387,0 19-3741,0 0-516,0 0-516,0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1091-583 1677,'0'0'4257,"0"0"516,0 0-387,-5 17-1935,5-17-645,0 0-516,-17 0-258,17 0 0,0 0-387,0 20 0,0-20-258,0 0 258,0 0-258,1 24 0,-1-24-129,0 0-129,13 21 129,-13-21-129,0 0 0,17 24 0,-17-24 0,15 22 0,-15-22-129,14 29 0,-14-29 0,19 32 129,-19-32-129,19 31 0,-19-31 0,22 23 0,-22-23 0,19 22 258,-19-22-258,17 17-129,-17-17 258,0 0-258,19 22 129,-19-22-129,0 0 258,0 0-387,18 10 258,-18-10 129,0 0-129,0 0 258,0 0-258,20 0 129,-20 0-258,0 0 387,0 0-258,16-1 0,-16 1-129,0 0 129,0 0 129,0 0-129,0 0-129,0 0 0,17-7 0,-17 7 129,0 0 0,0 0 0,0 0 129,0 0-129,0 0 0,0 0 129,0 0 0,4-19-129,-4 19 0,0 0 0,3-18 129,-3 18-129,3-26 129,-3 26-258,6-23 129,-6 23 0,7-26 0,-7 26 0,9-29 0,-9 29-129,11-18 129,-11 18 0,11-16 129,-11 16-129,0 0 0,18-22 0,-18 22 129,0 0-129,11-25 0,-11 25 129,0 0-129,11-18 0,-11 18 129,0 0-129,0 0 0,9-20 0,-9 20 0,0 0 129,0 0-129,0 0 0,0 0 0,8-18 0,-8 18 129,0 0-129,0 0 0,0 0 0,0 0 0,0 0 0,0 0 0,0 0-129,2-15 129,-2 15 0,0 0 0,0 0 129,0 0-129,0 0-129,0 0 129,8-22-903,-8 22-3741,0 0-387,0 0-258,0 0-387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1083-3 1806,'0'0'2064,"0"0"-129,0 0-129,0 0-129,0 0 129,0 0-129,-17-1-258,17 1-258,0 0-258,0 0-129,0 0-129,0 0-258,0 0 0,0 0-387,0 0 0,0 0 0,0 0-258,0 0 129,-3 16-129,3-16 129,0 0 129,5 16-129,-5-16 129,0 0 0,0 0 0,0 0 129,0 0 0,0 0 129,0 0-129,0 0 258,0 0 0,0 0 0,0-15-129,0 15 129,-4-17-129,4 17 129,0 0-258,0 0 129,0 0-258,-18-14-129,18 14 129,0 0-129,0 0-129,0 0 258,0 13-129,0-13 0,0 0 129,0 0 0,11 18 0,-11-18 0,0 0 0,0 0 129,0 0-129,0 0 0,0 0-129,0 0 0,0 0-258,0 0-516,0 0-1935,22 9-1290,-22-9-258,0 0-129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4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1453-899 2709,'0'0'2451,"0"0"129,0 0-258,0 0-387,0 0-516,0 0-129,-5-15-258,5 15-129,0 0-129,21-29-387,-9 7-129,9-4-129,6-3-516,-4-9-903,9-2-2838,8 15 0,-15-13-516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4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464 1917 129,'0'0'2451,"0"0"-1548,-19 12-129,19-12-129,0 0-258,0 0 129,-19 14-258,19-14 645,0 0-258,0 0 387,0 0 129,0 0 0,0 0-129,0 0 129,0 0-129,0 0-129,0 0-258,0 0-129,0 0 129,0 0-387,0 0 0,12-23-129,4 2-129,9-3 0,4-7 0,6-3-129,9-2-258,-1-10-129,13 11-774,-7-13-774,11 8-387,-3 0-903,-8-9-774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4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1380 1443 1806,'0'0'3741,"18"-15"0,-18 15-1548,6-34-645,8 15-258,-6-12-129,14 10-129,-9-18-258,15 9-129,1-16 0,9 6-258,1-10-129,7 1-387,6 3-903,-6 0-2967,-2-17-258,13 16-516,-22-13 258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4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1513 492 1,'32'-44'3869,"-1"13"-386,-1-13-774,7-7-516,5 2-516,-2-12-774,6 8-387,3-1-645,-5 0-1548,3 3-1806,4 24-645,-18-10 129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6:47.14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13 258,'0'0'1677,"0"0"-387,0 0-258,0 0-129,0 0 387,0 0 258,0 0-129,0 0 129,0 0 0,0 0 129,0 0-129,0 0-258,0 0-387,0 0 0,0 0-258,0 0 0,0-15-129,0 15 0,0 0-129,0 0 0,0 0-129,0 0 0,0 0 0,0 0 0,0 0 0,0 0 129,0 0-129,0 0 129,0 0 0,0 0-129,0 0 0,0 0 0,0 0-129,0 0-129,0 0 129,0 0-129,0 0 129,0 0-129,0 0 0,0 0 0,0 0 129,0 0-129,0 0 0,0 0 0,0 0 129,0 11-129,0-11 129,0 0-129,3 23 0,-3-23 0,0 22 0,0-22 0,2 21 0,-2-21 0,0 23 0,0-23 0,2 18 0,-2-18 0,0 16 0,0-16 0,3 18 0,-3-18 0,0 18 0,0-18 0,0 0 0,1 24 0,-1-24-129,2 17 129,-2-17 0,0 18 129,0-18-258,1 19 258,-1-19-129,2 18 0,-2-18-129,3 22 129,-3-22 0,2 19 0,-2-19 0,1 18 0,-1-18 0,2 15 0,-2-15 0,0 0 0,2 22 0,-2-22 0,0 0 0,1 22 0,-1-22 0,0 0 0,3 23 0,-3-23 0,2 15 0,-2-15 0,0 0 0,1 25 0,-1-25 0,0 0 0,4 23 0,-4-23 0,0 15 0,0-15 0,0 18 0,0-18 0,3 18 0,-3-18 129,1 22-258,-1-22 258,2 23-258,-2-23 129,0 22 0,0-22 0,2 22 0,-2-22 0,0 15 0,0-15 0,0 0 0,1 22 129,-1-22-129,0 0 0,0 20 0,0-20 0,0 21 0,0-21 0,0 26 0,0-26 129,0 33 0,0-15-129,0-18 129,0 28-258,0-28 387,0 26-387,0-26 258,0 17-258,0-17 129,0 0 0,0 0 0,0 19 0,0-19 0,0 0 0,2 20 0,-2-20 0,0 23 0,0-23 0,3 23 0,-3-23 0,1 26 0,-1-26 0,2 22 0,-2-22 0,0 21 0,0-21 0,0 23 129,0-23-129,0 19 0,0-19 0,0 0 0,2 26 0,-2-26 0,0 18 0,0-18 0,1 19 0,-1-19 0,0 18 0,0-18 0,0 19 0,0-19 0,0 0 0,2 26 0,-2-26 0,0 19 0,0-19 0,0 29 0,3-11 0,-3-2 0,1 1 0,-1-17 0,2 29 0,-2-29 0,2 26 0,-2-26 0,4 19 129,-4-19-129,0 26 0,2-11 0,0 3 0,-1 3 0,-1 0 0,2 0 0,-1-2 0,-1-1 0,3-3 0,-3-15 0,4 30 0,-4-30 0,1 29 0,-1-12 0,2 2 0,-2-2 0,0 2 0,3 1 0,-3 0 0,0-2 0,0-18 129,0 30-129,0-30 0,0 25 0,0-25 0,0 0 0,2 22 0,-2-22 0,0 0 0,0 0 0,1 17 0,-1-17 0,0 0 0,2 24 0,-2-24 0,1 18 0,-1-18 0,2 29-129,-2-12 258,0-17-129,3 31 0,-3-31 0,0 27 129,0-27-129,0 24 129,0-24-129,0 0-129,2 19 129,-2-19-129,0 17 258,0-17-258,0 18 129,0-18 0,1 22 0,-1-22 0,2 25 0,-2-25 129,4 35-129,-4-17 0,0-1 0,2 2 0,-2 3 0,0-3 0,0 0 0,0-4 0,0-15-129,0 32 129,0-32 0,0 27 129,0-27-129,0 22 0,0-22 0,0 15 0,0-15 0,0 0 0,0 22 0,0-22 0,0 0 0,0 20 0,0-20 0,0 20 0,0-20 0,0 23 0,0-23 0,0 24 0,0-24 0,0 31 0,0-31 0,0 23 0,0-23 0,0 26 0,0-26 0,0 21 0,0-21 0,0 19 0,0-19 0,0 0 0,0 22 0,0-22 129,0 0-129,-2 17 0,2-17 0,0 0 0,-3 17 0,3-17 0,0 0 0,-1 19 0,1-19 0,0 25 0,0-25 0,-3 25 0,3-6 0,0-19 0,-2 28 0,-1-9 0,3-19 0,-2 29 0,2-29 0,-1 24 0,1-24 0,0 22 0,0-22 0,0 18 0,0-18 0,-2 16 0,2-16 0,0 22 0,0-22 0,0 26 129,0-26-258,0 25 129,0-25 0,0 31 0,0-31 0,0 29 0,0-29 0,0 26 0,0-8 0,0 1 0,0 0 0,0-3 0,0 0 129,0 2-258,0-18 258,0 30-129,0-30 0,0 22 0,0-22 129,0 19-129,0-19 0,0 18 0,0-18 0,0 19 0,0-19 0,0 15 0,0-15 0,0 19 0,0-19 0,2 23 0,-2-23 0,0 20 0,0-20 0,0 23 0,0-23 0,0 20 129,0-20-258,0 21 258,0-21-129,0 23 0,0-23 0,0 21 0,0-21 0,0 18 0,0-18-129,0 0 129,0 22 0,0-22 0,0 21 0,0-21 0,0 20 129,0-20-258,1 30 258,-1-30-129,2 36 0,-2-16 0,3 2 0,-1-1 0,-1 0 0,-1-2 0,2 0 0,-1-1 0,2 1 0,-3-19 0,2 21 0,-2-21 0,3 21 0,-3-21 0,0 21 0,0-21 0,2 15 0,-2-15 0,0 0 0,0 19 0,0-19 0,0 0 0,1 22 129,-1-22-129,0 0-129,0 26 258,0-26-129,0 29 0,0-29 0,0 22 0,0-6 0,0-16 0,4 23 0,-4-23 0,0 18 0,0-18 0,1 26 0,-1-26 0,0 25 0,2-8 0,-2-1 0,0 3 129,1-1-258,-1-18 258,2 27-129,-2-9 0,0-18 0,5 25 0,-5-25 0,3 23 0,-3-23 0,0 0 0,1 23 0,-1-23 0,0 0 0,0 0 0,0 16 0,0-16 129,0 0-258,2 17 258,-2-17-129,0 0 0,0 0 0,0 22 0,0-22 0,0 0-129,3 18 129,-3-18 0,0 0 0,0 0 0,2 22 0,-2-22 0,0 0 0,0 15 0,0-15 0,0 0-129,1 25 129,-1-25-129,0 0 258,2 23-258,-2-23 129,0 0 0,0 19 0,0-19 0,0 0 0,1 19 0,-1-19 0,0 0 129,0 21-129,0-21-129,0 0 129,0 24 0,0-24 0,0 18 129,0-18-129,0 19 0,0-19 0,0 0 0,0 0 0,4 21 0,-4-21 0,0 0 0,0 0 0,0 0 0,0 0 0,0 0 0,0 0 0,0 21 0,0-21 0,0 0 0,1 16-129,-1-16 129,0 0 0,2 21 129,-2-21-129,0 0 0,0 0 129,0 0-129,0 0 0,0 0 0,0 17 0,0-17 0,0 0 0,0 0 0,0 0 0,0 0 0,0 0 129,1 18-129,-1-18 129,0 0 0,0 0 129,0 0-129,0 0-129,0 0 129,0-16-129,0 16-129,0 0-387,-3-25-1548,3 25-2967,0 0 0,0-15-516,0 15-129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-47-1 1806,'0'0'3999,"0"0"129,5 11-1548,-5-11-258,0 0-387,0 0-516,0 0-258,0 0-516,0 0-258,0 0 0,0 0-258,0 0 0,0 0-129,0 17 129,0-17-129,0 16 0,0-16 0,5 24 129,-5-24-129,9 31-129,-9-31 129,10 24 0,-10-24 0,15 18 0,-15-18 129,0 0 129,21 8 129,-21-8-129,0 0 0,13-11 0,-13 11 129,4-21-129,-4 21 0,0-24 0,0 24-129,-3-18 0,3 18 0,-17-14 0,17 14-129,-21-5 0,21 5-129,-17 0 129,17 0-129,0 0 0,-19 19 0,19-19 129,-5 19-129,5-19 129,0 0 0,0 18 0,0-18 0,0 0 129,0 0 0,0 0 0,14 0 0,-14 0 258,5-18-258,-5 18 129,2-19 0,-2 19-129,0-18 129,0 18-258,0 0 129,0 0-129,-15-8 0,15 8 0,0 0-129,-14 15 0,14-15 129,-5 22-129,5-22 0,0 21 129,0-21 0,0 0 0,0 0 129,0 0 0,13 8 0,-13-8 0,0 0 0,5-15-129,-5 15 129,0 0-387,1-22-516,-1 22-2838,18 0-903,-18 0-516,0 0-387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-202-574 3225,'0'0'4773,"0"0"-387,0 0-1032,0-18-645,0 18-774,0 0-774,0 0-258,0 0-387,0 16-129,0-16-258,-3 18 0,3-18-129,-3 22 0,3-22 0,-5 26 129,5-26-129,-1 25 0,1-25 129,-2 31-129,2-13 0,0-18 129,0 37-129,0-18 129,0 2-129,0-3 129,3-1 0,2 2 129,-5-19-258,9 30-258,-9-30 516,11 22-516,-11-22 516,15 20-516,-15-20 516,0 0-516,25 17 258,-25-17 0,0 0 0,24 16 0,-24-16 258,20 3-258,-20-3 129,21 5 0,-21-5 129,20 0-129,-20 0 0,21-8 129,-21 8-129,20-16-129,-20 16 129,19-17 0,-19 17 0,18-12 0,-18 12-129,17-14 129,-17 14-129,13-16 129,-13 16-129,9-18 129,-9 18-129,5-19 0,-5 19 129,3-29-258,-3 29 258,2-30-258,-2 30 129,1-32 0,-1 32 0,2-28-129,-2 28 129,0-17 0,0 17 0,0-18 0,0 18 0,0 0 0,0 0-129,0 0 129,0 0 0,0 0 0,0-17 0,0 17 0,0 0 0,0 0 0,0 0 0,0 0 0,0 0 0,0 0 0,0 0 0,0 0 0,0-20 0,0 20 129,0-19-129,0 19 0,0 0 0,0-18 129,0 18-129,0 0 0,0 0 0,0-17 0,0 17 0,0 0 0,0 0 0,0 0 0,0 0 0,0 0 0,-2 11 0,2-11 0,-3 21-129,3-21 129,-1 26 0,1-26 0,-5 31 0,5-31 0,-2 30 0,2-30 129,0 28-258,0-28 258,0 33-129,0-33 0,0 25 0,0-25 129,2 19-129,-2-19 0,0 0 0,11 19 0,-11-19 0,0 0 0,0 0 129,17 13-129,-17-13 0,0 0 0,18 5 0,-18-5 0,0 0 0,19 3 0,-19-3 0,0 0 0,19 0 129,-19 0-129,0 0 129,23 0-129,-23 0 0,0 0 129,24-8-258,-24 8 129,21-7 0,-21 7 0,22-16 0,-22 16 129,23-9-129,-23 9 0,19-7 0,-19 7 0,0 0 0,19-4 129,-19 4-129,0 0 0,0 0 0,0 0 0,0 0 0,0 0 0,0 0 0,0 0-129,18-5-129,-18 5-774,0 0-3612,11-17-129,-11 17-387,0 0-516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1:53:15.5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28C903-629F-4FA9-8893-014505C4BB21}" emma:medium="tactile" emma:mode="ink">
          <msink:context xmlns:msink="http://schemas.microsoft.com/ink/2010/main" type="inkDrawing" rotatedBoundingBox="5642,5542 11920,4896 12315,8726 6036,9372" semanticType="enclosure" shapeName="Other"/>
        </emma:interpretation>
      </emma:emma>
    </inkml:annotationXML>
    <inkml:trace contextRef="#ctx0" brushRef="#br0">108 69 1032,'-20'-21'1290,"5"0"-258,15 21-258,0 0-258,-20-16 0,20 16 258,0 0 129,0 0-129,0 0 0,-19-11-129,19 11-258,0 0 129,0 0-129,0 0 129,-16 17-258,16-17 387,0 0-129,0 0 258,-20 21 129,20-21-129,0 0 0,0 0-129,0 0 129,0 0-258,0 0 0,0 0-258,0 0 129,0 0-129,0 0-129,0 0 0,0 0-129,0 0 0,0 0 0,-7 21 0,7-21 129,0 0-129,4 18 0,-4-18 0,0 0 0,26 27 129,-26-27 0,34 28-129,-13-7 0,2 4 129,4 4-129,3 1 129,3 5-129,2 2 129,2 5-129,0-1 129,6 7-129,-4-1 129,1-1-129,-3 2 129,2 0-129,-4-4 129,2 5-129,-5-7 0,4 2 0,-5-4 0,1 3 0,0-6 0,-2 2 0,0-2 0,2-3 129,-4 2-129,2-1 0,0 4 0,2-6 129,-1 5-258,3-1 258,-2-1 0,-1 3-129,3-2 129,0 3-129,-3-8 129,-1 7-129,2-6 129,0 0-129,1 1 129,1 3-129,-2-1 0,-1 1 129,1 0-129,2 1 129,-6-2-129,4 2 129,-8-2-129,6-3 0,-7-3 258,2-1-258,-2-1 0,0-2 129,0-2-129,0 2 129,0-3-129,-2-1 129,0 4-129,6-3 0,-4 5 0,-1-2 0,-2-2 0,1 2 129,-2-6-129,3 2 0,-5-4 0,1 0 129,-18-18-129,26 27 0,-26-27 129,22 21-129,-22-21 0,0 0 129,17 16-129,-17-16 129,0 0 0,0 0 0,0 0 0,0 0 0,0 0 0,0 0-129,0 0 129,0 0 0,0 0-129,0 0 129,0 0-129,0-11 0,0 11 0,0 0 129,-7-21-129,7 21 0,0 0 0,-7-20 0,7 20 0,0 0 0,0 0-129,-5-19-129,5 19-258,0 0-774,0 0-2451,0 0-1161,0 0 0,0 0-516</inkml:trace>
    <inkml:trace contextRef="#ctx0" brushRef="#br0" timeOffset="2097.1199">2155 2441 516,'0'0'1419,"0"0"-129,0 0-129,0 0 0,0 0-258,0 0 0,0 0 0,-19 0-129,19 0 0,0 0-258,0 0 258,0 0 0,0 0-129,0 0 0,0 0 0,0 0-258,0 0 129,0 0 129,0 0-129,0 0 129,0 0 0,0 0-129,0 0 0,0 0 129,0 0-258,0 0 0,0 0 0,0 0-258,0 0 129,0 0-129,0 0-129,0 0 129,0 0 0,0 0 0,0 0 0,0 0 0,0 0 0,0 0 0,0 0 0,0 0 0,0 0 129,0 0-258,0 0 0,0 0 0,0 0 0,0 0 0,0 0 0,0 0 0,0 0 0,0 0 0,10 8 0,-10-8 0,23 0 0,-23 0 0,28 0 0,-28 0 0,30 0 0,-30 0 0,36 0 0,-13 0 0,-2-1 129,4-2-129,3 3 129,0-4-129,4 3 129,0-6 0,3 4-129,-5-3 129,9 4 0,-4-7 0,2 4-129,0 1 129,4-1 0,-1-5 0,4 8-129,2-4 129,2 0-129,1 1 0,4-3 129,-2-4-129,4 3 0,2-1 0,-3-3 0,3 0 0,-2-1 0,-3-1 129,0 0-129,1-3 0,-4 2 0,4 0 0,-2-2 129,2 2-129,0 2 0,2-1 0,1 0 0,2 1 129,1-4-129,-1 2 0,0 3 0,0-2 129,-1-1-129,-1-1 129,1 5-129,-1-1 0,-3 0 129,-2 0-129,-3 2 129,0-2-129,-2 0 0,-4-7 0,-3 7 0,1-6 258,-3 1-258,-1-5 0,-3-3 129,3 2-129,-1 1 0,4 0 0,1-4 0,-1 0 129,5-4-129,0-2 0,2-1 0,0-1 129,4 3-129,-5-8-129,3 2 129,5-1-129,-4-2 129,6 2-129,0-1-129,7 1 129,-2-3 129,0 5 0,-2 2 0,0 4 0,0-2 129,-5 5-129,-5 1 0,-6 5 258,-5 1-258,-5 3 0,-5 2 0,-6 7 129,-21 9-129,28-15 0,-28 15 129,0 0-129,0 0 0,0 0 0,0 0 0,0 0-258,0 0-516,0 0-1935,-14 0-2193,-7-1-129,-8-8-516,-6-7 0</inkml:trace>
    <inkml:trace contextRef="#ctx0" brushRef="#br0" timeOffset="3516.2011">3807-1498 645,'0'0'1161,"0"0"387,-20 20-129,20-20-129,0 0 258,-22 0-258,22 0-387,-20 0 0,20 0-258,-23 0-129,23 0-129,-26-5-129,26 5 258,-23-7-129,23 7 258,-20-5-258,20 5 258,0 0 0,-19-8 129,19 8-258,0 0 129,0 0-258,0 0 129,0 0-258,0 0 0,0 0 0,0 0-129,7 13 0,12 3 0,4 2 129,9 5-129,2 3 129,12 5-129,3 1 129,9 7-258,7-3 258,4 1-258,5-2 129,8 2 0,4-2-129,4 4 129,-3-9 0,3 3-129,-4-2 0,1-1 129,-1 1-129,-1-2 0,-8-3 258,3-1-258,-10-3 129,-1-1-129,-2-1 0,0-3 129,-8 6-129,1-5 129,-4 5-129,2-5 0,1 1 129,-1-3-129,-2 1 129,-1-1 0,-6 3-129,-1 1 129,-4 1-129,-2 3 129,-4-1-129,-5 4 0,-5 2 129,1-3-129,-7-5 0,-2-3 0,-1-1 0,-19-17 129,27 24-129,-27-24 0,0 0 0,23 21 0,-23-21 129,0 0-129,0 0 0,0 0 0,0 0 129,0 0-129,0 0 0,0 0 0,0 0 0,0 0 0,0 0 0,0 0 0,0 0 0,0 0-258,0 0-129,0 0-516,0 0-2193,-14-15-1806,14 15-129,-36-22-516</inkml:trace>
    <inkml:trace contextRef="#ctx0" brushRef="#br0" timeOffset="4831.2762">6136-388 774,'-7'-20'2193,"7"20"-258,0 0-129,-8-24-387,8 24-258,0 0-129,0 0-129,-13-26 0,13 26 0,0 0-129,0 0 0,0 0 129,0 0-258,0 0 0,0 0 0,0 0-258,0 0 0,0 0 0,0 0-258,0 0 0,0 0 0,0 0 0,0 0 0,0 12-129,0-12 0,5 30 129,3-9 0,0 1 0,3 5 0,-2 1-129,1 6 129,-3-3 0,4 4 0,0 2 129,-4 4-129,0 3 0,3 1-129,-1-3 258,0 0-258,-4-1 129,4-3-129,-2-5 0,0 3 0,-1-9 0,-3-3 0,1 1 0,1-2 0,-3-1 0,1-1 0,-1 5 0,3-5 0,-3 1 0,0-1 0,3 3 0,-1-2 129,-4-4-258,0-18 258,1 33-129,-1-33 0,2 32 0,-2-32 0,0 32 0,0-32 0,0 28 0,0-28 0,0 29 0,0-29 0,-2 28 0,2-9 0,0-19 0,-3 36 0,-2-19 0,3 8 0,2-25-129,-6 36 258,3-19-129,-1 3 0,4-20 0,-3 34 0,3-34-129,-2 34 129,2-34 0,-3 31 0,3-31 129,-2 30-129,2-30 0,-4 21 0,4-21 0,-1 20 0,1-20 0,0 0 0,-6 21 0,6-21 0,0 0 0,-3 20 0,3-20 0,0 0 0,0 0 0,0 0 129,-11 19-129,11-19 0,0 0 0,0 0-129,0 0-645,-14-10-2709,12-11-1161,2 1-258,-7-18-129</inkml:trace>
    <inkml:trace contextRef="#ctx0" brushRef="#br0" timeOffset="-21729.2428">-99-78 1419,'0'0'1290,"18"16"0,-18-16-258,0 0-129,0 0-129,21 8 0,-21-8 0,0 0 0,23 0 0,-23 0 129,28-4-129,-8 3 0,1-12 0,9 5 0,-2-8-258,15 1 0,1-4 0,9 1-129,3-7 129,11 4 0,-2-8-129,11 4 129,0-2-129,5-2 258,-6-6-258,11 1 0,-10-1 0,9 5-129,-8-6-129,4 1 0,4-1 129,0-3-258,-2 0 129,5 2 0,4-7-129,0 0 129,1-3-129,1 4 129,-3-4-129,1 3 0,0 0 129,-4 2-129,-1 3 129,-4 2-129,-4 1 0,0 2 129,1-3-129,-2 3 0,-3 0 0,-2 4 129,1 0-258,-2 1 258,-3 0-129,-2 6 0,-7 5 0,-3-3 0,-6 3 258,0 4-258,-10-1 129,-4 4-129,1 1 0,-8-1 0,-1 4 129,-3 3-129,-5-2 0,1 1 0,-22 5 0,26-6 0,-26 6 0,0 0-129,21-2-258,-21 2-258,0 0-1290,0 11-2709,-14-7 0,-7 9-774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38 11 1806,'0'0'2064,"0"0"-129,0 0-129,0 0-129,0 0 129,0 0-129,-17-1-258,17 1-258,0 0-258,0 0-129,0 0-129,0 0-258,0 0 0,0 0-387,0 0 0,0 0 0,0 0-258,0 0 129,-3 16-129,3-16 129,0 0 129,5 16-129,-5-16 129,0 0 0,0 0 0,0 0 129,0 0 0,0 0 129,0 0-129,0 0 258,0 0 0,0 0 0,0-15-129,0 15 129,-4-17-129,4 17 129,0 0-258,0 0 129,0 0-258,-18-14-129,18 14 129,0 0-129,0 0-129,0 0 258,0 13-129,0-13 0,0 0 129,0 0 0,11 18 0,-11-18 0,0 0 0,0 0 129,0 0-129,0 0 0,0 0-129,0 0 0,0 0-258,0 0-516,0 0-1935,22 9-1290,-22-9-258,0 0-129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-813-772 516,'-21'-5'387,"21"5"129,0 0-387,0 0 0,0 0 0,0 0-129,0 0 129,-16 0 129,16 0-129,0 0 0,0 0-129,0 0 0,0 0 0,0 0-129,0 0 129,0 0-129,0 0 129,0 0 0,0 0 0,0 0 0,0 0 0,0 0 0,0 0 0,0 0 129,0 0-129,0 0 0,0 0 129,0 0-129,0 0 129,0 0-129,0 0 129,0 0 129,0 0-129,0 0 0,0 0 258,0 0 0,0 0-129,0 0 129,10-8 0,-10 8-129,22-13 258,-22 13 0,27-19 387,-27 19-129,34-28-129,-18 11 129,3-8 0,2-2 0,3 2-258,-1-7 0,4 1-258,-2-1-129,5 0 0,-4-4 129,2 9 129,1-6 0,-3 4 129,3-8-129,2 11 258,-2-7-129,3 3 0,-1-3 0,2 4-258,1-1-129,0 4 129,-2-2-387,0 2 129,2 2-129,-4 4 0,2 0 0,-4 1-129,-1 2 0,2-2 0,-4 7 0,-1-6-258,4 10-774,-7 1-2322,-7-15-258,16 15-258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-908 177 774,'0'0'1032,"0"0"-129,0 0 258,16-22-258,-16 22 129,12-20 0,-12 20-129,24-35-129,-8 16-129,4 0-258,1-9 129,1 9-387,0-7 0,2 3 0,1-2 258,0 6-387,-4-3 0,1 4-129,-1 2-129,-1-2 0,-1 3-129,0-4-774,-3-1-1419,11 14-516,-19-19 130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340-891 516,'19'-13'903,"-19"13"258,26-19-129,-9 3 258,3 0-129,1-5 258,3-2-258,4-3-258,-3-7-129,7 5-258,0-14 0,6 8 129,-4-14-129,11 8 258,-7-11-129,7 7-129,-4-5-258,5 1 258,2 1-645,-4 3 129,0 5-387,-4 5 129,-1 7 0,-7 3-129,1 3-387,-11 10-1806,-11-5-1032,16 16-258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-450 1110 258,'0'0'3999,"-14"0"129,14 0-258,0 0-2193,0-16-387,0 16-516,0-22-129,0 22-387,20-33-258,-1 7 0,5-1 0,12-5 0,10-6-129,5-7 129,10-3-129,6-4-258,6-2 0,-2-8-903,-2-9-2580,12 20-129,-26-12-129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249 1386 2193,'93'-92'1161,"-38"35"-258,5-5-774,2-1-258,3 5-129,-1-5 129,-3 7-516,-5-7-1548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1157 63 903,'0'0'4386,"0"0"516,0 0-516,-20-15-1419,20 15-645,0 0-903,0 0-258,0 0-516,0 0-129,0 0-129,0 0 0,0 0 129,0 0-258,-21-6 0,21 6-129,0 0 0,0 0 0,0 0-129,0 0 129,0 0-258,-11 11 129,11-11-129,0 0 129,0 19-129,0-19 129,0 0-129,0 0 0,13 18 129,-13-18-129,0 0 129,0 0 0,0 0 0,19 0 129,-19 0-129,9-13 258,-9 13 0,7-18-129,-7 18 129,3-25-129,-3 25 0,0-16 0,0 16-129,0 0 0,-14-2 0,14 2 0,-10 13-129,10-13 0,-3 33 0,1-14 129,2 0-129,0-1 0,0-18 129,10 24 0,-10-24 0,0 0 0,20 10 0,-20-10 0,16 0 129,-16 0-129,0 0 129,24-20-129,-24 20 129,6-18 0,-6 18 0,2-25 0,-2 25 0,0 0 0,-5-22-129,5 22 0,0 0 0,0 0 0,0 0-129,0 0 0,-11 10 0,11-10 129,0 0-129,8 22 0,-8-22 0,0 0 129,16 17 0,-16-17 0,0 0 129,0 0-129,0 0 129,17-10 0,-17 10-129,3-20 129,-3 20-129,0-19-387,0 19-3741,0 0-516,0 0-516,0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1091-583 1677,'0'0'4257,"0"0"516,0 0-387,-5 17-1935,5-17-645,0 0-516,-17 0-258,17 0 0,0 0-387,0 20 0,0-20-258,0 0 258,0 0-258,1 24 0,-1-24-129,0 0-129,13 21 129,-13-21-129,0 0 0,17 24 0,-17-24 0,15 22 0,-15-22-129,14 29 0,-14-29 0,19 32 129,-19-32-129,19 31 0,-19-31 0,22 23 0,-22-23 0,19 22 258,-19-22-258,17 17-129,-17-17 258,0 0-258,19 22 129,-19-22-129,0 0 258,0 0-387,18 10 258,-18-10 129,0 0-129,0 0 258,0 0-258,20 0 129,-20 0-258,0 0 387,0 0-258,16-1 0,-16 1-129,0 0 129,0 0 129,0 0-129,0 0-129,0 0 0,17-7 0,-17 7 129,0 0 0,0 0 0,0 0 129,0 0-129,0 0 0,0 0 129,0 0 0,4-19-129,-4 19 0,0 0 0,3-18 129,-3 18-129,3-26 129,-3 26-258,6-23 129,-6 23 0,7-26 0,-7 26 0,9-29 0,-9 29-129,11-18 129,-11 18 0,11-16 129,-11 16-129,0 0 0,18-22 0,-18 22 129,0 0-129,11-25 0,-11 25 129,0 0-129,11-18 0,-11 18 129,0 0-129,0 0 0,9-20 0,-9 20 0,0 0 129,0 0-129,0 0 0,0 0 0,8-18 0,-8 18 129,0 0-129,0 0 0,0 0 0,0 0 0,0 0 0,0 0 0,0 0-129,2-15 129,-2 15 0,0 0 0,0 0 129,0 0-129,0 0-129,0 0 129,8-22-903,-8 22-3741,0 0-387,0 0-258,0 0-387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1083-3 1806,'0'0'2064,"0"0"-129,0 0-129,0 0-129,0 0 129,0 0-129,-17-1-258,17 1-258,0 0-258,0 0-129,0 0-129,0 0-258,0 0 0,0 0-387,0 0 0,0 0 0,0 0-258,0 0 129,-3 16-129,3-16 129,0 0 129,5 16-129,-5-16 129,0 0 0,0 0 0,0 0 129,0 0 0,0 0 129,0 0-129,0 0 258,0 0 0,0 0 0,0-15-129,0 15 129,-4-17-129,4 17 129,0 0-258,0 0 129,0 0-258,-18-14-129,18 14 129,0 0-129,0 0-129,0 0 258,0 13-129,0-13 0,0 0 129,0 0 0,11 18 0,-11-18 0,0 0 0,0 0 129,0 0-129,0 0 0,0 0-129,0 0 0,0 0-258,0 0-516,0 0-1935,22 9-1290,-22-9-258,0 0-129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8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1453-899 2709,'0'0'2451,"0"0"129,0 0-258,0 0-387,0 0-516,0 0-129,-5-15-258,5 15-129,0 0-129,21-29-387,-9 7-129,9-4-129,6-3-516,-4-9-903,9-2-2838,8 15 0,-15-13-516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14T01:53:48.9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F68E95-4928-4A0F-BBE8-7ABC2ABD2A16}" emma:medium="tactile" emma:mode="ink">
          <msink:context xmlns:msink="http://schemas.microsoft.com/ink/2010/main" type="inkDrawing" rotatedBoundingBox="5176,4122 13107,4637 12742,10252 4811,9737" hotPoints="12680,7313 9311,10682 5942,7313 9311,3944" semanticType="enclosure" shapeName="Circle"/>
        </emma:interpretation>
      </emma:emma>
    </inkml:annotationXML>
    <inkml:trace contextRef="#ctx0" brushRef="#br0">757 2208 1161,'0'0'1935,"0"0"-258,0 0-387,0 0 258,0 0-258,0 0-129,-19 1-129,19-1 0,0 0-258,0 0-129,0 0 0,0 0-258,-21 0-129,21 0 129,0 0-129,0 0 0,0 0 129,-18-9 0,18 9-129,0 0 0,-19-12 0,19 12 0,0 0 129,0 0-258,-25-20 258,25 20-129,0 0 0,0 0-129,-23-26 0,23 26 129,-14-17-129,14 17 0,0 0 129,-23-23-129,23 23 0,-23-19 0,23 19-129,-28-19 129,28 19 0,-30-22-129,30 22 129,-32-24-129,32 24 0,-32-28 0,32 28 129,-28-29-129,28 29 129,-25-26-129,25 26 0,-21-24 0,21 24 129,-18-25-129,18 25 0,-12-21 129,12 21-129,-10-21 129,10 21-129,-8-17 129,8 17-129,-10-25 0,10 25 129,-12-23-129,12 23 258,-16-25-516,16 25 516,-16-26-258,16 26 0,-13-21 0,13 21 0,-12-22 0,12 22 129,-12-21-129,12 21 0,-13-24 0,13 24 0,-17-23 0,17 23 0,-18-24 129,18 24-129,-19-17 0,19 17 0,-18-20 0,18 20 0,-16-23 0,16 23 0,-14-23 0,14 23 0,-14-24 0,14 24 0,-14-17 0,14 17 0,-14-20 0,14 20 0,-14-18 0,14 18 0,0 0 0,-20-28 0,20 28 0,-10-17 0,10 17 0,-11-20 0,11 20 0,-7-17 0,7 17 0,-9-21 0,9 21 0,-3-20 0,3 20 0,0 0 0,-6-21 0,6 21 0,0 0 129,0-26-258,0 26 129,0 0-129,0-21 129,0 21-129,0 0 129,0-24-258,0 24 258,0 0 0,0-32 0,0 32 0,0-29 0,0 29 0,0-33 258,0 33-258,0-33 0,0 33 0,0-27 0,0 27 0,0-22 0,0 22 0,0-22 0,0 22 0,6-23 0,-6 23 0,1-21 0,-1 21 0,4-18 0,-4 18 0,2-19 0,-2 19 0,0 0-258,7-17 258,-7 17 0,1-19 0,-1 19 0,0 0 0,9-23 0,-9 23 0,0 0 0,9-27 0,-9 27 0,7-21 0,-7 21 0,11-22 0,-11 22 0,10-25 0,-10 25 0,11-24 0,-11 24 0,10-26 258,-10 26-258,9-24 0,-9 24 0,6-21 0,-6 21 0,5-20 0,-5 20 0,0 0 0,9-25 0,-9 25 0,7-21 0,-7 21 0,0 0 0,12-20 0,-12 20 0,0 0 0,12-21 0,-12 21 0,0 0 0,0 0 0,20-20 0,-20 20-258,0 0 258,0 0 0,0 0 0,16-17 0,-16 17 0,0 0 0,0 0 0,21-16 0,-21 16 0,0 0 0,19-19 0,-19 19 0,0 0 0,18-15 258,-18 15-258,0 0 0,23-14 0,-23 14 0,19-18 0,-19 18 0,22-13 0,-22 13 0,17-13 0,-17 13 0,0 0-258,25-18 258,-25 18 0,19-11 0,-19 11 258,20-16-258,-20 16-258,17-10 258,-17 10 0,0 0 0,23-15 0,-23 15 0,0 0 0,25-19 0,-25 19 0,26-16 0,-26 16 0,29-18 0,-29 18 0,33-13 0,-13 9 0,-20 4 0,35-11-129,-35 11 258,28-8-258,-28 8 129,25-10 129,-25 10-129,26-9 0,-26 9 0,23-10 0,-23 10 0,23-10 0,-23 10 0,20-9 0,-20 9 0,23-10 0,-23 10 0,21-10 0,-21 10 0,26-8 0,-26 8 0,29-11-129,-29 11 129,31-11 129,-31 11-129,32-10-129,-32 10 129,30-9 0,-30 9 0,28-1 0,-28 1 0,27-2 0,-27 2 0,23-1 0,-23 1 0,24-7 0,-24 7 129,29-5-258,-29 5 129,35-9 0,-16 4 0,1 2 0,-1-1 0,1 1 0,1-2 0,-21 5 0,33-8 129,-33 8-129,34-6 0,-34 6 0,30-8 0,-30 8-387,44-12-903,-23 3-3096,0-11-387,4 0-387,-9-12 129</inkml:trace>
    <inkml:trace contextRef="#ctx0" brushRef="#br0" timeOffset="23291.3321">651 2233 903,'0'0'1548,"-21"-1"-129,21 1-516,0 0-129,0 0-387,0 0 0,-7-23 129,7 23 0,0 0-129,0 0 387,0 0-129,0 0 0,-14-20-129,14 20 0,0 0-258,0 0 0,0 0 129,0 0-258,-11-18 0,11 18 129,0 0 258,0 0-258,0 0 129,0 0 129,-10-21-129,10 21-129,0 0 0,0 0 0,0 0-258,0 0 129,0 0 0,0 0 0,0 0 0,0 13 129,0-13-129,0 0 129,9 21 0,-9-21 0,10 21-129,-10-21 0,11 23 0,-11-23 0,12 23-129,-12-23 129,11 27 0,-11-27-129,12 25 129,-12-25-129,13 21 129,-13-21-129,0 0 0,15 24 129,-15-24-129,0 0 129,20 20-129,-20-20 0,0 0 129,16 18-129,-16-18 258,0 0-258,0 0 0,17 25 129,-17-25-129,0 0 129,11 28-129,-11-28 0,7 17 0,-7-17 129,7 19-129,-7-19 129,0 0-129,12 26 129,-12-26-129,9 22 129,-9-22-129,7 18 129,-7-18-129,0 0 0,16 21 258,-16-21-258,0 0 258,0 0-258,16 21 258,-16-21-258,0 0 258,0 0-258,0 0 0,11 20 0,-11-20 0,0 0 0,0 0 0,0 0 129,12 19-129,-12-19 0,0 0 0,0 0 0,18 21 0,-18-21 0,0 0 129,23 23-129,-23-23 129,0 0 0,26 26-129,-26-26 129,21 17 0,-21-17-129,23 15 0,-23-15 129,27 21-129,-27-21 0,26 21 0,-26-21 0,34 21 0,-34-21 129,24 21-129,-24-21 0,29 23 0,-29-23 0,24 18 0,-24-18 0,25 19 0,-25-19 0,35 26 0,-35-26 0,36 26 0,-36-26 0,35 23 0,-16-10 0,-19-13 129,32 23-129,-32-23 129,27 21-129,-27-21 258,24 14-258,-24-14 129,23 20-129,-23-20 0,23 16 129,-23-16-129,23 21 0,-23-21 0,20 16 0,-20-16 0,0 0 0,21 21 129,-21-21-129,0 0 0,17 23 0,-17-23 0,11 21 0,-11-21 0,14 22 0,-14-22 0,19 33 0,-19-33 0,20 33 0,-20-33 0,18 29 0,-18-29 0,19 21 0,-19-21 0,18 21 0,-18-21 0,0 0 0,26 25 0,-26-25 0,12 19 0,-12-19 0,13 21 0,-13-21 0,9 25 0,-9-25 0,7 25 129,-7-25-129,10 22 0,-10-22 0,9 29 0,-9-29 0,11 23 0,-11-23 0,10 25 0,-10-25 0,13 22 0,-13-22 0,14 23 0,-14-23 0,14 21 0,-14-21 0,0 0 0,25 28 0,-25-28 0,17 21 0,-17-21 0,14 21 0,-14-21 0,18 21 0,-18-21 0,0 0 0,26 24 0,-26-24 0,0 0 129,23 21-258,-23-21 258,0 0-129,22 15 0,-22-15 0,0 0-129,17 14 129,-17-14 0,0 0 0,16 21 0,-16-21 0,0 0 0,14 25 0,-14-25 258,13 22-258,-13-22 129,14 20-129,-14-20 129,14 17 0,-14-17 0,16 20-129,-16-20 0,0 0-129,21 24 129,-21-24 0,12 20 0,-12-20-129,13 21 258,-13-21-129,0 0 0,17 21 0,-17-21 0,0 0 0,16 19 0,-16-19 0,0 0 0,12 18 0,-12-18 0,0 0 0,0 0 0,15 26 0,-15-26 0,0 0 0,0 0 0,0 0 0,19 20 0,-19-20 0,0 0 0,0 0 0,0 0 0,19 22 0,-19-22 0,0 0 0,0 0 0,20 16 0,-20-16 0,0 0-129,21 21 258,-21-21-129,0 0 0,23 12 0,-23-12 0,0 0 0,25 15 0,-25-15 129,0 0-129,23 17 0,-23-17 0,0 0 0,23 16 0,-23-16 0,19 13 0,-19-13 0,19 10 0,-19-10 0,27 13 0,-27-13 0,26 11 0,-26-11 0,27 16 0,-27-16 0,21 8 0,-21-8 0,21 11 0,-21-11 0,0 0 0,21 11 0,-21-11 0,0 0 0,18 15 0,-18-15 0,0 0 0,0 0 0,23 12 0,-23-12 129,0 0-129,25 5 0,-25-5 0,21 8 0,-21-8 0,23 10 0,-23-10 129,24 13-258,-24-13 258,32 13-129,-32-13 0,32 13 0,-14-4 0,-18-9 0,35 13 0,-16-7 0,1 0-129,-20-6 129,35 8 0,-17-1 0,-18-7 0,35 3 0,-16 2 129,-19-5-129,36 5 0,-17-4 0,-19-1 0,30 0 0,-30 0 0,28 0 0,-28 0 0,22 0 0,-22 0 0,0 0 0,19 3 129,-19-3-129,0 0 0,0 0 0,23 7 0,-23-7 0,0 0 0,19 2 0,-19-2 0,0 0 0,20 0 0,-20 0 0,0 0 0,24-2 0,-24 2 0,18 0 0,-18 0 0,21 2 0,-21-2 0,20 4 0,-20-4 0,23 7 0,-23-7 0,23 0 0,-23 0 0,22 0 0,-22 0 0,23 6 0,-23-6 0,0 0 0,25 2 0,-25-2 0,0 0 0,25 0 0,-25 0 0,19 0 0,-19 0 0,23 5 0,-23-5 0,28 3 0,-28-3 0,36 6 0,-15-2 0,0-4 0,4 0 0,-2 3 0,1-2 0,1 3 0,2-4 0,-1 1 0,1-1 0,1 0 0,0 0 0,-2-1 0,3-3 0,-3 1 0,1-2 0,1 4 0,-3-1 0,-1 2 0,-1 0 0,2 0 0,0-3 0,1 3 0,-1-2 129,-2 2-129,0-1 0,-2-3 0,-2 1 0,1 3 129,-20 0-129,32-1 0,-32 1-129,26 0 129,-26 0 0,25-4 0,-25 4 0,30 0 0,-30 0 0,26-9 0,-26 9 0,27-8 0,-27 8 0,26-12 0,-26 12 0,25-9 0,-25 9 0,21-7 0,-21 7 0,19-8 0,-19 8 0,22-9 0,-22 9 0,19-11 0,-19 11 0,18-9 0,-18 9 0,0 0 0,21-10 0,-21 10 0,0 0 0,23-13 0,-23 13 0,19-11 0,-19 11 0,27-18 0,-27 18 0,33-10 0,-33 10 0,34-11 0,-34 11 0,33-10 0,-33 10 0,28-14 0,-28 14 0,32-11 0,-32 11 0,32-12 0,-14 8 0,1-4 0,0 0 0,1 0 0,1 2 0,-2-6 0,3 3 0,-5-1 0,4 0 0,1 2 0,-3 0 0,0 3 0,1-1 0,-1-5 0,4 8 0,-3-5 0,1 0 0,-2 0 0,-19 8 0,36-9 0,-36 9 129,26-8-129,-26 8 0,25-8 0,-25 8 0,0 0 0,28-13 0,-28 13 0,21-12 0,-21 12 0,0 0 0,27-13 0,-27 13 0,0 0 0,23-11 0,-23 11 0,0 0 0,17-13 0,-17 13 0,0 0 0,27-13 0,-27 13 0,19-7 0,-19 7 129,27-8-129,-27 8 0,30-8 0,-30 8 0,31-10 0,-11 2 0,-3 4 129,5-4-129,-3-2 0,0 3 129,1-1-129,-1 0 129,2 0-258,-1-1 258,-1-4-258,2 1 129,1 4-129,-3-5 129,4-2-129,-2 6 0,2-4 129,0 1-129,-2-1 129,0 4 0,2-2 129,0 1-129,-2 2 0,2 0 0,-3 1 0,-1-3 0,-19 10 129,37-11-129,-37 11 0,32-12 0,-32 12 0,34-9 0,-17 1 0,3 1 0,-1 2 0,-1 1 0,3-1 0,-2-2 0,-1 1 0,1-1 0,1 1 129,-3-1-129,3 1 0,-20 6 0,33-14 0,-33 14 0,30-16 129,-30 16-129,34-17-129,-34 17 129,35-20 0,-15 12 0,-1-1 0,-1-3 0,-18 12 0,33-21 0,-13 10 129,-20 11-129,35-18 0,-17 11 0,-18 7 0,35-13 0,-16 10 129,-19 3-129,34-8 0,-34 8 0,23-6 0,-23 6 0,0 0 0,19-7-129,-19 7 129,0 0 0,0 0 0,18-10 0,-18 10 129,0 0-129,19-12 0,-19 12 0,18-12 0,-18 12 0,0 0 0,28-13 0,-28 13 0,0 0 0,27-13 0,-27 13 0,0 0 0,24-12 0,-24 12 0,0 0 0,23-6 0,-23 6 0,0 0 0,23-5 0,-23 5 0,0 0 0,28-13 0,-28 13 0,18-8 0,-18 8 0,19-6 0,-19 6 0,22-8 0,-22 8 0,17-8 0,-17 8 0,0 0 0,23-12 0,-23 12 0,0 0 0,23-9 0,-23 9 0,0 0 0,21-15 0,-21 15 258,0 0-258,0 0 0,21-19 0,-21 19 0,0 0 0,0 0 129,0 0-129,0 0 0,0 0 0,0 0 129,0 0-129,0 0 0,0 0 0,15-18 0,-15 18 0,0 0 0,0 0 0,0 0 0,0 0 0,0 0 0,0 0 0,0 0 0,21 0 0,-21 0 0,0 0 0,0 0 0,0 0-129,0 0 129,23-9 0,-23 9 0,0 0 0,0 0 0,19-8 0,-19 8 0,0 0 0,0 0 0,23-9 0,-23 9 0,0 0 0,0 0 0,23-16 0,-23 16 0,0 0 129,0 0-129,18-18 0,-18 18 0,0 0 0,0 0 0,0 0 129,21-21-129,-21 21 0,0 0 0,26-10 0,-26 10 0,22-6 0,-22 6 0,22-7 0,-22 7 0,0 0 0,23-8 0,-23 8 0,0 0 0,20-6 0,-20 6 0,0 0 0,0 0 0,17-5 0,-17 5 129,0 0-129,0 0 0,0 0 0,0 0 0,0 0 0,22-15 0,-22 15 0,0 0-129,0 0 129,19-19 0,-19 19 0,0 0 0,21-18 0,-21 18 0,0 0 0,18-15 0,-18 15 0,0 0 0,21-13 0,-21 13 0,0 0 0,21-17 0,-21 17 0,0 0 0,21-13 0,-21 13 0,0 0 129,0 0-129,20-18 0,-20 18 0,0 0 0,0 0 0,19-14 0,-19 14 0,0 0 0,0 0 0,16-17 0,-16 17 0,0 0 0,0 0 0,27-21 0,-27 21 0,0 0 0,17-23 0,-17 23 0,0 0 0,20-22 0,-20 22 129,0 0-129,21-25 0,-21 25 0,0 0 0,16-23 0,-16 23 129,0 0-129,12-21 0,-12 21 0,0 0 129,11-22-129,-11 22 0,10-20 0,-10 20 129,9-25-129,-9 25 0,14-26 0,-14 26 0,16-28 0,-16 28-129,19-28 258,-19 28-387,16-30 387,-16 30-258,18-33 129,-18 33-129,14-28 129,-14 28 129,12-30-258,-12 30 129,11-23 0,-11 23 0,11-22-129,-11 22 129,7-20 0,-7 20 0,0 0 0,10-19 0,-10 19 0,0 0 0,4-22 129,-4 22-129,5-19-129,-5 19 258,0-21-129,0 21 0,5-21 0,-5 21 0,6-27 0,-6 27 0,5-24 0,-5 24 0,7-27 0,-7 27 0,9-31-129,-9 31 258,9-24-129,-9 24 0,9-24 0,-9 24 0,3-25 0,-3 25 0,5-21 0,-5 21 0,6-24 0,-6 24 0,5-23 0,-5 23 0,7-24 0,-7 24 0,2-22 0,-2 22 0,3-23 0,-3 23 0,6-26 0,-6 26 129,3-23-129,-3 23 0,2-27 0,-2 27 0,5-21 0,-5 21 0,5-27 0,-5 27 0,8-30 0,-8 30-129,0-33 129,0 33 0,3-29 0,-3 29 129,0-28-129,0 28 0,0-30 0,0 30 0,0-32 0,0 32 0,-2-33 0,1 14 0,1 19 0,0-31 0,0 31 0,0-31 0,0 31 0,0-26 0,0 26 0,0-21 0,0 21 0,0-17 0,0 17 0,0-20 0,0 20 0,-6-21 0,6 21 0,-5-25 0,5 25 0,-4-32 0,4 32 0,-7-34 0,6 18 0,-5-4 0,5-2 0,-1 1 0,2 0 0,-2 0-129,0-2 129,0-3-129,2 3 258,-5-3-258,3 5 129,-1 0-129,-2-2 258,-1 1-129,6 22 0,-17-39 0,17 39 0,-14-32 0,8 13 0,6 19 0,-14-33 0,14 33 0,-3-34 0,3 34 0,-6-36 0,3 19 129,-3-7-129,1 3 0,3-1 0,-1 1 0,-1-2 0,-3 3 129,4-2-129,-4 1 0,3 1 0,-1 3 0,0-3 0,-1 0 0,5 1 0,-5 1 0,4-1 0,-1 0 0,3 19 0,-5-33 0,-1 14 129,5 1-129,1 18 0,-11-33 0,11 33 0,-7-27 0,7 27 0,-7-28 0,7 28 0,-9-20 0,9 20 0,-5-22 0,5 22 0,-9-19 0,9 19 0,-9-20 129,9 20-258,0 0 258,-14-26-129,14 26 0,-16-19 0,16 19 0,-23-25 0,23 25 0,-28-24 0,28 24 0,-27-21 0,27 21 0,-21-14 0,21 14 0,0 0 0,-23-17 0,23 17 0,0 0 0,0 0 0,-23-20 0,23 20 129,-17-9-129,17 9 0,-21-11 0,21 11 0,-25-12 0,25 12 0,-23-9 0,23 9 0,-25-12 0,25 12 0,-21-8 0,21 8 0,-19-8 0,19 8 0,0 0 0,-22-9 0,22 9 0,0 0 0,-22-9 0,22 9 0,-18-4 0,18 4 0,-28-7 0,28 7 0,-34-11 0,16 8 0,-1-2 0,1 2 0,18 3 0,-31-13 0,31 13 0,-32-13 0,32 13 0,-27-15 0,27 15 0,-26-13 0,26 13 129,-27-15-129,27 15 0,-17-11 0,17 11 0,0 0 0,-23-11 0,23 11 0,0 0-129,0 0 129,-21-21 0,21 21 0,0 0 0,0 0 0,-22-18 0,22 18 129,0 0-129,-24-18 129,24 18-258,-25-11 129,25 11 0,-33-14 0,11 6-129,-1-1 258,0-4-258,-1 2 129,3-2 129,-2 0-129,0-2 0,2 4 0,21 11 0,-32-21 0,32 21 0,-32-20 0,32 20 0,-32-19 0,32 19 0,-33-23 0,33 23 0,-36-21 0,12 8 0,-3 0 0,-3 2 0,-3 1 0,-1 2 0,-1 0-129,0 0 129,-1 1 0,8 2 0,0 0 0,5 4 0,2-2 0,3-1 0,18 4 0,-25-1 0,25 1 0,-21-3 0,21 3 0,-19-7 0,19 7 0,-21-11 0,21 11 0,-27-10 0,27 10 0,-37-11 0,14 8 0,0-4 0,0 2 0,2 0 0,-2 1 0,2-1 0,1 2-129,20 3 129,-31-11 129,31 11-258,-32-13 129,32 13 0,-23-13 129,23 13-129,-21-9-129,21 9 129,-18-11 0,18 11 0,-23-10 0,23 10 0,-30-13 0,30 13 0,-32-11 0,15 3 0,-3 0 0,20 8 0,-35-12 0,17 3 0,-1 4 0,-2-1 0,3-2 0,-3-3 0,2 3 0,-3 0 0,5-4 0,-4 4-129,-1 0 129,1 4 0,-2 0 0,-1-1 0,-1 1 0,0 0 0,4 4 0,-2-1 0,2-2 0,0-1 0,3 3-129,18 1 258,-30-8-129,30 8 0,-28-18 0,28 18-129,-30-14 129,30 14 0,-28-14 0,28 14 0,-30-10 0,30 10 0,-29-6 0,29 6 0,-28-8 0,28 8 0,-28-16 0,28 16 0,-28-12-129,28 12 129,-29-13 0,29 13 0,-26-12 0,26 12 0,-27-9 0,27 9 0,-17-12 0,17 12 0,-21-11 0,21 11 0,0 0 0,-25-13 0,25 13 0,-19-11 0,19 11 0,-22-11 0,22 11 0,-19-16 0,19 16 0,-21-12 0,21 12 0,-25-11 0,25 11 0,-28-8-129,28 8 129,-27-11 0,27 11 0,-24-8 0,24 8-129,-23-8 129,23 8 0,0 0 0,-25-12 0,25 12 0,0 0 0,-21-7 0,21 7 0,0 0 0,-28-8 0,28 8 0,-18 0-129,18 0 129,-23-8 0,23 8 0,-25-8 0,25 8 0,-26-10 0,26 10 0,-27-11 0,27 11 0,-26-13 0,26 13-129,-30-16 129,30 16 0,-27-13 0,27 13 0,-24-13 129,24 13-129,0 0 0,-25-8 0,25 8 0,0 0 0,0 0 0,0 0 0,-21-6 0,21 6 0,0 0-129,0 0 129,-23 0 0,23 0 0,0 0 0,-21 0 0,21 0 0,-20-2 0,20 2-129,-19-9 129,19 9 0,-30-8 0,30 8 129,-32-8-129,14 7-129,18 1 129,-33-5 0,33 5 0,-34-3 0,34 3 0,-31-7 0,31 7 0,-30-1-258,30 1 258,-32-4 0,32 4 0,-32 0 0,32 0 0,-33 0-129,33 0 129,-36 7 0,13-2 0,2 1 0,-2 4 0,6-2-129,-3-3 129,-1 7 0,3-8 0,18-4 0,-35 12 0,35-12 0,-34 6-129,15-3 129,19-3 0,-35 10 0,35-10 0,-36 7 0,36-7 0,-33 3 0,33-3 129,-32 5-129,32-5 0,-30 0 0,30 0 0,-28 3 0,10 2 0,18-5-129,-33 13 129,33-13 0,-36 12 0,17-7 0,1 3 0,-1 4 0,19-12 0,-32 21 0,32-21 0,-33 26 0,33-26 0,-30 24-129,30-24 129,-30 24 0,30-24 0,-25 17 0,25-17 0,-21 12 0,21-12 0,0 0 0,-25 8 0,25-8 0,0 0 0,-26 2 0,26-2 0,-22 6 0,22-6 0,-30 4 0,13 0 0,-3 0 0,1 1 0,0 3 0,-4-1 0,1 2-129,3 3 129,1-3 0,18-9 0,-33 23 0,33-23 0,-30 27 0,30-27 0,-27 22 0,27-22-129,-28 31 129,28-31 0,-26 24 0,26-24 0,-36 26 0,17-15 0,1 2 129,-3-1-258,0-7 258,0 6-129,1-1 0,1-1 0,19-9 0,-34 10 0,34-10 0,-33 8 0,33-8 0,-25 10 0,25-10 0,-25 3 0,25-3 0,-22 10 0,22-10-129,-25 16 129,25-16 0,-21 14 0,21-14 0,-22 16-129,22-16 129,-21 19 0,21-19 129,-17 17-258,17-17 129,-22 20 0,22-20 0,-19 21 0,19-21 0,-18 17 0,18-17 0,-23 18 0,23-18 0,-21 19 0,21-19 129,-21 14-129,21-14 0,-21 11 0,21-11 0,-21 8 0,21-8 0,-18 8 0,18-8 0,-21 5 0,21-5 0,-28 13 129,28-13-129,-29 13 0,29-13 0,-26 13 0,26-13 0,-23 10 0,23-10-129,-19 13 129,19-13 0,-18 12 0,18-12 0,-19 12 0,19-12 0,0 0 0,-25 18 0,25-18 0,0 0 0,-20 13 0,20-13 0,0 0 0,-17 14 0,17-14 0,0 0 0,-21 13 0,21-13 129,0 0-129,-23 13 0,23-13 0,0 0 0,-25 18 129,25-18-129,0 0 0,-27 13 0,27-13 0,-17 10 0,17-10 0,-20 16 0,20-16 0,0 0 0,-24 15 0,24-15 0,0 0 129,-21 16-129,21-16 0,0 0 0,0 0-129,-22 11 0,22-11 129,0 0 0,0 0 0,-23 16 0,23-16 0,0 0 129,-19 12-129,19-12 0,0 0 129,-21 9-258,21-9 129,0 0 0,-25 15 0,25-15 0,-19 6 0,19-6 0,0 0 0,-25 12 0,25-12 0,0 0 0,-19 3 0,19-3 0,0 0 0,0 0 0,-22 8 0,22-8 0,0 0 0,0 0 0,-19 9 129,19-9-129,0 0 0,-21 8-129,21-8 258,0 0-129,-23 4 0,23-4 0,-20 7 0,20-7 0,0 0-129,-26 11 258,26-11-258,-19 10 129,19-10 0,-23 13 0,23-13 0,-23 14 0,23-14 0,-21 16 0,21-16 0,0 0 0,-25 26 0,25-26 0,0 0 0,0 0 0,-18 20 0,18-20 0,0 0 0,0 0 0,-23 7 0,23-7 129,0 0-129,0 0 0,-24 8-129,24-8 129,-20 5-129,20-5-129,-32 8-129,2-7-387,7 22-2193,-22-9-1806,-21 6-387,-18 1-258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8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464 1917 129,'0'0'2451,"0"0"-1548,-19 12-129,19-12-129,0 0-258,0 0 129,-19 14-258,19-14 645,0 0-258,0 0 387,0 0 129,0 0 0,0 0-129,0 0 129,0 0-129,0 0-129,0 0-258,0 0-129,0 0 129,0 0-387,0 0 0,12-23-129,4 2-129,9-3 0,4-7 0,6-3-129,9-2-258,-1-10-129,13 11-774,-7-13-774,11 8-387,-3 0-903,-8-9-774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8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1380 1443 1806,'0'0'3741,"18"-15"0,-18 15-1548,6-34-645,8 15-258,-6-12-129,14 10-129,-9-18-258,15 9-129,1-16 0,9 6-258,1-10-129,7 1-387,6 3-903,-6 0-2967,-2-17-258,13 16-516,-22-13 258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05T15:04:23.48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1513 492 1,'32'-44'3869,"-1"13"-386,-1-13-774,7-7-516,5 2-516,-2-12-774,6 8-387,3-1-645,-5 0-1548,3 3-1806,4 24-645,-18-10 129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1:55:19.3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5477 0 8,'-70'36'7,"-9"-1"1,-2 4 0,-11-5 0,0 8-1,-10-6 0,-3 3 0,-4-1-1,0-1-2,-7 1 1,-3-3-2,1 0 0,-5-4 1,-1 0-2,-1-1 0,-1-3-1,0-1 0,1-4 0,-1 1-1,2-2 1,1 1-1,1-2 0,1 0 0,-2 0 0,2 4 1,-2-1-1,0 2 0,0 3 0,0 2 1,3 3-1,-2 0 0,3 3 0,2-4 0,2 9 0,4-5 0,4 1 0,4 2 0,5-3 0,5 2 0,-1-2 0,6-2 1,3-1-1,5 0 0,2-4 1,5-4-1,4 2 1,5-5 0,7-2-1,4-1 1,6-2 0,3-1-1,6-2 1,2 0-1,3-5 1,5 1 0,5-4 0,1 0 0,3-1-1,5-2 1,14-3 0,-20 3 0,20-3-1,0 0 1,-14 5-1,14-5 0,0 0 1,0 0-1,0 0 0,2 17 1,-2-17 0,7 22-1,-2-5 1,0 3 0,2 5 0,0 8-1,0 6 1,1 5-1,2 9 0,-1 3 0,2 8 1,-2 9-1,2 7 0,5 4 0,-2 7 0,3 7 1,-2 2-1,4 7 0,-5-3 1,3-1-1,-1-2 0,-5-1 1,1-3-1,-3-8 1,4 3 0,-5 2-1,6 2 1,-2 4-1,-1 7 1,1-1-1,1 0 0,-2 0 1,0-4 0,0-9 0,-2-5 1,0-9 0,1-5 0,-1-10 0,0 1 0,1-5-1,0-4 0,1-1-1,0-4 0,-1-9 0,-1-4 0,2-7 1,-2-7-1,-1-7 0,-8-17 1,16 18 0,-16-18-1,0 0 1,20 4 0,-20-4 0,17-5-1,-17 5 1,22-8-1,-22 8 0,26-6 0,-9 4 1,0-1-1,5 3 0,1 5 0,7 1 0,3 2 0,4 4 0,5-1 0,2 3 0,7 0 1,-3 2-1,7-2 0,1-1 0,3 2 0,2 1 0,3 1 1,1 0-1,5 4 0,5 0 0,-1 0 0,4 1 1,-2-4-1,4 6 1,-1-10 0,2 3 0,0 0-1,0-4 2,2 2-2,1-4 1,3 10-1,5-7 1,3 9-1,-1-3 0,1 2 0,5 0 0,1-2 1,-4 2-1,1-5 0,0-1 0,1-2 0,1-3 0,3 0 0,-2-2 0,2 1 0,1-3 0,0 4 0,-3-1 0,1 1 0,0 0 0,-2 0 0,3 3 0,1-2 0,-1-1 0,-1 2 0,4-3 0,-1 3 0,-4-7 0,1 2 0,1-5 0,-2 0 0,2-3-1,0-3 1,-5-2-1,-3-1 1,3 2 0,-3-7-1,-5 4 1,0-4 0,-1 2 0,-3-2-1,1 0 1,2-1 0,-5-1-1,0 1 1,0-2-1,-3 1 1,-3-1-1,-1 2 0,-4 1 0,1-2 1,-6 2 0,2-1 0,2-1 0,1 2-1,-3-1 2,2-1-1,-1-2 0,2-4 0,2-3 0,-2-3 1,0-1-1,2-7 1,0-2-1,-2-2 0,0-2 0,2-2 0,1-1 0,0 0 0,2-3 0,-2-4 0,4 1 0,-1-2 0,1-3 0,-3-3 0,3-4-1,-1-1 1,-1 0 0,-2 4-1,2-4 1,-2-3 0,4 0 0,-1 0-1,-4 3 1,-2-3 0,0 1-1,-3-6 1,0 2-1,-1-3 1,-5 3-1,-1-3 1,-2-2 0,0 3-1,1-1 1,2 1 0,-3-1 0,-2 3 0,4-2 0,-2 0 0,3-3 0,-2-3 0,-4-1 0,-2-4-1,0 0 2,-2-6-1,-1-1 0,2-4 0,-5-1 0,-1 1 0,0-4 0,2 0 0,-1-2 0,0-2 0,-2 1 0,-5 1-1,4 0 2,-3 4-1,1 7-1,-6 3 0,1 10-1,-2 5-2,-3 14-6,-2 12-16,-11-5-3,6 19 1,-23-8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5T21:55:22.43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0-3 1,'14'-1'3,"6"1"0,1 0 0,3 1 0,3 1 0,2 1 0,3-3 0,3 6 2,1-4-1,6 4 0,0-5 0,6 7 0,1-2 0,3 4-1,1 1-1,6-2 0,1 2 0,-3-2 1,8 2 1,-1-1 0,-2-2 0,5-2 1,-1-2-1,1 3 2,-1-3-3,6 4-1,-2 2 0,0-1-2,0 2 1,0 3 0,-2 0-1,4 2 0,0-1 1,-4 1 1,-3-5 0,2 0 0,0 0 0,0-2 0,-3 0 0,-4-2 0,0 0 0,0 1-2,1 3 0,-5 0 0,0 2 0,-2-2 0,-1 3 1,2-2-1,-1 4 1,-4-5 0,1 1 0,2-1 0,-3 2 0,0-1 0,-1-1-1,-2 1 1,1 1-1,1 1 0,-4-2 1,-2 1-1,4 1 0,1 2 0,2-2 1,0 1 0,1 1 0,2 0-1,0-2 2,3 3-1,0-3 0,-2 1 1,-1 0-2,3-5 2,0 1-2,0-3 1,0 3-1,-3-5 1,-2 2-1,1 0 1,-1 1-1,-3-3 1,0 4-1,-1-3 1,-2 4-1,-1 2 0,-1-1 1,-1 2-1,0-1 0,-1 2 0,1 3 0,-2-1 0,2-3 0,-1 0 1,-2 2-1,1-2 0,-1 0 1,-2 1-1,1 1 0,-4-2 1,-1 2-1,-1-2 1,-1 0 0,-4-2 0,-1 1-1,-2-2 1,-1-2 0,-1 0 0,-2 1-1,-1-2 1,-1-2-1,1 2 0,0 1 1,1-3-1,-2 2 0,1-2 0,0 4 1,3-3-1,-2 3 1,0-1-1,0-3 1,-1 5 0,0-4-1,-2 2 1,1-4-1,-1 2 2,-3-2-2,2 0 1,-2-2 0,0-3 0,2 3 0,-16-3 0,23 5 0,-23-5-1,23 8 1,-23-8 0,17 7-1,-17-7 1,16 10-1,-16-10 0,14 6 0,-14-6 1,0 0-2,19 6 1,-19-6 0,14 6 0,-14-6 0,17 11 0,-17-11-1,21 14 1,-21-14 1,22 15-1,-22-15-1,20 12 2,-20-12-1,19 9 0,-19-9 1,0 0-1,19 10 0,-19-10 0,0 0 1,0 0-1,0 0 0,12 15 0,-12-15 0,0 0 0,0 0 0,14 16 0,-14-16 1,0 0-1,0 0 0,0 0 0,0 0 0,13 14 0,-13-14 0,0 0-1,0 0 0,17 8-4,-17-8-6,0 0-21,0 0 2,0 0-3,0 0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30:46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31 0 6,'-2'14'20,"2"-14"2,-7 10-6,7-10-2,-7 18-1,2-8-4,2 0-2,0 2-2,0 2-1,2 0-1,1 1-2,1 3 0,0 0-1,1 0 0,2 2 0,1-4 0,3-2 0,-2-3-1,4-1 0,-10-10-1,20 14-2,-10-8 0,3-2-3,-3 3-4,0-3-7,8 8-6,-18-12 1,25 10 1</inkml:trace>
  <inkml:trace contextRef="#ctx0" brushRef="#br0" timeOffset="563">800 695 7,'16'10'18,"7"9"-3,-9-7-4,0 5-6,-2-1-7,-3-7-11,6 7-4,-15-16-1</inkml:trace>
  <inkml:trace contextRef="#ctx0" brushRef="#br0" timeOffset="688">1074 952 34,'28'25'25,"-9"-8"2,8 1-8,-5-3-7,-1-6-7,-3 1-6,3-4-6,-2 1-5,1-3-5,1 8-8,-9-3 0,5 9 2</inkml:trace>
  <inkml:trace contextRef="#ctx0" brushRef="#br0" timeOffset="829">1345 1281 26,'12'34'23,"-5"-11"1,13 0-7,4-5-6,4-3-3,5-3-4,-1 4-7,-1-1-9,-7-1-10,8 10-3,-14-6 1,6 12-1</inkml:trace>
  <inkml:trace contextRef="#ctx0" brushRef="#br0" timeOffset="969">1826 1734 8,'33'32'21,"-12"-8"1,4 13-3,-13 1-8,0 4-4,-5 1-4,-2 5-5,-2-2-4,0-3-3,1 0-2,-2-6-1,4 4-2,-5-7-1,7 7 1</inkml:trace>
  <inkml:trace contextRef="#ctx0" brushRef="#br0" timeOffset="1125">1980 2532 36,'1'30'20,"7"4"-2,0-7-1,2-1-5,-1-2-5,1-5-7,-3-2-5,0 0-9,-2 7-11,-10-6 1,0 12 0</inkml:trace>
  <inkml:trace contextRef="#ctx0" brushRef="#br0" timeOffset="1266">1940 3110 32,'12'35'24,"-1"-16"-1,7 3-10,0-5-8,2 0-5,-1 2-6,-2-1-6,-2 5-1,-3 0-1,0 6 2,-2 2 1,3 4 5,-3 5 4,2 2 4,2 1 5,-2-3 2,2 1 1,-3-8 0,0-2 0,0-9-4,-2-6-7,1-2-7,-10-14-4,18 19-1,-18-19-1,13 22 0</inkml:trace>
  <inkml:trace contextRef="#ctx0" brushRef="#br0" timeOffset="1532">2237 4046 27,'-3'39'13,"-7"-10"0,7-1-2,-4-9-4,4-4-2,-2-2-2,3-1-1,-2 4 0,1 1 1,0 6-2,-1 1 1,2 4-1,-1 1 0,-1 2 0,-2-2-1,1-1-1,-1-1 0,-1-2-1,0 1-3,-1-2 1,1-2-1,2-1 0,1 1 0,3 1 1,1-1 1,4 4 0,1 3 1,0 5 1,0 4 2,0-1 2,-1 2 3,-1-3 1,-1 0 3,0-3 2,-3-5 0,4-5 1,-3-4-1,4-1-3,-1-7-9,1 1-24,-4-12-1,-4-18-3,-15-18-1</inkml:trace>
  <inkml:trace contextRef="#ctx0" brushRef="#br0" timeOffset="2235">777 1658 1,'32'-1'20,"-11"-14"2,8 5-1,-1-10-7,8-3-1,6-3-4,5-3-4,2 4-3,0 5-1,-3 12-2,-5 12-1,-10 15-2,-12 15 1,-11 13 1,-14 13 3,-8 10 1,-11 4 0,-6 3 1,-6-2 1,1-2 1,0-6 0,8-7 0,8-13-1,11-9 1,13-14 0,16-8-1,14-13-1,10-6-1,10-4-1,1 0 0,0 5 0,-2 5 0,-9 12-1,-11 12 1,-14 15-1,-15 13 1,-11 6 1,-8 10 0,-8 1 0,-2-1 0,-2-7 0,6-6 0,5-14-1,12-9 0,9-9-1,8-8 0,12-6-1,5-3 0,4 3 0,0 2 1,0 8-1,-4 7 1,-9 11 0,-4 11 0,-13 8 1,-9 11 0,-10 3 0,-6 3 1,-4-3 1,1-6-3,5-12 1,8-11 1,12-13-2,15-13 1,16-12-1,14-10 0,12-6 0,8 1 0,0 3 0,-4 9 0,-10 13-1,-15 15 2,-18 18 0,-20 19 0,-20 13 2,-10 7-1,-8-3 1,3-12-3,13-21-29,18-23-2,8-46-2,17-34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29:56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2065 51 21,'-19'-3'25,"-12"-10"1,9 5 0,-7 1-13,2 0 0,3 3-3,-1-4-2,5 6-3,0 1-1,5 6-1,3 2-1,3 5 0,3 1-1,3 3-1,3 6 0,0 2 0,3 2 0,0 1 0,1 1 1,1-1-1,0 2 0,2 1 0,1-1 0,4-1 1,1 1-1,5 1 0,1-3 1,4 3-1,0-3 0,2 1 0,-2-2 1,-1 1-1,-2-1 1,-2-2 0,0 0-1,-1-3 1,2 1 0,3 0 0,2-4-1,5 3 2,1-1-2,2 2 1,-1-1-1,0 3 1,-1 0-1,-2-1 0,-2 1 0,1-2 1,2-2-1,2-5 1,5 0-1,4-3 0,2-2 1,2 1-1,1-2 1,-1 2-1,-2 2 0,-1 1 0,-5 4 0,-1 3 0,-3-2 1,0 2-2,0 0 2,1-2-1,-1 1 1,1 0-1,0-2 0,0 3 0,0 3 0,-3 4 0,-3 3 0,-1 4 0,-3 4-1,-1 3 1,-2 1 0,-1 0 0,0-1 0,-1-2 0,-1 3 0,-1 0 0,0-1 1,-4 2-1,-1 2 0,-4 4 1,-4 2-1,-2 5 0,-2-1 0,-1 1 0,-1-1-1,0-2 1,2 0 1,-1-1-2,2-2 2,0-4-1,2 1 0,-1-2 0,1 3 1,0-1-1,0-2-1,1 0 1,3-3 0,2-2 0,4-2 0,3-3 0,6-4 0,3-1 0,3-3 0,3 0 0,1 0 1,1-2-1,-1 4 0,-2 0 1,-3 1-1,-1 0 1,-4 2-1,0-1 0,-1 0 1,0 2-1,-1-2 0,1 2 0,-2 4 0,-4 1 0,0 5 0,-7 0 0,-5 5 0,-3 0 0,-4 0 0,-4 0 0,0-3 0,-1-1 0,-2-2 0,4 2 0,1-5 0,1 2 0,0 3 0,0 2 0,0 3 0,-3 1 0,-1 3 1,-3 1-1,0 0 0,-4-2 1,3-3-1,-2 0 0,-1-2 1,0-1-1,-1-2 0,1 0 0,-4 2 1,-3 1 0,-2 0 0,0 0 1,1-2-1,2-6 0,3-6 0,2-7-1,7-6-13,11-21-21,-12-9 1,9-21-1,-8-30 0</inkml:trace>
  <inkml:trace contextRef="#ctx0" brushRef="#br0" timeOffset="34500">2258 1486 16,'37'-27'19,"-6"-10"0,9 7-10,-2 0-1,2 7-1,-4 6-5,-2 5-1,-6 6 0,-3 6 0,-6 3 1,-5 9-1,-7 3 0,-5 4-1,-7 8 0,-6 4-1,-6 5 1,-5 3 0,-1 5-1,-3-1 1,5-2 0,4-2 0,7-8 1,7-5 0,8-8 1,8-4 2,7-7-1,7-4 1,6 0-1,-2 2 1,-2 6-1,-2 4-1,-6 8-1,-6 5-2,-7 7 1,-4 2-2,-5 1-2,2 1 0,0-6 0,3-4-1,5-9 1,6-2 1,4-7-2,4-1 3,4-3 1,3 1 2,-1 3 0,-3 6 1,-7 6 2,-3 3 0,-7 8 0,-6 5 0,-8 6-1,-9 2 1,-6 0-2,-1-3-1,5-5-2,0-3-2,7-8 0,6-7-1,11-7-1,12-7 0,8-3 0,7-1 2,2 2 1,-1 5 2,-4 8 2,-8 10 4,-9 10 0,-13 10 2,-14 9 0,-13 6-1,-5 5 0,-5-4-1,2-3-2,2-9-4,7-10-3,10-9-3,9-10-1,18-11 0,10-7-1,12-4 1,5-2 1,7 2 1,-1 5 4,-4 8 6,-8 10 1,-14 8 1,-9 12 1,-17 6 0,-11 9 0,-12 3 0,-6 1-3,-2-6-2,1-4-3,4-8-3,4-7-1,13-8-1,10-9-1,12-4 1,12-6 0,10 1 0,6-2 3,4 2 3,3 5 2,-10 5 1,-7 9 1,-12 7 0,-12 10 0,-16 6-1,-10 7 0,-10 2-1,-5 0-1,2-4-1,4-7-1,10-10 0,14-9 0,13-10 0,16-9 0,19-12-9,22-3-17,3-21-2,15 1 1,-14-25 0</inkml:trace>
  <inkml:trace contextRef="#ctx0" brushRef="#br0" timeOffset="55359">382 986 14,'7'-11'16,"-6"-3"-2,2 3-3,-2-1 2,1 3-2,-2-1 1,-1-1-2,1 11-1,-10-16-1,10 16-1,-23-17-1,6 10-1,-7 0-1,-2 2-1,-3 2 0,-2 6 0,-2 3-1,1 6-1,-1 4 0,4 7-1,1 5 1,3 3-1,5 1 1,2 3-1,8-3 0,4-3 0,6-5 1,5-5 0,7-5 0,7-4-1,1-5 1,5-2-1,0-1 1,1 1-1,-1 1 0,-2 4 0,1 2 0,-6 2 0,-1 4 0,-3-2 0,-1 3 0,-4-4 0,-1 2 0,-4-4 1,-5 0 1,-2 0 0,-9-2 0,1 4 2,-10-3-1,0 6-1,-8-2 1,2 3-1,-3-2-1,4-1-1,3-2-1,4-5-2,8 2-4,2-10-6,9 1-10,11-6-10,-3-5 0,6 4 1</inkml:trace>
  <inkml:trace contextRef="#ctx0" brushRef="#br0" timeOffset="56047">559 1417 20,'9'-1'27,"-9"1"2,0 0 1,0 0-11,0 0-6,9 15-4,-13-2-3,3 6-1,-4 6-2,1 1-2,1 4 0,-1-2 0,2-1-1,-1-4 0,2-5-3,0-6-6,1-12-13,8 9-8,-8-9-1,2-9 0</inkml:trace>
  <inkml:trace contextRef="#ctx0" brushRef="#br0" timeOffset="58156">2699 5502 18,'-2'11'21,"-8"-8"0,10-3-4,-1 22-11,6-3 1,1 4-1,1 4 0,5 2 0,1 2-1,7 0 1,-1-6-1,6-2 0,4-6-1,5-3-1,1-9 0,6-2 0,3-5-1,8-6-1,7-5 0,7-5-1,2 2 1,3 1-1,4 1 0,0 7 1,-3 7-1,-4 10 1,-7 6-1,-5 9 2,-7 1-1,-4 4 1,-7-2 0,-4 1 0,-5-8 0,-3-2-1,-6-7 1,0-6-1,-1-10 0,1-5-1,3-7 1,5-3-1,3-4 1,5-3-1,9 4 0,4 5 0,4 7 0,2 9 0,-1 7 0,3 6 0,2 6-1,-1 2 1,-4-5 1,1-5 0,0-8 2,1-8-2,-2-9 0,0-9-2,-5-2-12,-2 3-17,-15-4-1,-4 9-2,-19 2 2</inkml:trace>
  <inkml:trace contextRef="#ctx0" brushRef="#br0" timeOffset="58969">4106 6556 48,'-2'-18'28,"-14"-5"1,1 10-11,-12 9-7,-9 9-4,-7 13-3,-5 16-2,-1 11 0,1 12-1,4 6 0,6 2 0,12-2-1,10-3 0,12-7-1,13-12 0,10-13 0,11-10 1,8-9-1,3-4 1,2-3 0,1-1 1,-5 1-1,-8 3 1,-11 7 0,-14 3-1,-13 8 1,-14 5 0,-11 7 0,-10 6-1,-6 1 0,-2 3-2,2-3-5,5-5-15,14-1-7,-2-17-1,19-3 1</inkml:trace>
  <inkml:trace contextRef="#ctx0" brushRef="#br0" timeOffset="59437">4305 7159 52,'0'0'33,"17"-15"0,-8-2 0,-1-1-21,9 2-1,-3 0-5,3 5-2,-3 8-3,1 10-1,-3 9-1,-4 9 1,-2 8 0,-4 2-1,-4 3 2,-1-4-2,-1-4 1,1-7 0,4-6 1,-1-17-1,18 11 0,-1-9 0,1 0 0,1 6 0,-5 8 1,-6 10 1,-13 7-1,-11 10 1,-13 8 0,-14 2-6,-9-5-29,-6-2 0,-19-26 0,2-15-2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29:58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106 1105 11,'-7'26'23,"-10"-17"0,17-9 0,-30 0-9,18-21-6,0-15 1,1-14-1,5-16-1,-1-18-1,5-14 0,1-12 0,4-4 0,0 1-1,3 10 0,-1 6-2,4 15-1,-1 14 0,5 20 1,-2 15-2,4 16 0,1 17 0,0 15 0,3 21 0,1 22 0,0 23-1,1 18 1,1 17 0,-1 10 0,2 0-1,1-3 1,-4-11 0,2-12 0,-5-19-1,-2-15-1,-4-16-3,-3-15-3,-3-5-6,-9-14-7,4-16-11,-11 11-2,-3-20 2,4 3 1</inkml:trace>
  <inkml:trace contextRef="#ctx0" brushRef="#br0" timeOffset="468">8 758 28,'-20'-8'25,"20"8"2,16-8 1,9-4-17,15-7-15,8-7-16,13 4-2,-16-14-1,2 4-2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30:28.2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 3 32,'0'0'17,"0"0"0,-12-7-2,12 7-3,0 0-3,0 0-3,0 0-2,2 14-6,-2-14-8,0 0-12,9 20-2,-9-20 1,5 20-1</inkml:trace>
  <inkml:trace contextRef="#ctx0" brushRef="#br0" timeOffset="203">30 352 2,'6'16'19,"-6"-16"1,2 18-5,-2-18-5,-2 20-2,0-9-1,1-2-2,1 2-2,0-11-2,5 15-3,-5-15-5,11 8 0,-11-8-5,13 4-4,-13-4-4,0 0 0</inkml:trace>
  <inkml:trace contextRef="#ctx0" brushRef="#br0" timeOffset="391">42 605 17,'-5'23'18,"8"4"-2,-3-10-3,4 1-4,-1-7-1,2 0-1,-5-11-2,10 14-1,-10-14-2,8 12-1,-8-12-3,4 17-2,-2-5-2,-3 0-6,1 6-2,-3-7-2,4 5-2,-6-6-3</inkml:trace>
  <inkml:trace contextRef="#ctx0" brushRef="#br0" timeOffset="610">99 1018 30,'2'13'22,"9"8"-3,-7-9-3,7 2-8,-4-4-7,2-3-9,3 4-8,-12-11-2,23 11 0,-10-11-1</inkml:trace>
  <inkml:trace contextRef="#ctx0" brushRef="#br0" timeOffset="735">317 1204 27,'16'25'15,"-12"-10"-1,6 5-4,-3-3-5,2-4-2,1-4-2,-1 0-2,4-1-1,-2-2 0,2 2 0,-2 1 1,0 0 1,-1 1 0,-1 2 3,-1-2 0,0 0 2,0 1-1,-8-11 2,17 19 0,-7-9-2,-1 2 0,1-2-1,0 5-1,1 0-3,-1 2-3,2 1-2,1-2-3,2 1-3,0-5-2,6 5-1,-3-6-1,4 3 3,-4 0 5,2 2 7,-5 6 4,-3 2 4,0 7 5,-7-2 2,3 8 1,-5-6 0,5 1-1,-1-4-6,2-4-5,2-2-7,1-9-9,6 6-9,-18-19 0,22 22-1</inkml:trace>
  <inkml:trace contextRef="#ctx0" brushRef="#br0" timeOffset="1172">864 2243 19,'4'31'14,"-6"-9"-1,6 1-3,-3-4-13,-7-2-11,6 9-2,-13-13-1</inkml:trace>
  <inkml:trace contextRef="#ctx0" brushRef="#br0" timeOffset="1313">850 2617 20,'1'16'24,"5"12"0,-11-9 2,6 1-12,-5 1-8,-1-3-6,2-4-8,3-14-11,-3 25-6,3-25 1,3 14 0</inkml:trace>
  <inkml:trace contextRef="#ctx0" brushRef="#br0" timeOffset="1469">870 2970 20,'-11'29'21,"9"11"1,-8-6-5,5 3-4,1-4-6,2 0-6,2 3-3,1-3-2,3 2-1,1-6 0,-1-3-2,3-2 2,0-1 2,-1 0 3,0-8 3,-1-1 1,-2-5 1,-1 2 1,0-1-2,-2-10-4,1 19-5,-1-19-6,-1 22 1,0-9 0,2 10 1,-2 1 1,-1 14 4,0 7 4,-1-1 5,0 6 5,-3-6-1,1 2 1,-2-7-3,0-1-2,3-12-8,-2-8-3,4 3-2,-2-7 0,2 4-1,-3 0 1,3 4 2,-2 4 5,-1 2 4,-1 7 6,-4 3 0,-1 16 2,-2 3 3,0 2 0,0 3 0,1-3-1,4 3-2,0-3-3,4-7-1,3-15-3,3-10-5,1-11-16,5-7-11,-10-20-1,5-11 0,-12-32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8-08-06T09:30:53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520 47 45,'2'-17'27,"-15"-2"2,-4 10-5,-10 7-14,-12 4-1,-4 10-1,-5 2-1,-1 11-2,-4 3-1,5 8 0,1 1-2,7 5-2,10-1 0,7 1 0,6 2-1,10-5 1,12-5 0,11-7 0,9-4 0,8-4 0,4-2 0,2-4 1,1-3-1,-3 2 0,-8 0 0,-6 4 0,-11 0 0,-7 4 1,-9 2 0,-8 2 1,-9 1-1,-7-2 0,-6 1 1,-5-4-4,0 2-2,-3-7-10,6-2-18,8 2 0,1-7-2,15 2 2</inkml:trace>
  <inkml:trace contextRef="#ctx0" brushRef="#br0" timeOffset="469">635 686 47,'31'0'30,"-5"-14"1,7 4-2,-3 0-19,-3 0-4,2 13 0,-10 9-3,-12 17-3,-12 11 0,-11 12 0,-9 7 1,-8 6 1,-4-3 1,1-4 1,3-10 1,14-14 0,11-19 1,21-10-1,21-19-1,21-11-5,24-6-25,12 0-9,3-6 1,3 3-2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0DA21-2B8C-4129-A5FB-AAA25BDAE94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7FA3B-E291-499C-93A3-ABE90D710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93DE6-2488-45A4-9E39-6CD21FABBFF0}" type="slidenum">
              <a:rPr lang="en-US"/>
              <a:pPr/>
              <a:t>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88B2C-94F0-466F-BB9E-D6094A4939A4}" type="slidenum">
              <a:rPr lang="en-US"/>
              <a:pPr/>
              <a:t>28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1B62E-8C17-4D95-948A-99DF7BDE03C0}" type="slidenum">
              <a:rPr lang="en-US"/>
              <a:pPr/>
              <a:t>30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0820B-46E9-4287-877D-B2765B760707}" type="slidenum">
              <a:rPr lang="en-US"/>
              <a:pPr/>
              <a:t>31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411A0-56AD-4F97-A8D6-F93D2FF6C01E}" type="slidenum">
              <a:rPr lang="en-US"/>
              <a:pPr/>
              <a:t>32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C0880-7679-41E0-8FF3-B511DB297127}" type="slidenum">
              <a:rPr lang="en-US"/>
              <a:pPr/>
              <a:t>33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9B06C-049F-4543-BA76-8DB62A1221C6}" type="slidenum">
              <a:rPr lang="en-US"/>
              <a:pPr/>
              <a:t>35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9B06C-049F-4543-BA76-8DB62A1221C6}" type="slidenum">
              <a:rPr lang="en-US"/>
              <a:pPr/>
              <a:t>36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3AC69-CCB7-40BF-A167-14FD1C474D3E}" type="slidenum">
              <a:rPr lang="en-US"/>
              <a:pPr/>
              <a:t>37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0A53F-6703-4C7A-8861-16DCF6862D7D}" type="slidenum">
              <a:rPr lang="en-US"/>
              <a:pPr/>
              <a:t>39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known analog</a:t>
            </a:r>
            <a:r>
              <a:rPr lang="en-US" baseline="0" dirty="0" smtClean="0"/>
              <a:t> of KLS for </a:t>
            </a:r>
            <a:r>
              <a:rPr lang="en-US" dirty="0" smtClean="0"/>
              <a:t>Hit-and-Run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FA3B-E291-499C-93A3-ABE90D710E6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93DE6-2488-45A4-9E39-6CD21FABBFF0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7FA3B-E291-499C-93A3-ABE90D710E6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4507F-976B-495E-9BD9-9BFBC9ACCD27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ED19D-4ECE-435D-9FA4-45B1112CC2D6}" type="slidenum">
              <a:rPr lang="en-US"/>
              <a:pPr/>
              <a:t>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EA67C-A081-473A-826B-BC6B46E87DF9}" type="slidenum">
              <a:rPr lang="en-US"/>
              <a:pPr/>
              <a:t>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ED19D-4ECE-435D-9FA4-45B1112CC2D6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FD9E9-C933-41C7-AC36-7A62A8633654}" type="slidenum">
              <a:rPr lang="en-US"/>
              <a:pPr/>
              <a:t>17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FD9E9-C933-41C7-AC36-7A62A8633654}" type="slidenum">
              <a:rPr lang="en-US"/>
              <a:pPr/>
              <a:t>21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9B06C-049F-4543-BA76-8DB62A1221C6}" type="slidenum">
              <a:rPr lang="en-US"/>
              <a:pPr/>
              <a:t>23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163792-CD03-49D0-A11B-D514A894BB4C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843523-4127-4617-BBBC-7367084D102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8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9" Type="http://schemas.openxmlformats.org/officeDocument/2006/relationships/customXml" Target="../ink/ink27.xml"/><Relationship Id="rId3" Type="http://schemas.openxmlformats.org/officeDocument/2006/relationships/customXml" Target="../ink/ink10.xml"/><Relationship Id="rId21" Type="http://schemas.openxmlformats.org/officeDocument/2006/relationships/customXml" Target="../ink/ink18.xml"/><Relationship Id="rId34" Type="http://schemas.openxmlformats.org/officeDocument/2006/relationships/image" Target="../media/image29.emf"/><Relationship Id="rId42" Type="http://schemas.openxmlformats.org/officeDocument/2006/relationships/image" Target="../media/image33.emf"/><Relationship Id="rId47" Type="http://schemas.openxmlformats.org/officeDocument/2006/relationships/customXml" Target="../ink/ink31.xml"/><Relationship Id="rId50" Type="http://schemas.openxmlformats.org/officeDocument/2006/relationships/image" Target="../media/image34.emf"/><Relationship Id="rId7" Type="http://schemas.openxmlformats.org/officeDocument/2006/relationships/customXml" Target="../ink/ink12.xml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31.emf"/><Relationship Id="rId46" Type="http://schemas.openxmlformats.org/officeDocument/2006/relationships/image" Target="../media/image16.emf"/><Relationship Id="rId2" Type="http://schemas.openxmlformats.org/officeDocument/2006/relationships/image" Target="../media/image12.png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29" Type="http://schemas.openxmlformats.org/officeDocument/2006/relationships/customXml" Target="../ink/ink22.xml"/><Relationship Id="rId41" Type="http://schemas.openxmlformats.org/officeDocument/2006/relationships/customXml" Target="../ink/ink28.xml"/><Relationship Id="rId5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14.xml"/><Relationship Id="rId24" Type="http://schemas.openxmlformats.org/officeDocument/2006/relationships/image" Target="../media/image24.emf"/><Relationship Id="rId32" Type="http://schemas.openxmlformats.org/officeDocument/2006/relationships/image" Target="../media/image28.emf"/><Relationship Id="rId37" Type="http://schemas.openxmlformats.org/officeDocument/2006/relationships/customXml" Target="../ink/ink26.xml"/><Relationship Id="rId40" Type="http://schemas.openxmlformats.org/officeDocument/2006/relationships/image" Target="../media/image32.emf"/><Relationship Id="rId45" Type="http://schemas.openxmlformats.org/officeDocument/2006/relationships/customXml" Target="../ink/ink30.xml"/><Relationship Id="rId53" Type="http://schemas.openxmlformats.org/officeDocument/2006/relationships/customXml" Target="../ink/ink34.xml"/><Relationship Id="rId5" Type="http://schemas.openxmlformats.org/officeDocument/2006/relationships/customXml" Target="../ink/ink11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6.emf"/><Relationship Id="rId36" Type="http://schemas.openxmlformats.org/officeDocument/2006/relationships/image" Target="../media/image30.emf"/><Relationship Id="rId49" Type="http://schemas.openxmlformats.org/officeDocument/2006/relationships/customXml" Target="../ink/ink32.xml"/><Relationship Id="rId10" Type="http://schemas.openxmlformats.org/officeDocument/2006/relationships/image" Target="../media/image18.emf"/><Relationship Id="rId19" Type="http://schemas.openxmlformats.org/officeDocument/2006/relationships/customXml" Target="../ink/ink17.xml"/><Relationship Id="rId31" Type="http://schemas.openxmlformats.org/officeDocument/2006/relationships/customXml" Target="../ink/ink23.xml"/><Relationship Id="rId44" Type="http://schemas.openxmlformats.org/officeDocument/2006/relationships/image" Target="../media/image12.emf"/><Relationship Id="rId52" Type="http://schemas.openxmlformats.org/officeDocument/2006/relationships/image" Target="../media/image35.emf"/><Relationship Id="rId4" Type="http://schemas.openxmlformats.org/officeDocument/2006/relationships/image" Target="../media/image14.emf"/><Relationship Id="rId9" Type="http://schemas.openxmlformats.org/officeDocument/2006/relationships/customXml" Target="../ink/ink13.xml"/><Relationship Id="rId14" Type="http://schemas.openxmlformats.org/officeDocument/2006/relationships/image" Target="../media/image13.emf"/><Relationship Id="rId22" Type="http://schemas.openxmlformats.org/officeDocument/2006/relationships/image" Target="../media/image23.emf"/><Relationship Id="rId27" Type="http://schemas.openxmlformats.org/officeDocument/2006/relationships/customXml" Target="../ink/ink21.xml"/><Relationship Id="rId30" Type="http://schemas.openxmlformats.org/officeDocument/2006/relationships/image" Target="../media/image27.emf"/><Relationship Id="rId35" Type="http://schemas.openxmlformats.org/officeDocument/2006/relationships/customXml" Target="../ink/ink25.xml"/><Relationship Id="rId43" Type="http://schemas.openxmlformats.org/officeDocument/2006/relationships/customXml" Target="../ink/ink29.xml"/><Relationship Id="rId48" Type="http://schemas.openxmlformats.org/officeDocument/2006/relationships/image" Target="../media/image19.emf"/><Relationship Id="rId8" Type="http://schemas.openxmlformats.org/officeDocument/2006/relationships/image" Target="../media/image17.emf"/><Relationship Id="rId51" Type="http://schemas.openxmlformats.org/officeDocument/2006/relationships/customXml" Target="../ink/ink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38.emf"/><Relationship Id="rId4" Type="http://schemas.openxmlformats.org/officeDocument/2006/relationships/customXml" Target="../ink/ink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43.xml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5" Type="http://schemas.openxmlformats.org/officeDocument/2006/relationships/customXml" Target="../ink/ink44.xml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customXml" Target="../ink/ink41.xml"/><Relationship Id="rId1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3.emf"/><Relationship Id="rId3" Type="http://schemas.openxmlformats.org/officeDocument/2006/relationships/image" Target="../media/image49.png"/><Relationship Id="rId7" Type="http://schemas.openxmlformats.org/officeDocument/2006/relationships/image" Target="../media/image51.emf"/><Relationship Id="rId12" Type="http://schemas.openxmlformats.org/officeDocument/2006/relationships/customXml" Target="../ink/ink5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52.emf"/><Relationship Id="rId5" Type="http://schemas.openxmlformats.org/officeDocument/2006/relationships/image" Target="../media/image50.emf"/><Relationship Id="rId10" Type="http://schemas.openxmlformats.org/officeDocument/2006/relationships/customXml" Target="../ink/ink50.xml"/><Relationship Id="rId4" Type="http://schemas.openxmlformats.org/officeDocument/2006/relationships/customXml" Target="../ink/ink46.xml"/><Relationship Id="rId9" Type="http://schemas.openxmlformats.org/officeDocument/2006/relationships/customXml" Target="../ink/ink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emf"/><Relationship Id="rId18" Type="http://schemas.openxmlformats.org/officeDocument/2006/relationships/customXml" Target="../ink/ink60.xml"/><Relationship Id="rId26" Type="http://schemas.openxmlformats.org/officeDocument/2006/relationships/image" Target="../media/image350.emf"/><Relationship Id="rId39" Type="http://schemas.openxmlformats.org/officeDocument/2006/relationships/customXml" Target="../ink/ink71.xml"/><Relationship Id="rId21" Type="http://schemas.openxmlformats.org/officeDocument/2006/relationships/customXml" Target="../ink/ink62.xml"/><Relationship Id="rId34" Type="http://schemas.openxmlformats.org/officeDocument/2006/relationships/image" Target="../media/image390.emf"/><Relationship Id="rId42" Type="http://schemas.openxmlformats.org/officeDocument/2006/relationships/customXml" Target="../ink/ink73.xml"/><Relationship Id="rId47" Type="http://schemas.openxmlformats.org/officeDocument/2006/relationships/image" Target="../media/image450.emf"/><Relationship Id="rId50" Type="http://schemas.openxmlformats.org/officeDocument/2006/relationships/customXml" Target="../ink/ink77.xml"/><Relationship Id="rId55" Type="http://schemas.openxmlformats.org/officeDocument/2006/relationships/customXml" Target="../ink/ink82.xml"/><Relationship Id="rId63" Type="http://schemas.openxmlformats.org/officeDocument/2006/relationships/customXml" Target="../ink/ink90.xml"/><Relationship Id="rId7" Type="http://schemas.openxmlformats.org/officeDocument/2006/relationships/image" Target="../media/image2310.emf"/><Relationship Id="rId2" Type="http://schemas.openxmlformats.org/officeDocument/2006/relationships/image" Target="../media/image54.png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29" Type="http://schemas.openxmlformats.org/officeDocument/2006/relationships/customXml" Target="../ink/ink66.xml"/><Relationship Id="rId41" Type="http://schemas.openxmlformats.org/officeDocument/2006/relationships/customXml" Target="../ink/ink72.xml"/><Relationship Id="rId54" Type="http://schemas.openxmlformats.org/officeDocument/2006/relationships/customXml" Target="../ink/ink81.xml"/><Relationship Id="rId62" Type="http://schemas.openxmlformats.org/officeDocument/2006/relationships/customXml" Target="../ink/ink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270.emf"/><Relationship Id="rId24" Type="http://schemas.openxmlformats.org/officeDocument/2006/relationships/image" Target="../media/image340.emf"/><Relationship Id="rId32" Type="http://schemas.openxmlformats.org/officeDocument/2006/relationships/image" Target="../media/image380.emf"/><Relationship Id="rId37" Type="http://schemas.openxmlformats.org/officeDocument/2006/relationships/customXml" Target="../ink/ink70.xml"/><Relationship Id="rId40" Type="http://schemas.openxmlformats.org/officeDocument/2006/relationships/image" Target="../media/image420.emf"/><Relationship Id="rId45" Type="http://schemas.openxmlformats.org/officeDocument/2006/relationships/image" Target="../media/image440.emf"/><Relationship Id="rId53" Type="http://schemas.openxmlformats.org/officeDocument/2006/relationships/customXml" Target="../ink/ink80.xml"/><Relationship Id="rId58" Type="http://schemas.openxmlformats.org/officeDocument/2006/relationships/customXml" Target="../ink/ink85.xml"/><Relationship Id="rId5" Type="http://schemas.openxmlformats.org/officeDocument/2006/relationships/customXml" Target="../ink/ink53.xml"/><Relationship Id="rId15" Type="http://schemas.openxmlformats.org/officeDocument/2006/relationships/image" Target="../media/image61.emf"/><Relationship Id="rId23" Type="http://schemas.openxmlformats.org/officeDocument/2006/relationships/customXml" Target="../ink/ink63.xml"/><Relationship Id="rId28" Type="http://schemas.openxmlformats.org/officeDocument/2006/relationships/image" Target="../media/image360.emf"/><Relationship Id="rId36" Type="http://schemas.openxmlformats.org/officeDocument/2006/relationships/image" Target="../media/image400.emf"/><Relationship Id="rId49" Type="http://schemas.openxmlformats.org/officeDocument/2006/relationships/image" Target="../media/image460.emf"/><Relationship Id="rId57" Type="http://schemas.openxmlformats.org/officeDocument/2006/relationships/customXml" Target="../ink/ink84.xml"/><Relationship Id="rId61" Type="http://schemas.openxmlformats.org/officeDocument/2006/relationships/customXml" Target="../ink/ink88.xml"/><Relationship Id="rId10" Type="http://schemas.openxmlformats.org/officeDocument/2006/relationships/customXml" Target="../ink/ink56.xml"/><Relationship Id="rId19" Type="http://schemas.openxmlformats.org/officeDocument/2006/relationships/image" Target="../media/image320.emf"/><Relationship Id="rId31" Type="http://schemas.openxmlformats.org/officeDocument/2006/relationships/customXml" Target="../ink/ink67.xml"/><Relationship Id="rId44" Type="http://schemas.openxmlformats.org/officeDocument/2006/relationships/customXml" Target="../ink/ink74.xml"/><Relationship Id="rId52" Type="http://schemas.openxmlformats.org/officeDocument/2006/relationships/customXml" Target="../ink/ink79.xml"/><Relationship Id="rId60" Type="http://schemas.openxmlformats.org/officeDocument/2006/relationships/customXml" Target="../ink/ink87.xml"/><Relationship Id="rId65" Type="http://schemas.openxmlformats.org/officeDocument/2006/relationships/customXml" Target="../ink/ink92.xml"/><Relationship Id="rId4" Type="http://schemas.openxmlformats.org/officeDocument/2006/relationships/image" Target="../media/image2210.emf"/><Relationship Id="rId9" Type="http://schemas.openxmlformats.org/officeDocument/2006/relationships/image" Target="../media/image262.emf"/><Relationship Id="rId14" Type="http://schemas.openxmlformats.org/officeDocument/2006/relationships/customXml" Target="../ink/ink58.xml"/><Relationship Id="rId22" Type="http://schemas.openxmlformats.org/officeDocument/2006/relationships/image" Target="../media/image330.emf"/><Relationship Id="rId27" Type="http://schemas.openxmlformats.org/officeDocument/2006/relationships/customXml" Target="../ink/ink65.xml"/><Relationship Id="rId30" Type="http://schemas.openxmlformats.org/officeDocument/2006/relationships/image" Target="../media/image370.emf"/><Relationship Id="rId35" Type="http://schemas.openxmlformats.org/officeDocument/2006/relationships/customXml" Target="../ink/ink69.xml"/><Relationship Id="rId43" Type="http://schemas.openxmlformats.org/officeDocument/2006/relationships/image" Target="../media/image430.emf"/><Relationship Id="rId48" Type="http://schemas.openxmlformats.org/officeDocument/2006/relationships/customXml" Target="../ink/ink76.xml"/><Relationship Id="rId56" Type="http://schemas.openxmlformats.org/officeDocument/2006/relationships/customXml" Target="../ink/ink83.xml"/><Relationship Id="rId64" Type="http://schemas.openxmlformats.org/officeDocument/2006/relationships/customXml" Target="../ink/ink91.xml"/><Relationship Id="rId8" Type="http://schemas.openxmlformats.org/officeDocument/2006/relationships/customXml" Target="../ink/ink55.xml"/><Relationship Id="rId51" Type="http://schemas.openxmlformats.org/officeDocument/2006/relationships/customXml" Target="../ink/ink78.xml"/><Relationship Id="rId3" Type="http://schemas.openxmlformats.org/officeDocument/2006/relationships/customXml" Target="../ink/ink52.xml"/><Relationship Id="rId12" Type="http://schemas.openxmlformats.org/officeDocument/2006/relationships/customXml" Target="../ink/ink57.xml"/><Relationship Id="rId17" Type="http://schemas.openxmlformats.org/officeDocument/2006/relationships/image" Target="../media/image310.emf"/><Relationship Id="rId25" Type="http://schemas.openxmlformats.org/officeDocument/2006/relationships/customXml" Target="../ink/ink64.xml"/><Relationship Id="rId33" Type="http://schemas.openxmlformats.org/officeDocument/2006/relationships/customXml" Target="../ink/ink68.xml"/><Relationship Id="rId38" Type="http://schemas.openxmlformats.org/officeDocument/2006/relationships/image" Target="../media/image410.emf"/><Relationship Id="rId46" Type="http://schemas.openxmlformats.org/officeDocument/2006/relationships/customXml" Target="../ink/ink75.xml"/><Relationship Id="rId59" Type="http://schemas.openxmlformats.org/officeDocument/2006/relationships/customXml" Target="../ink/ink8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430.emf"/><Relationship Id="rId3" Type="http://schemas.openxmlformats.org/officeDocument/2006/relationships/customXml" Target="../ink/ink93.xml"/><Relationship Id="rId7" Type="http://schemas.openxmlformats.org/officeDocument/2006/relationships/image" Target="../media/image400.emf"/><Relationship Id="rId12" Type="http://schemas.openxmlformats.org/officeDocument/2006/relationships/customXml" Target="../ink/ink97.xml"/><Relationship Id="rId17" Type="http://schemas.openxmlformats.org/officeDocument/2006/relationships/image" Target="../media/image450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1" Type="http://schemas.openxmlformats.org/officeDocument/2006/relationships/image" Target="../media/image420.emf"/><Relationship Id="rId5" Type="http://schemas.openxmlformats.org/officeDocument/2006/relationships/image" Target="../media/image390.emf"/><Relationship Id="rId15" Type="http://schemas.openxmlformats.org/officeDocument/2006/relationships/image" Target="../media/image440.emf"/><Relationship Id="rId10" Type="http://schemas.openxmlformats.org/officeDocument/2006/relationships/customXml" Target="../ink/ink96.xml"/><Relationship Id="rId9" Type="http://schemas.openxmlformats.org/officeDocument/2006/relationships/image" Target="../media/image410.emf"/><Relationship Id="rId14" Type="http://schemas.openxmlformats.org/officeDocument/2006/relationships/customXml" Target="../ink/ink9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customXml" Target="../ink/ink100.xml"/><Relationship Id="rId7" Type="http://schemas.openxmlformats.org/officeDocument/2006/relationships/customXml" Target="../ink/ink10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customXml" Target="../ink/ink101.xml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customXml" Target="../ink/ink10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6.xml"/><Relationship Id="rId13" Type="http://schemas.openxmlformats.org/officeDocument/2006/relationships/image" Target="../media/image500.emf"/><Relationship Id="rId18" Type="http://schemas.openxmlformats.org/officeDocument/2006/relationships/customXml" Target="../ink/ink111.xml"/><Relationship Id="rId3" Type="http://schemas.openxmlformats.org/officeDocument/2006/relationships/image" Target="../media/image13.png"/><Relationship Id="rId7" Type="http://schemas.openxmlformats.org/officeDocument/2006/relationships/image" Target="../media/image47.emf"/><Relationship Id="rId12" Type="http://schemas.openxmlformats.org/officeDocument/2006/relationships/customXml" Target="../ink/ink108.xml"/><Relationship Id="rId17" Type="http://schemas.openxmlformats.org/officeDocument/2006/relationships/image" Target="../media/image521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.xml"/><Relationship Id="rId11" Type="http://schemas.openxmlformats.org/officeDocument/2006/relationships/image" Target="../media/image49.emf"/><Relationship Id="rId5" Type="http://schemas.openxmlformats.org/officeDocument/2006/relationships/image" Target="../media/image460.emf"/><Relationship Id="rId15" Type="http://schemas.openxmlformats.org/officeDocument/2006/relationships/image" Target="../media/image510.emf"/><Relationship Id="rId10" Type="http://schemas.openxmlformats.org/officeDocument/2006/relationships/customXml" Target="../ink/ink107.xml"/><Relationship Id="rId19" Type="http://schemas.openxmlformats.org/officeDocument/2006/relationships/image" Target="../media/image531.emf"/><Relationship Id="rId4" Type="http://schemas.openxmlformats.org/officeDocument/2006/relationships/customXml" Target="../ink/ink104.xml"/><Relationship Id="rId9" Type="http://schemas.openxmlformats.org/officeDocument/2006/relationships/image" Target="../media/image48.emf"/><Relationship Id="rId14" Type="http://schemas.openxmlformats.org/officeDocument/2006/relationships/customXml" Target="../ink/ink10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emf"/><Relationship Id="rId18" Type="http://schemas.openxmlformats.org/officeDocument/2006/relationships/image" Target="../media/image54.emf"/><Relationship Id="rId3" Type="http://schemas.openxmlformats.org/officeDocument/2006/relationships/customXml" Target="../ink/ink112.xml"/><Relationship Id="rId7" Type="http://schemas.openxmlformats.org/officeDocument/2006/relationships/customXml" Target="../ink/ink114.xml"/><Relationship Id="rId17" Type="http://schemas.openxmlformats.org/officeDocument/2006/relationships/customXml" Target="../ink/ink117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30.emf"/><Relationship Id="rId20" Type="http://schemas.openxmlformats.org/officeDocument/2006/relationships/image" Target="../media/image5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emf"/><Relationship Id="rId5" Type="http://schemas.openxmlformats.org/officeDocument/2006/relationships/customXml" Target="../ink/ink113.xml"/><Relationship Id="rId15" Type="http://schemas.openxmlformats.org/officeDocument/2006/relationships/customXml" Target="../ink/ink116.xml"/><Relationship Id="rId19" Type="http://schemas.openxmlformats.org/officeDocument/2006/relationships/customXml" Target="../ink/ink118.xml"/><Relationship Id="rId4" Type="http://schemas.openxmlformats.org/officeDocument/2006/relationships/image" Target="../media/image470.emf"/><Relationship Id="rId9" Type="http://schemas.openxmlformats.org/officeDocument/2006/relationships/customXml" Target="../ink/ink115.xml"/><Relationship Id="rId14" Type="http://schemas.openxmlformats.org/officeDocument/2006/relationships/image" Target="../media/image52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emf"/><Relationship Id="rId13" Type="http://schemas.openxmlformats.org/officeDocument/2006/relationships/image" Target="../media/image71.png"/><Relationship Id="rId3" Type="http://schemas.openxmlformats.org/officeDocument/2006/relationships/customXml" Target="../ink/ink119.xml"/><Relationship Id="rId7" Type="http://schemas.openxmlformats.org/officeDocument/2006/relationships/customXml" Target="../ink/ink120.xml"/><Relationship Id="rId12" Type="http://schemas.openxmlformats.org/officeDocument/2006/relationships/image" Target="../media/image2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emf"/><Relationship Id="rId9" Type="http://schemas.openxmlformats.org/officeDocument/2006/relationships/customXml" Target="../ink/ink121.xml"/><Relationship Id="rId1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4.xml"/><Relationship Id="rId13" Type="http://schemas.openxmlformats.org/officeDocument/2006/relationships/image" Target="../media/image78.emf"/><Relationship Id="rId18" Type="http://schemas.openxmlformats.org/officeDocument/2006/relationships/customXml" Target="../ink/ink129.xml"/><Relationship Id="rId26" Type="http://schemas.openxmlformats.org/officeDocument/2006/relationships/customXml" Target="../ink/ink133.xml"/><Relationship Id="rId39" Type="http://schemas.openxmlformats.org/officeDocument/2006/relationships/image" Target="../media/image91.emf"/><Relationship Id="rId3" Type="http://schemas.openxmlformats.org/officeDocument/2006/relationships/image" Target="../media/image73.png"/><Relationship Id="rId21" Type="http://schemas.openxmlformats.org/officeDocument/2006/relationships/image" Target="../media/image82.emf"/><Relationship Id="rId34" Type="http://schemas.openxmlformats.org/officeDocument/2006/relationships/customXml" Target="../ink/ink137.xml"/><Relationship Id="rId42" Type="http://schemas.openxmlformats.org/officeDocument/2006/relationships/customXml" Target="../ink/ink141.xml"/><Relationship Id="rId7" Type="http://schemas.openxmlformats.org/officeDocument/2006/relationships/image" Target="../media/image75.emf"/><Relationship Id="rId12" Type="http://schemas.openxmlformats.org/officeDocument/2006/relationships/customXml" Target="../ink/ink126.xml"/><Relationship Id="rId17" Type="http://schemas.openxmlformats.org/officeDocument/2006/relationships/image" Target="../media/image80.emf"/><Relationship Id="rId25" Type="http://schemas.openxmlformats.org/officeDocument/2006/relationships/image" Target="../media/image84.emf"/><Relationship Id="rId33" Type="http://schemas.openxmlformats.org/officeDocument/2006/relationships/image" Target="../media/image88.emf"/><Relationship Id="rId38" Type="http://schemas.openxmlformats.org/officeDocument/2006/relationships/customXml" Target="../ink/ink139.xml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28.xml"/><Relationship Id="rId20" Type="http://schemas.openxmlformats.org/officeDocument/2006/relationships/customXml" Target="../ink/ink130.xml"/><Relationship Id="rId29" Type="http://schemas.openxmlformats.org/officeDocument/2006/relationships/image" Target="../media/image86.emf"/><Relationship Id="rId41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3.xml"/><Relationship Id="rId11" Type="http://schemas.openxmlformats.org/officeDocument/2006/relationships/image" Target="../media/image77.emf"/><Relationship Id="rId24" Type="http://schemas.openxmlformats.org/officeDocument/2006/relationships/customXml" Target="../ink/ink132.xml"/><Relationship Id="rId32" Type="http://schemas.openxmlformats.org/officeDocument/2006/relationships/customXml" Target="../ink/ink136.xml"/><Relationship Id="rId37" Type="http://schemas.openxmlformats.org/officeDocument/2006/relationships/image" Target="../media/image90.emf"/><Relationship Id="rId40" Type="http://schemas.openxmlformats.org/officeDocument/2006/relationships/customXml" Target="../ink/ink140.xml"/><Relationship Id="rId5" Type="http://schemas.openxmlformats.org/officeDocument/2006/relationships/image" Target="../media/image74.emf"/><Relationship Id="rId15" Type="http://schemas.openxmlformats.org/officeDocument/2006/relationships/image" Target="../media/image79.emf"/><Relationship Id="rId23" Type="http://schemas.openxmlformats.org/officeDocument/2006/relationships/image" Target="../media/image83.emf"/><Relationship Id="rId28" Type="http://schemas.openxmlformats.org/officeDocument/2006/relationships/customXml" Target="../ink/ink134.xml"/><Relationship Id="rId36" Type="http://schemas.openxmlformats.org/officeDocument/2006/relationships/customXml" Target="../ink/ink138.xml"/><Relationship Id="rId10" Type="http://schemas.openxmlformats.org/officeDocument/2006/relationships/customXml" Target="../ink/ink125.xml"/><Relationship Id="rId19" Type="http://schemas.openxmlformats.org/officeDocument/2006/relationships/image" Target="../media/image81.emf"/><Relationship Id="rId31" Type="http://schemas.openxmlformats.org/officeDocument/2006/relationships/image" Target="../media/image87.emf"/><Relationship Id="rId4" Type="http://schemas.openxmlformats.org/officeDocument/2006/relationships/customXml" Target="../ink/ink122.xml"/><Relationship Id="rId9" Type="http://schemas.openxmlformats.org/officeDocument/2006/relationships/image" Target="../media/image76.emf"/><Relationship Id="rId14" Type="http://schemas.openxmlformats.org/officeDocument/2006/relationships/customXml" Target="../ink/ink127.xml"/><Relationship Id="rId22" Type="http://schemas.openxmlformats.org/officeDocument/2006/relationships/customXml" Target="../ink/ink131.xml"/><Relationship Id="rId27" Type="http://schemas.openxmlformats.org/officeDocument/2006/relationships/image" Target="../media/image85.emf"/><Relationship Id="rId30" Type="http://schemas.openxmlformats.org/officeDocument/2006/relationships/customXml" Target="../ink/ink135.xml"/><Relationship Id="rId35" Type="http://schemas.openxmlformats.org/officeDocument/2006/relationships/image" Target="../media/image89.emf"/><Relationship Id="rId43" Type="http://schemas.openxmlformats.org/officeDocument/2006/relationships/image" Target="../media/image9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13" Type="http://schemas.openxmlformats.org/officeDocument/2006/relationships/image" Target="../media/image100.emf"/><Relationship Id="rId18" Type="http://schemas.openxmlformats.org/officeDocument/2006/relationships/customXml" Target="../ink/ink149.xml"/><Relationship Id="rId3" Type="http://schemas.openxmlformats.org/officeDocument/2006/relationships/image" Target="../media/image95.png"/><Relationship Id="rId7" Type="http://schemas.openxmlformats.org/officeDocument/2006/relationships/image" Target="../media/image97.emf"/><Relationship Id="rId12" Type="http://schemas.openxmlformats.org/officeDocument/2006/relationships/customXml" Target="../ink/ink146.xml"/><Relationship Id="rId17" Type="http://schemas.openxmlformats.org/officeDocument/2006/relationships/image" Target="../media/image102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3.xml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5" Type="http://schemas.openxmlformats.org/officeDocument/2006/relationships/image" Target="../media/image101.emf"/><Relationship Id="rId10" Type="http://schemas.openxmlformats.org/officeDocument/2006/relationships/customXml" Target="../ink/ink145.xml"/><Relationship Id="rId19" Type="http://schemas.openxmlformats.org/officeDocument/2006/relationships/image" Target="../media/image103.emf"/><Relationship Id="rId4" Type="http://schemas.openxmlformats.org/officeDocument/2006/relationships/customXml" Target="../ink/ink142.xml"/><Relationship Id="rId9" Type="http://schemas.openxmlformats.org/officeDocument/2006/relationships/image" Target="../media/image98.emf"/><Relationship Id="rId14" Type="http://schemas.openxmlformats.org/officeDocument/2006/relationships/customXml" Target="../ink/ink14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2.xml"/><Relationship Id="rId13" Type="http://schemas.openxmlformats.org/officeDocument/2006/relationships/image" Target="../media/image58.emf"/><Relationship Id="rId18" Type="http://schemas.openxmlformats.org/officeDocument/2006/relationships/customXml" Target="../ink/ink157.xml"/><Relationship Id="rId3" Type="http://schemas.openxmlformats.org/officeDocument/2006/relationships/image" Target="../media/image104.png"/><Relationship Id="rId7" Type="http://schemas.openxmlformats.org/officeDocument/2006/relationships/image" Target="../media/image550.emf"/><Relationship Id="rId12" Type="http://schemas.openxmlformats.org/officeDocument/2006/relationships/customXml" Target="../ink/ink154.xml"/><Relationship Id="rId17" Type="http://schemas.openxmlformats.org/officeDocument/2006/relationships/image" Target="../media/image60.emf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customXml" Target="../ink/ink153.xml"/><Relationship Id="rId19" Type="http://schemas.openxmlformats.org/officeDocument/2006/relationships/image" Target="../media/image610.emf"/><Relationship Id="rId4" Type="http://schemas.openxmlformats.org/officeDocument/2006/relationships/customXml" Target="../ink/ink150.xml"/><Relationship Id="rId9" Type="http://schemas.openxmlformats.org/officeDocument/2006/relationships/image" Target="../media/image56.emf"/><Relationship Id="rId14" Type="http://schemas.openxmlformats.org/officeDocument/2006/relationships/customXml" Target="../ink/ink1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.xml"/><Relationship Id="rId5" Type="http://schemas.openxmlformats.org/officeDocument/2006/relationships/image" Target="../media/image106.emf"/><Relationship Id="rId4" Type="http://schemas.openxmlformats.org/officeDocument/2006/relationships/customXml" Target="../ink/ink1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.png"/><Relationship Id="rId12" Type="http://schemas.openxmlformats.org/officeDocument/2006/relationships/image" Target="../media/image5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10" Type="http://schemas.openxmlformats.org/officeDocument/2006/relationships/image" Target="../media/image57.emf"/><Relationship Id="rId4" Type="http://schemas.openxmlformats.org/officeDocument/2006/relationships/customXml" Target="../ink/ink1.xml"/><Relationship Id="rId9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customXml" Target="../ink/ink165.xml"/><Relationship Id="rId3" Type="http://schemas.openxmlformats.org/officeDocument/2006/relationships/customXml" Target="../ink/ink160.xml"/><Relationship Id="rId7" Type="http://schemas.openxmlformats.org/officeDocument/2006/relationships/customXml" Target="../ink/ink162.xml"/><Relationship Id="rId12" Type="http://schemas.openxmlformats.org/officeDocument/2006/relationships/image" Target="../media/image70.emf"/><Relationship Id="rId2" Type="http://schemas.openxmlformats.org/officeDocument/2006/relationships/image" Target="../media/image17.png"/><Relationship Id="rId16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11" Type="http://schemas.openxmlformats.org/officeDocument/2006/relationships/customXml" Target="../ink/ink164.xml"/><Relationship Id="rId5" Type="http://schemas.openxmlformats.org/officeDocument/2006/relationships/customXml" Target="../ink/ink161.xml"/><Relationship Id="rId15" Type="http://schemas.openxmlformats.org/officeDocument/2006/relationships/customXml" Target="../ink/ink166.xml"/><Relationship Id="rId10" Type="http://schemas.openxmlformats.org/officeDocument/2006/relationships/image" Target="../media/image69.emf"/><Relationship Id="rId4" Type="http://schemas.openxmlformats.org/officeDocument/2006/relationships/image" Target="../media/image62.emf"/><Relationship Id="rId9" Type="http://schemas.openxmlformats.org/officeDocument/2006/relationships/customXml" Target="../ink/ink163.xml"/><Relationship Id="rId14" Type="http://schemas.openxmlformats.org/officeDocument/2006/relationships/image" Target="../media/image7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customXml" Target="../ink/ink172.xml"/><Relationship Id="rId18" Type="http://schemas.openxmlformats.org/officeDocument/2006/relationships/image" Target="../media/image110.emf"/><Relationship Id="rId3" Type="http://schemas.openxmlformats.org/officeDocument/2006/relationships/customXml" Target="../ink/ink167.xml"/><Relationship Id="rId7" Type="http://schemas.openxmlformats.org/officeDocument/2006/relationships/customXml" Target="../ink/ink169.xml"/><Relationship Id="rId12" Type="http://schemas.openxmlformats.org/officeDocument/2006/relationships/image" Target="../media/image105.emf"/><Relationship Id="rId17" Type="http://schemas.openxmlformats.org/officeDocument/2006/relationships/customXml" Target="../ink/ink174.xml"/><Relationship Id="rId2" Type="http://schemas.openxmlformats.org/officeDocument/2006/relationships/image" Target="../media/image114.png"/><Relationship Id="rId16" Type="http://schemas.openxmlformats.org/officeDocument/2006/relationships/image" Target="../media/image109.emf"/><Relationship Id="rId20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customXml" Target="../ink/ink171.xml"/><Relationship Id="rId5" Type="http://schemas.openxmlformats.org/officeDocument/2006/relationships/customXml" Target="../ink/ink168.xml"/><Relationship Id="rId15" Type="http://schemas.openxmlformats.org/officeDocument/2006/relationships/customXml" Target="../ink/ink173.xml"/><Relationship Id="rId10" Type="http://schemas.openxmlformats.org/officeDocument/2006/relationships/image" Target="../media/image104.emf"/><Relationship Id="rId19" Type="http://schemas.openxmlformats.org/officeDocument/2006/relationships/customXml" Target="../ink/ink175.xml"/><Relationship Id="rId4" Type="http://schemas.openxmlformats.org/officeDocument/2006/relationships/image" Target="../media/image73.emf"/><Relationship Id="rId9" Type="http://schemas.openxmlformats.org/officeDocument/2006/relationships/customXml" Target="../ink/ink170.xml"/><Relationship Id="rId14" Type="http://schemas.openxmlformats.org/officeDocument/2006/relationships/image" Target="../media/image10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3" Type="http://schemas.openxmlformats.org/officeDocument/2006/relationships/image" Target="../media/image112.emf"/><Relationship Id="rId7" Type="http://schemas.openxmlformats.org/officeDocument/2006/relationships/image" Target="../media/image114.emf"/><Relationship Id="rId2" Type="http://schemas.openxmlformats.org/officeDocument/2006/relationships/customXml" Target="../ink/ink1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.xml"/><Relationship Id="rId5" Type="http://schemas.openxmlformats.org/officeDocument/2006/relationships/image" Target="../media/image113.emf"/><Relationship Id="rId4" Type="http://schemas.openxmlformats.org/officeDocument/2006/relationships/customXml" Target="../ink/ink177.xml"/><Relationship Id="rId9" Type="http://schemas.openxmlformats.org/officeDocument/2006/relationships/image" Target="../media/image11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5.xml"/><Relationship Id="rId4" Type="http://schemas.openxmlformats.org/officeDocument/2006/relationships/image" Target="../media/image59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emf"/><Relationship Id="rId13" Type="http://schemas.openxmlformats.org/officeDocument/2006/relationships/customXml" Target="../ink/ink185.xml"/><Relationship Id="rId18" Type="http://schemas.openxmlformats.org/officeDocument/2006/relationships/image" Target="../media/image730.emf"/><Relationship Id="rId3" Type="http://schemas.openxmlformats.org/officeDocument/2006/relationships/customXml" Target="../ink/ink180.xml"/><Relationship Id="rId7" Type="http://schemas.openxmlformats.org/officeDocument/2006/relationships/customXml" Target="../ink/ink182.xml"/><Relationship Id="rId12" Type="http://schemas.openxmlformats.org/officeDocument/2006/relationships/image" Target="../media/image360.emf"/><Relationship Id="rId17" Type="http://schemas.openxmlformats.org/officeDocument/2006/relationships/customXml" Target="../ink/ink187.xml"/><Relationship Id="rId2" Type="http://schemas.openxmlformats.org/officeDocument/2006/relationships/image" Target="../media/image117.png"/><Relationship Id="rId16" Type="http://schemas.openxmlformats.org/officeDocument/2006/relationships/image" Target="../media/image3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emf"/><Relationship Id="rId11" Type="http://schemas.openxmlformats.org/officeDocument/2006/relationships/customXml" Target="../ink/ink184.xml"/><Relationship Id="rId5" Type="http://schemas.openxmlformats.org/officeDocument/2006/relationships/customXml" Target="../ink/ink181.xml"/><Relationship Id="rId15" Type="http://schemas.openxmlformats.org/officeDocument/2006/relationships/customXml" Target="../ink/ink186.xml"/><Relationship Id="rId10" Type="http://schemas.openxmlformats.org/officeDocument/2006/relationships/image" Target="../media/image350.emf"/><Relationship Id="rId4" Type="http://schemas.openxmlformats.org/officeDocument/2006/relationships/image" Target="../media/image280.emf"/><Relationship Id="rId9" Type="http://schemas.openxmlformats.org/officeDocument/2006/relationships/customXml" Target="../ink/ink183.xml"/><Relationship Id="rId14" Type="http://schemas.openxmlformats.org/officeDocument/2006/relationships/image" Target="../media/image370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emf"/><Relationship Id="rId13" Type="http://schemas.openxmlformats.org/officeDocument/2006/relationships/customXml" Target="../ink/ink193.xml"/><Relationship Id="rId18" Type="http://schemas.openxmlformats.org/officeDocument/2006/relationships/image" Target="../media/image720.emf"/><Relationship Id="rId3" Type="http://schemas.openxmlformats.org/officeDocument/2006/relationships/customXml" Target="../ink/ink188.xml"/><Relationship Id="rId7" Type="http://schemas.openxmlformats.org/officeDocument/2006/relationships/customXml" Target="../ink/ink190.xml"/><Relationship Id="rId12" Type="http://schemas.openxmlformats.org/officeDocument/2006/relationships/image" Target="../media/image680.emf"/><Relationship Id="rId17" Type="http://schemas.openxmlformats.org/officeDocument/2006/relationships/customXml" Target="../ink/ink195.xml"/><Relationship Id="rId2" Type="http://schemas.openxmlformats.org/officeDocument/2006/relationships/image" Target="../media/image83.png"/><Relationship Id="rId16" Type="http://schemas.openxmlformats.org/officeDocument/2006/relationships/image" Target="../media/image8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emf"/><Relationship Id="rId11" Type="http://schemas.openxmlformats.org/officeDocument/2006/relationships/customXml" Target="../ink/ink192.xml"/><Relationship Id="rId5" Type="http://schemas.openxmlformats.org/officeDocument/2006/relationships/customXml" Target="../ink/ink189.xml"/><Relationship Id="rId15" Type="http://schemas.openxmlformats.org/officeDocument/2006/relationships/customXml" Target="../ink/ink194.xml"/><Relationship Id="rId10" Type="http://schemas.openxmlformats.org/officeDocument/2006/relationships/image" Target="../media/image870.emf"/><Relationship Id="rId4" Type="http://schemas.openxmlformats.org/officeDocument/2006/relationships/image" Target="../media/image840.emf"/><Relationship Id="rId9" Type="http://schemas.openxmlformats.org/officeDocument/2006/relationships/customXml" Target="../ink/ink191.xml"/><Relationship Id="rId14" Type="http://schemas.openxmlformats.org/officeDocument/2006/relationships/image" Target="../media/image810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1.emf"/><Relationship Id="rId13" Type="http://schemas.openxmlformats.org/officeDocument/2006/relationships/customXml" Target="../ink/ink201.xml"/><Relationship Id="rId3" Type="http://schemas.openxmlformats.org/officeDocument/2006/relationships/customXml" Target="../ink/ink196.xml"/><Relationship Id="rId7" Type="http://schemas.openxmlformats.org/officeDocument/2006/relationships/customXml" Target="../ink/ink198.xml"/><Relationship Id="rId12" Type="http://schemas.openxmlformats.org/officeDocument/2006/relationships/image" Target="../media/image901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emf"/><Relationship Id="rId11" Type="http://schemas.openxmlformats.org/officeDocument/2006/relationships/customXml" Target="../ink/ink200.xml"/><Relationship Id="rId5" Type="http://schemas.openxmlformats.org/officeDocument/2006/relationships/customXml" Target="../ink/ink197.xml"/><Relationship Id="rId10" Type="http://schemas.openxmlformats.org/officeDocument/2006/relationships/image" Target="../media/image891.emf"/><Relationship Id="rId4" Type="http://schemas.openxmlformats.org/officeDocument/2006/relationships/image" Target="../media/image800.emf"/><Relationship Id="rId9" Type="http://schemas.openxmlformats.org/officeDocument/2006/relationships/customXml" Target="../ink/ink199.xml"/><Relationship Id="rId14" Type="http://schemas.openxmlformats.org/officeDocument/2006/relationships/image" Target="../media/image911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emf"/><Relationship Id="rId3" Type="http://schemas.openxmlformats.org/officeDocument/2006/relationships/customXml" Target="../ink/ink202.xml"/><Relationship Id="rId7" Type="http://schemas.openxmlformats.org/officeDocument/2006/relationships/customXml" Target="../ink/ink204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1.emf"/><Relationship Id="rId5" Type="http://schemas.openxmlformats.org/officeDocument/2006/relationships/customXml" Target="../ink/ink203.xml"/><Relationship Id="rId4" Type="http://schemas.openxmlformats.org/officeDocument/2006/relationships/image" Target="../media/image94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emf"/><Relationship Id="rId7" Type="http://schemas.openxmlformats.org/officeDocument/2006/relationships/image" Target="../media/image770.emf"/><Relationship Id="rId2" Type="http://schemas.openxmlformats.org/officeDocument/2006/relationships/customXml" Target="../ink/ink2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5" Type="http://schemas.openxmlformats.org/officeDocument/2006/relationships/image" Target="../media/image760.emf"/><Relationship Id="rId4" Type="http://schemas.openxmlformats.org/officeDocument/2006/relationships/customXml" Target="../ink/ink20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0.xml"/><Relationship Id="rId13" Type="http://schemas.openxmlformats.org/officeDocument/2006/relationships/image" Target="../media/image920.emf"/><Relationship Id="rId18" Type="http://schemas.openxmlformats.org/officeDocument/2006/relationships/customXml" Target="../ink/ink215.xml"/><Relationship Id="rId3" Type="http://schemas.openxmlformats.org/officeDocument/2006/relationships/image" Target="../media/image97.png"/><Relationship Id="rId7" Type="http://schemas.openxmlformats.org/officeDocument/2006/relationships/image" Target="../media/image700.emf"/><Relationship Id="rId12" Type="http://schemas.openxmlformats.org/officeDocument/2006/relationships/customXml" Target="../ink/ink212.xml"/><Relationship Id="rId17" Type="http://schemas.openxmlformats.org/officeDocument/2006/relationships/image" Target="../media/image940.emf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2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9.xml"/><Relationship Id="rId11" Type="http://schemas.openxmlformats.org/officeDocument/2006/relationships/image" Target="../media/image910.emf"/><Relationship Id="rId5" Type="http://schemas.openxmlformats.org/officeDocument/2006/relationships/image" Target="../media/image830.emf"/><Relationship Id="rId15" Type="http://schemas.openxmlformats.org/officeDocument/2006/relationships/image" Target="../media/image930.emf"/><Relationship Id="rId10" Type="http://schemas.openxmlformats.org/officeDocument/2006/relationships/customXml" Target="../ink/ink211.xml"/><Relationship Id="rId19" Type="http://schemas.openxmlformats.org/officeDocument/2006/relationships/image" Target="../media/image950.emf"/><Relationship Id="rId4" Type="http://schemas.openxmlformats.org/officeDocument/2006/relationships/customXml" Target="../ink/ink208.xml"/><Relationship Id="rId9" Type="http://schemas.openxmlformats.org/officeDocument/2006/relationships/image" Target="../media/image900.emf"/><Relationship Id="rId14" Type="http://schemas.openxmlformats.org/officeDocument/2006/relationships/customXml" Target="../ink/ink21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emf"/><Relationship Id="rId3" Type="http://schemas.openxmlformats.org/officeDocument/2006/relationships/customXml" Target="../ink/ink216.xml"/><Relationship Id="rId7" Type="http://schemas.openxmlformats.org/officeDocument/2006/relationships/customXml" Target="../ink/ink218.xml"/><Relationship Id="rId12" Type="http://schemas.openxmlformats.org/officeDocument/2006/relationships/image" Target="../media/image1010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emf"/><Relationship Id="rId11" Type="http://schemas.openxmlformats.org/officeDocument/2006/relationships/customXml" Target="../ink/ink220.xml"/><Relationship Id="rId5" Type="http://schemas.openxmlformats.org/officeDocument/2006/relationships/customXml" Target="../ink/ink217.xml"/><Relationship Id="rId10" Type="http://schemas.openxmlformats.org/officeDocument/2006/relationships/image" Target="../media/image1000.emf"/><Relationship Id="rId4" Type="http://schemas.openxmlformats.org/officeDocument/2006/relationships/image" Target="../media/image970.emf"/><Relationship Id="rId9" Type="http://schemas.openxmlformats.org/officeDocument/2006/relationships/customXml" Target="../ink/ink2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81400"/>
            <a:ext cx="68580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Sampling and Volume Computation in High Dimension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24450"/>
            <a:ext cx="6858000" cy="590550"/>
          </a:xfrm>
        </p:spPr>
        <p:txBody>
          <a:bodyPr>
            <a:normAutofit/>
          </a:bodyPr>
          <a:lstStyle/>
          <a:p>
            <a:r>
              <a:rPr lang="en-US" dirty="0" smtClean="0"/>
              <a:t>Santosh </a:t>
            </a:r>
            <a:r>
              <a:rPr lang="en-US" dirty="0" err="1" smtClean="0"/>
              <a:t>Vempala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69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Conductance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89" name="Text Box 29"/>
              <p:cNvSpPr txBox="1">
                <a:spLocks noChangeArrowheads="1"/>
              </p:cNvSpPr>
              <p:nvPr/>
            </p:nvSpPr>
            <p:spPr bwMode="auto">
              <a:xfrm>
                <a:off x="990600" y="1320800"/>
                <a:ext cx="3622274" cy="1318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dirty="0" err="1"/>
                  <a:t>E</a:t>
                </a:r>
                <a:r>
                  <a:rPr lang="en-US" sz="2400" dirty="0" err="1" smtClean="0"/>
                  <a:t>rgodic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“flow</a:t>
                </a:r>
                <a:r>
                  <a:rPr lang="en-US" sz="2400" dirty="0" smtClean="0"/>
                  <a:t>”:</a:t>
                </a:r>
                <a:endParaRPr lang="en-US" sz="2400" b="0" i="0" dirty="0" smtClean="0">
                  <a:latin typeface="Cambria Math"/>
                </a:endParaRPr>
              </a:p>
              <a:p>
                <a:endParaRPr lang="en-US" sz="2400" b="0" i="0" dirty="0" smtClean="0">
                  <a:latin typeface="Cambria Math"/>
                </a:endParaRPr>
              </a:p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/>
                              </a:rPr>
                              <m:t>A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𝑑𝑄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38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320800"/>
                <a:ext cx="3622274" cy="1318887"/>
              </a:xfrm>
              <a:prstGeom prst="rect">
                <a:avLst/>
              </a:prstGeom>
              <a:blipFill rotWithShape="1">
                <a:blip r:embed="rId3"/>
                <a:stretch>
                  <a:fillRect l="-3535" t="-4167" r="-505" b="-79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1" name="Text Box 41"/>
              <p:cNvSpPr txBox="1">
                <a:spLocks noChangeArrowheads="1"/>
              </p:cNvSpPr>
              <p:nvPr/>
            </p:nvSpPr>
            <p:spPr bwMode="auto">
              <a:xfrm>
                <a:off x="1447800" y="3082119"/>
                <a:ext cx="6019800" cy="2704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Conductance:</a:t>
                </a:r>
              </a:p>
              <a:p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  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endParaRPr lang="en-US" sz="2400" b="0" i="1" dirty="0" smtClean="0">
                  <a:latin typeface="Cambria Math"/>
                </a:endParaRPr>
              </a:p>
              <a:p>
                <a:endParaRPr lang="en-US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𝜙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inf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40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3082119"/>
                <a:ext cx="6019800" cy="2704715"/>
              </a:xfrm>
              <a:prstGeom prst="rect">
                <a:avLst/>
              </a:prstGeom>
              <a:blipFill rotWithShape="1">
                <a:blip r:embed="rId4"/>
                <a:stretch>
                  <a:fillRect l="-1621" t="-1806" b="-2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 and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400" dirty="0" smtClean="0"/>
                  <a:t>Mixing rate cannot be faster than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1/</m:t>
                    </m:r>
                    <m:r>
                      <a:rPr lang="en-US" sz="3400" b="0" i="1" smtClean="0">
                        <a:latin typeface="Cambria Math"/>
                      </a:rPr>
                      <m:t>𝜙</m:t>
                    </m:r>
                  </m:oMath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/>
              </a:p>
              <a:p>
                <a:r>
                  <a:rPr lang="en-US" sz="3400" dirty="0" smtClean="0"/>
                  <a:t>it takes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1/</m:t>
                    </m:r>
                    <m:r>
                      <a:rPr lang="en-US" sz="3400" i="1">
                        <a:latin typeface="Cambria Math"/>
                      </a:rPr>
                      <m:t>𝜙</m:t>
                    </m:r>
                  </m:oMath>
                </a14:m>
                <a:r>
                  <a:rPr lang="en-US" sz="3400" dirty="0" smtClean="0"/>
                  <a:t> to escape from some subsets.</a:t>
                </a:r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:r>
                  <a:rPr lang="en-US" sz="34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𝜙</m:t>
                    </m:r>
                  </m:oMath>
                </a14:m>
                <a:r>
                  <a:rPr lang="en-US" sz="3400" dirty="0" smtClean="0"/>
                  <a:t> give an upper bound?  Yes. </a:t>
                </a:r>
              </a:p>
              <a:p>
                <a:pPr marL="0" indent="0">
                  <a:buNone/>
                </a:pPr>
                <a:endParaRPr lang="en-US" sz="3400" dirty="0" smtClean="0"/>
              </a:p>
              <a:p>
                <a:pPr marL="0" indent="0">
                  <a:buNone/>
                </a:pPr>
                <a:r>
                  <a:rPr lang="en-US" sz="3400" dirty="0" smtClean="0"/>
                  <a:t>For discrete state-space Markov chains: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4000" dirty="0" err="1" smtClean="0"/>
                  <a:t>Thm</a:t>
                </a:r>
                <a:r>
                  <a:rPr lang="en-US" sz="4000" dirty="0" smtClean="0"/>
                  <a:t>. </a:t>
                </a:r>
                <a:r>
                  <a:rPr lang="en-US" sz="3400" dirty="0" smtClean="0"/>
                  <a:t>[</a:t>
                </a:r>
                <a:r>
                  <a:rPr lang="en-US" sz="3400" dirty="0" err="1" smtClean="0"/>
                  <a:t>Jerrum</a:t>
                </a:r>
                <a:r>
                  <a:rPr lang="en-US" sz="3400" dirty="0" smtClean="0"/>
                  <a:t>-Sinclair]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≤1−</m:t>
                    </m:r>
                    <m:r>
                      <a:rPr lang="en-US" sz="4000" b="0" i="1" smtClean="0">
                        <a:latin typeface="Cambria Math"/>
                      </a:rPr>
                      <m:t>𝜆</m:t>
                    </m:r>
                    <m:r>
                      <a:rPr lang="en-US" sz="4000" b="0" i="1" smtClean="0">
                        <a:latin typeface="Cambria Math"/>
                      </a:rPr>
                      <m:t>≤2</m:t>
                    </m:r>
                    <m:r>
                      <a:rPr lang="en-US" sz="4000" b="0" i="1" smtClean="0">
                        <a:latin typeface="Cambria Math"/>
                      </a:rPr>
                      <m:t>𝜙</m:t>
                    </m:r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3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𝜆</m:t>
                    </m:r>
                  </m:oMath>
                </a14:m>
                <a:r>
                  <a:rPr lang="en-US" sz="3400" dirty="0" smtClean="0"/>
                  <a:t> is the second eigenvalue of the transition matrix.</a:t>
                </a:r>
                <a:endParaRPr lang="en-US" sz="3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000" dirty="0" smtClean="0"/>
                  <a:t>Thus, mixing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9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: target distribution   </a:t>
                </a:r>
                <a:endParaRPr lang="en-US" sz="24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: starting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: distribution after t steps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Thm</a:t>
                </a:r>
                <a:r>
                  <a:rPr lang="en-US" dirty="0" smtClean="0"/>
                  <a:t>. [LS93] 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0" smtClean="0">
                          <a:latin typeface="Cambria Math"/>
                        </a:rPr>
                        <m:t>: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𝑇𝑉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𝜖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∀</m:t>
                      </m:r>
                      <m:r>
                        <a:rPr lang="en-US" sz="2400" b="0" i="1" smtClean="0">
                          <a:latin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1259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bound conductance?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Local conductance of ball walk can be arbitrarily small</a:t>
                </a:r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vol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vol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What can we do? </a:t>
                </a:r>
              </a:p>
              <a:p>
                <a:endParaRPr lang="en-US" dirty="0"/>
              </a:p>
              <a:p>
                <a:r>
                  <a:rPr lang="en-US" dirty="0" smtClean="0"/>
                  <a:t>smooth K </a:t>
                </a:r>
              </a:p>
              <a:p>
                <a:r>
                  <a:rPr lang="en-US" dirty="0" smtClean="0"/>
                  <a:t>start with a nearly random point in K.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346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6400" y="1811338"/>
              <a:ext cx="3419475" cy="1289672"/>
            </p14:xfrm>
          </p:contentPart>
        </mc:Choice>
        <mc:Fallback xmlns="">
          <p:pic>
            <p:nvPicPr>
              <p:cNvPr id="4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2080" y="1807378"/>
                <a:ext cx="3433154" cy="1306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6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a convex body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2400" dirty="0" smtClean="0"/>
                  <a:t>Each point of the original body has a small ball around it. </a:t>
                </a:r>
                <a:endParaRPr lang="en-US" sz="2400" dirty="0"/>
              </a:p>
              <a:p>
                <a:r>
                  <a:rPr lang="en-US" sz="2400" dirty="0" smtClean="0"/>
                  <a:t>What about new points? A ball of radius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containing the point is fully contained in K.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5985480" y="491076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2600" y="490788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2071560" y="1855800"/>
              <a:ext cx="2305440" cy="1438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7240" y="1840680"/>
                <a:ext cx="2324520" cy="14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1807320" y="1573560"/>
              <a:ext cx="2847240" cy="2019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2200" y="1557000"/>
                <a:ext cx="2879280" cy="20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3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a convex body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2400" dirty="0" smtClean="0"/>
                  <a:t>A ball of radius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containing the point is contained in K.</a:t>
                </a:r>
                <a:endParaRPr lang="en-US" sz="2400" dirty="0"/>
              </a:p>
              <a:p>
                <a:r>
                  <a:rPr lang="en-US" sz="2400" b="0" dirty="0" smtClean="0"/>
                  <a:t>Choosing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ensures that every point has local conductance at least a constant.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797640" y="1996440"/>
              <a:ext cx="2305440" cy="1438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320" y="1981320"/>
                <a:ext cx="2324520" cy="14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533400" y="1714200"/>
              <a:ext cx="2847240" cy="2019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280" y="1697640"/>
                <a:ext cx="2879280" cy="20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74680" y="2439720"/>
              <a:ext cx="46800" cy="4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000" y="2426040"/>
                <a:ext cx="734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89800" y="2267640"/>
              <a:ext cx="508320" cy="514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400" y="2250000"/>
                <a:ext cx="5400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Ink 43"/>
              <p14:cNvContentPartPr/>
              <p14:nvPr/>
            </p14:nvContentPartPr>
            <p14:xfrm>
              <a:off x="5985480" y="4910760"/>
              <a:ext cx="360" cy="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82600" y="490788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Ink 44"/>
              <p14:cNvContentPartPr/>
              <p14:nvPr/>
            </p14:nvContentPartPr>
            <p14:xfrm>
              <a:off x="11714880" y="5649120"/>
              <a:ext cx="360" cy="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12000" y="564624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Ink 46"/>
              <p14:cNvContentPartPr/>
              <p14:nvPr/>
            </p14:nvContentPartPr>
            <p14:xfrm>
              <a:off x="6550680" y="2904480"/>
              <a:ext cx="46800" cy="1000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36640" y="2892600"/>
                <a:ext cx="770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" name="Ink 47"/>
              <p14:cNvContentPartPr/>
              <p14:nvPr/>
            </p14:nvContentPartPr>
            <p14:xfrm>
              <a:off x="6575880" y="1222920"/>
              <a:ext cx="574200" cy="31939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58960" y="1204560"/>
                <a:ext cx="608760" cy="32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k 55"/>
              <p14:cNvContentPartPr/>
              <p14:nvPr/>
            </p14:nvContentPartPr>
            <p14:xfrm>
              <a:off x="11775000" y="3591000"/>
              <a:ext cx="262800" cy="29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72120" y="3587760"/>
                <a:ext cx="268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" name="Ink 58"/>
              <p14:cNvContentPartPr/>
              <p14:nvPr/>
            </p14:nvContentPartPr>
            <p14:xfrm>
              <a:off x="6572640" y="2500920"/>
              <a:ext cx="1892880" cy="5277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7880" y="2484000"/>
                <a:ext cx="19238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0" name="Ink 59"/>
              <p14:cNvContentPartPr/>
              <p14:nvPr/>
            </p14:nvContentPartPr>
            <p14:xfrm>
              <a:off x="10957440" y="2851560"/>
              <a:ext cx="360" cy="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954560" y="284868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Ink 60"/>
              <p14:cNvContentPartPr/>
              <p14:nvPr/>
            </p14:nvContentPartPr>
            <p14:xfrm>
              <a:off x="11759880" y="3650040"/>
              <a:ext cx="360" cy="3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757000" y="364716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" name="Ink 61"/>
              <p14:cNvContentPartPr/>
              <p14:nvPr/>
            </p14:nvContentPartPr>
            <p14:xfrm>
              <a:off x="11242560" y="3754800"/>
              <a:ext cx="480240" cy="19098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39680" y="3751920"/>
                <a:ext cx="486000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2"/>
              <p14:cNvContentPartPr/>
              <p14:nvPr/>
            </p14:nvContentPartPr>
            <p14:xfrm>
              <a:off x="11737560" y="3769920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734680" y="376704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" name="Ink 63"/>
              <p14:cNvContentPartPr/>
              <p14:nvPr/>
            </p14:nvContentPartPr>
            <p14:xfrm>
              <a:off x="11287200" y="3948480"/>
              <a:ext cx="225360" cy="156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84320" y="3945600"/>
                <a:ext cx="231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5" name="Ink 64"/>
              <p14:cNvContentPartPr/>
              <p14:nvPr/>
            </p14:nvContentPartPr>
            <p14:xfrm>
              <a:off x="11497440" y="4179960"/>
              <a:ext cx="360" cy="3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494560" y="417708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6" name="Ink 65"/>
              <p14:cNvContentPartPr/>
              <p14:nvPr/>
            </p14:nvContentPartPr>
            <p14:xfrm>
              <a:off x="11549640" y="4179960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546760" y="417708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7" name="Ink 66"/>
              <p14:cNvContentPartPr/>
              <p14:nvPr/>
            </p14:nvContentPartPr>
            <p14:xfrm>
              <a:off x="7581360" y="2285280"/>
              <a:ext cx="282240" cy="313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65160" y="2271240"/>
                <a:ext cx="3153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8" name="Ink 67"/>
              <p14:cNvContentPartPr/>
              <p14:nvPr/>
            </p14:nvContentPartPr>
            <p14:xfrm>
              <a:off x="11107200" y="4560840"/>
              <a:ext cx="83160" cy="226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104320" y="4557960"/>
                <a:ext cx="88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" name="Ink 7"/>
              <p14:cNvContentPartPr/>
              <p14:nvPr/>
            </p14:nvContentPartPr>
            <p14:xfrm>
              <a:off x="3664440" y="2966040"/>
              <a:ext cx="830160" cy="37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48960" y="2955240"/>
                <a:ext cx="8582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" name="Ink 8"/>
              <p14:cNvContentPartPr/>
              <p14:nvPr/>
            </p14:nvContentPartPr>
            <p14:xfrm>
              <a:off x="4343040" y="2826720"/>
              <a:ext cx="169200" cy="396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29720" y="2818440"/>
                <a:ext cx="19836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" name="Ink 10"/>
              <p14:cNvContentPartPr/>
              <p14:nvPr/>
            </p14:nvContentPartPr>
            <p14:xfrm>
              <a:off x="10777680" y="5231520"/>
              <a:ext cx="570960" cy="134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774800" y="5228640"/>
                <a:ext cx="5767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" name="Ink 12"/>
              <p14:cNvContentPartPr/>
              <p14:nvPr/>
            </p14:nvContentPartPr>
            <p14:xfrm>
              <a:off x="5715000" y="2129040"/>
              <a:ext cx="1612800" cy="1776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99880" y="2115360"/>
                <a:ext cx="1645560" cy="18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9" name="Ink 18"/>
              <p14:cNvContentPartPr/>
              <p14:nvPr/>
            </p14:nvContentPartPr>
            <p14:xfrm>
              <a:off x="6301800" y="2976120"/>
              <a:ext cx="287280" cy="310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88480" y="2960280"/>
                <a:ext cx="3124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Ink 21"/>
              <p14:cNvContentPartPr/>
              <p14:nvPr/>
            </p14:nvContentPartPr>
            <p14:xfrm>
              <a:off x="386640" y="2437560"/>
              <a:ext cx="118800" cy="204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240" y="2430720"/>
                <a:ext cx="14652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7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an arbitrary measurable subset 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need to show that the escape probability from S is large.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63103" y="2133600"/>
              <a:ext cx="4692960" cy="1959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9063" y="2120640"/>
                <a:ext cx="472500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691903" y="2623200"/>
              <a:ext cx="1060920" cy="144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6143" y="2615640"/>
                <a:ext cx="1082880" cy="14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280063" y="2731560"/>
              <a:ext cx="2373840" cy="823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4223" y="2719680"/>
                <a:ext cx="2402640" cy="8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1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Bounding the conductance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Need: </a:t>
            </a:r>
          </a:p>
          <a:p>
            <a:r>
              <a:rPr lang="en-US" sz="2800" dirty="0" smtClean="0"/>
              <a:t>Points that do not cross over are far from each other</a:t>
            </a:r>
            <a:endParaRPr lang="en-US" sz="2800" dirty="0"/>
          </a:p>
          <a:p>
            <a:r>
              <a:rPr lang="en-US" sz="2800" dirty="0" smtClean="0"/>
              <a:t>If two subsets are far, then the rest of the set is large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3313" y="1262062"/>
              <a:ext cx="4256087" cy="2071688"/>
            </p14:xfrm>
          </p:contentPart>
        </mc:Choice>
        <mc:Fallback xmlns="">
          <p:pic>
            <p:nvPicPr>
              <p:cNvPr id="174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0352" y="1257741"/>
                <a:ext cx="4274448" cy="2092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1265237"/>
              <a:ext cx="2143125" cy="525463"/>
            </p14:xfrm>
          </p:contentPart>
        </mc:Choice>
        <mc:Fallback xmlns="">
          <p:pic>
            <p:nvPicPr>
              <p:cNvPr id="174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3938" y="1260915"/>
                <a:ext cx="2164005" cy="54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1454150"/>
              <a:ext cx="814388" cy="1820862"/>
            </p14:xfrm>
          </p:contentPart>
        </mc:Choice>
        <mc:Fallback xmlns="">
          <p:pic>
            <p:nvPicPr>
              <p:cNvPr id="174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51439" y="1444790"/>
                <a:ext cx="833110" cy="1839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25" y="1500187"/>
              <a:ext cx="1814513" cy="2767013"/>
            </p14:xfrm>
          </p:contentPart>
        </mc:Choice>
        <mc:Fallback xmlns="">
          <p:pic>
            <p:nvPicPr>
              <p:cNvPr id="174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5264" y="1490827"/>
                <a:ext cx="1833234" cy="278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7350" y="2373312"/>
              <a:ext cx="136525" cy="460375"/>
            </p14:xfrm>
          </p:contentPart>
        </mc:Choice>
        <mc:Fallback xmlns="">
          <p:pic>
            <p:nvPicPr>
              <p:cNvPr id="174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7984" y="2363946"/>
                <a:ext cx="155257" cy="479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0888" y="1597025"/>
              <a:ext cx="320675" cy="1701800"/>
            </p14:xfrm>
          </p:contentPart>
        </mc:Choice>
        <mc:Fallback xmlns="">
          <p:pic>
            <p:nvPicPr>
              <p:cNvPr id="174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1530" y="1587665"/>
                <a:ext cx="339390" cy="1720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1654175"/>
              <a:ext cx="392113" cy="403225"/>
            </p14:xfrm>
          </p:contentPart>
        </mc:Choice>
        <mc:Fallback xmlns="">
          <p:pic>
            <p:nvPicPr>
              <p:cNvPr id="174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2063" y="1644814"/>
                <a:ext cx="410836" cy="4219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0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One-step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Idea:</a:t>
                </a: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large  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i="1" smtClean="0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t</a:t>
                </a:r>
                <a:r>
                  <a:rPr lang="en-US" dirty="0" smtClean="0"/>
                  <a:t>he balls around </a:t>
                </a:r>
                <a:r>
                  <a:rPr lang="en-US" dirty="0" err="1" smtClean="0"/>
                  <a:t>u,v</a:t>
                </a:r>
                <a:r>
                  <a:rPr lang="en-US" dirty="0" smtClean="0"/>
                  <a:t> have small intersection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 u,v must be far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4001400" y="2492640"/>
            <a:ext cx="1725480" cy="172548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0" y="2438400"/>
            <a:ext cx="1725480" cy="172548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671607" y="3334804"/>
              <a:ext cx="1325520" cy="360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6127" y="3318244"/>
                <a:ext cx="134532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4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Prob. distance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Geometric distance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Lemma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, 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≥ℓ</m:t>
                    </m:r>
                  </m:oMath>
                </a14:m>
                <a:r>
                  <a:rPr lang="en-US" sz="2800" dirty="0" smtClean="0"/>
                  <a:t> for the ball walk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800" dirty="0" smtClean="0"/>
                  <a:t>-steps.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≤1+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−ℓ</m:t>
                    </m:r>
                  </m:oMath>
                </a14:m>
                <a:r>
                  <a:rPr lang="en-US" sz="2800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376280" y="445152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52600" y="444636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1875847" y="4680964"/>
              <a:ext cx="1045440" cy="1310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0807" y="4674124"/>
                <a:ext cx="1054440" cy="13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2396047" y="4481164"/>
              <a:ext cx="56520" cy="1653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8876" y="4463884"/>
                <a:ext cx="92292" cy="168948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Oval 70"/>
          <p:cNvSpPr/>
          <p:nvPr/>
        </p:nvSpPr>
        <p:spPr>
          <a:xfrm>
            <a:off x="5078280" y="434340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078280" y="434340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7" name="Ink 76"/>
              <p14:cNvContentPartPr/>
              <p14:nvPr/>
            </p14:nvContentPartPr>
            <p14:xfrm>
              <a:off x="5721727" y="4378204"/>
              <a:ext cx="56520" cy="16534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4556" y="4360924"/>
                <a:ext cx="92292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8" name="Ink 77"/>
              <p14:cNvContentPartPr/>
              <p14:nvPr/>
            </p14:nvContentPartPr>
            <p14:xfrm>
              <a:off x="6098047" y="4373044"/>
              <a:ext cx="56520" cy="16534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0876" y="4355764"/>
                <a:ext cx="92292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" name="Ink 78"/>
              <p14:cNvContentPartPr/>
              <p14:nvPr/>
            </p14:nvContentPartPr>
            <p14:xfrm>
              <a:off x="5707080" y="5166600"/>
              <a:ext cx="465120" cy="41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89800" y="5148960"/>
                <a:ext cx="501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/>
              <p14:cNvContentPartPr/>
              <p14:nvPr/>
            </p14:nvContentPartPr>
            <p14:xfrm>
              <a:off x="5231407" y="4669084"/>
              <a:ext cx="1349280" cy="11664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21330" y="4665844"/>
                <a:ext cx="1363676" cy="1178280"/>
              </a:xfrm>
              <a:prstGeom prst="rect">
                <a:avLst/>
              </a:prstGeom>
            </p:spPr>
          </p:pic>
        </mc:Fallback>
      </mc:AlternateContent>
      <p:cxnSp>
        <p:nvCxnSpPr>
          <p:cNvPr id="98" name="Straight Connector 97"/>
          <p:cNvCxnSpPr/>
          <p:nvPr/>
        </p:nvCxnSpPr>
        <p:spPr>
          <a:xfrm>
            <a:off x="3784320" y="5117880"/>
            <a:ext cx="753840" cy="0"/>
          </a:xfrm>
          <a:prstGeom prst="line">
            <a:avLst/>
          </a:prstGeom>
          <a:ln w="24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 to high dimension and convexity</a:t>
            </a:r>
          </a:p>
          <a:p>
            <a:pPr lvl="1"/>
            <a:r>
              <a:rPr lang="en-US" dirty="0" smtClean="0"/>
              <a:t>Volume distribution, </a:t>
            </a:r>
            <a:r>
              <a:rPr lang="en-US" dirty="0" err="1" smtClean="0"/>
              <a:t>logconcavity</a:t>
            </a:r>
            <a:endParaRPr lang="en-US" dirty="0" smtClean="0"/>
          </a:p>
          <a:p>
            <a:pPr lvl="1"/>
            <a:r>
              <a:rPr lang="en-US" dirty="0" smtClean="0"/>
              <a:t>Ellipsoids</a:t>
            </a:r>
          </a:p>
          <a:p>
            <a:pPr lvl="1"/>
            <a:r>
              <a:rPr lang="en-US" dirty="0" smtClean="0"/>
              <a:t>Lower bounds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Rounding</a:t>
            </a:r>
          </a:p>
          <a:p>
            <a:pPr lvl="1"/>
            <a:r>
              <a:rPr lang="en-US" dirty="0" smtClean="0"/>
              <a:t>Volume/Integration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Sampling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</a:t>
            </a:r>
          </a:p>
          <a:p>
            <a:pPr lvl="1"/>
            <a:r>
              <a:rPr lang="en-US" dirty="0" smtClean="0"/>
              <a:t>Markov chains</a:t>
            </a:r>
          </a:p>
          <a:p>
            <a:pPr lvl="1"/>
            <a:r>
              <a:rPr lang="en-US" dirty="0" smtClean="0"/>
              <a:t>Conductance</a:t>
            </a:r>
          </a:p>
          <a:p>
            <a:pPr lvl="1"/>
            <a:r>
              <a:rPr lang="en-US" dirty="0" smtClean="0"/>
              <a:t>Mixing of ball walk</a:t>
            </a:r>
          </a:p>
          <a:p>
            <a:pPr lvl="1"/>
            <a:r>
              <a:rPr lang="en-US" dirty="0" smtClean="0"/>
              <a:t>Mixing of hit-and-run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Geometry</a:t>
            </a:r>
          </a:p>
          <a:p>
            <a:pPr lvl="1"/>
            <a:r>
              <a:rPr lang="en-US" dirty="0" err="1" smtClean="0"/>
              <a:t>Isoperimetry</a:t>
            </a:r>
            <a:endParaRPr lang="en-US" dirty="0" smtClean="0"/>
          </a:p>
          <a:p>
            <a:pPr lvl="1"/>
            <a:r>
              <a:rPr lang="en-US" dirty="0" smtClean="0"/>
              <a:t>Concentration</a:t>
            </a:r>
          </a:p>
          <a:p>
            <a:pPr lvl="1"/>
            <a:r>
              <a:rPr lang="en-US" dirty="0" smtClean="0"/>
              <a:t>Localization and applications</a:t>
            </a:r>
          </a:p>
          <a:p>
            <a:r>
              <a:rPr lang="en-US" dirty="0" smtClean="0"/>
              <a:t>Open problems</a:t>
            </a:r>
          </a:p>
        </p:txBody>
      </p:sp>
    </p:spTree>
    <p:extLst>
      <p:ext uri="{BB962C8B-B14F-4D97-AF65-F5344CB8AC3E}">
        <p14:creationId xmlns:p14="http://schemas.microsoft.com/office/powerpoint/2010/main" val="93650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0" y="0"/>
            <a:ext cx="8229600" cy="1143000"/>
          </a:xfrm>
        </p:spPr>
        <p:txBody>
          <a:bodyPr/>
          <a:lstStyle/>
          <a:p>
            <a:r>
              <a:rPr lang="en-US" dirty="0" smtClean="0"/>
              <a:t>Coupling 1-step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vol</m:t>
                      </m:r>
                      <m:r>
                        <a:rPr lang="en-US" b="0" i="1" smtClean="0">
                          <a:latin typeface="Cambria Math"/>
                        </a:rPr>
                        <m:t>(       ) ≤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		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ℓ&lt;1,  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+1−ℓ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76280" y="180204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600" y="179688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78280" y="180204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78280" y="178452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84320" y="2468400"/>
            <a:ext cx="753840" cy="0"/>
          </a:xfrm>
          <a:prstGeom prst="line">
            <a:avLst/>
          </a:prstGeom>
          <a:ln w="24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5721727" y="1836844"/>
              <a:ext cx="56520" cy="1653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4447" y="1819564"/>
                <a:ext cx="92880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6098047" y="1831684"/>
              <a:ext cx="56520" cy="1653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0767" y="1814404"/>
                <a:ext cx="92880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5707080" y="2625240"/>
              <a:ext cx="465120" cy="417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9800" y="2607600"/>
                <a:ext cx="501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5231407" y="2127724"/>
              <a:ext cx="367200" cy="1166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0967" y="2124484"/>
                <a:ext cx="38124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6243727" y="2156164"/>
              <a:ext cx="336960" cy="1122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36167" y="2151484"/>
                <a:ext cx="348840" cy="11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5166600" y="4052756"/>
              <a:ext cx="379800" cy="3733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50760" y="4036916"/>
                <a:ext cx="41364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/>
              <p14:cNvContentPartPr/>
              <p14:nvPr/>
            </p14:nvContentPartPr>
            <p14:xfrm>
              <a:off x="5184240" y="4465560"/>
              <a:ext cx="378360" cy="30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68400" y="4447772"/>
                <a:ext cx="412200" cy="65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/>
              <p14:cNvContentPartPr/>
              <p14:nvPr/>
            </p14:nvContentPartPr>
            <p14:xfrm>
              <a:off x="9621607" y="518524"/>
              <a:ext cx="360" cy="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09727" y="506644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Oval 26"/>
          <p:cNvSpPr/>
          <p:nvPr/>
        </p:nvSpPr>
        <p:spPr>
          <a:xfrm>
            <a:off x="713873" y="465336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90193" y="4648200"/>
            <a:ext cx="1703520" cy="170316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65BB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/>
              <p14:cNvContentPartPr/>
              <p14:nvPr/>
            </p14:nvContentPartPr>
            <p14:xfrm>
              <a:off x="304800" y="5041444"/>
              <a:ext cx="2941560" cy="1033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8240" y="5027764"/>
                <a:ext cx="2969280" cy="10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/>
              <p14:cNvContentPartPr/>
              <p14:nvPr/>
            </p14:nvContentPartPr>
            <p14:xfrm>
              <a:off x="2396047" y="1831684"/>
              <a:ext cx="56520" cy="1653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8767" y="1814404"/>
                <a:ext cx="92880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1518720" y="5495884"/>
              <a:ext cx="35640" cy="51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01800" y="5485444"/>
                <a:ext cx="68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/>
              <p14:cNvContentPartPr/>
              <p14:nvPr/>
            </p14:nvContentPartPr>
            <p14:xfrm>
              <a:off x="1462200" y="5282044"/>
              <a:ext cx="192600" cy="1440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46000" y="5266564"/>
                <a:ext cx="222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6" name="Ink 35"/>
              <p14:cNvContentPartPr/>
              <p14:nvPr/>
            </p14:nvContentPartPr>
            <p14:xfrm>
              <a:off x="1540320" y="5494444"/>
              <a:ext cx="14040" cy="15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25920" y="5480044"/>
                <a:ext cx="38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/>
              <p14:cNvContentPartPr/>
              <p14:nvPr/>
            </p14:nvContentPartPr>
            <p14:xfrm>
              <a:off x="1234320" y="4888924"/>
              <a:ext cx="369720" cy="327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28920" y="4884604"/>
                <a:ext cx="3794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/>
              <p14:cNvContentPartPr/>
              <p14:nvPr/>
            </p14:nvContentPartPr>
            <p14:xfrm>
              <a:off x="1213440" y="5409124"/>
              <a:ext cx="144360" cy="149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08400" y="5406244"/>
                <a:ext cx="1522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Ink 38"/>
              <p14:cNvContentPartPr/>
              <p14:nvPr/>
            </p14:nvContentPartPr>
            <p14:xfrm>
              <a:off x="1662720" y="4882804"/>
              <a:ext cx="313920" cy="2912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59480" y="4875964"/>
                <a:ext cx="3218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Ink 39"/>
              <p14:cNvContentPartPr/>
              <p14:nvPr/>
            </p14:nvContentPartPr>
            <p14:xfrm>
              <a:off x="1374000" y="5663644"/>
              <a:ext cx="241920" cy="2260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61760" y="5659324"/>
                <a:ext cx="258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" name="Ink 40"/>
              <p14:cNvContentPartPr/>
              <p14:nvPr/>
            </p14:nvContentPartPr>
            <p14:xfrm>
              <a:off x="1629960" y="5808364"/>
              <a:ext cx="186120" cy="1854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25640" y="5804764"/>
                <a:ext cx="194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Ink 41"/>
              <p14:cNvContentPartPr/>
              <p14:nvPr/>
            </p14:nvContentPartPr>
            <p14:xfrm>
              <a:off x="1938120" y="5500924"/>
              <a:ext cx="46440" cy="489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920840" y="5483284"/>
                <a:ext cx="81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Ink 42"/>
              <p14:cNvContentPartPr/>
              <p14:nvPr/>
            </p14:nvContentPartPr>
            <p14:xfrm>
              <a:off x="1924440" y="5281324"/>
              <a:ext cx="133200" cy="1170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07520" y="5263324"/>
                <a:ext cx="1681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/>
              <p14:cNvContentPartPr/>
              <p14:nvPr/>
            </p14:nvContentPartPr>
            <p14:xfrm>
              <a:off x="1916520" y="5489404"/>
              <a:ext cx="14040" cy="15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02120" y="5475004"/>
                <a:ext cx="38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/>
              <p14:cNvContentPartPr/>
              <p14:nvPr/>
            </p14:nvContentPartPr>
            <p14:xfrm>
              <a:off x="2064480" y="5076484"/>
              <a:ext cx="69840" cy="946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51880" y="5071444"/>
                <a:ext cx="8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/>
              <p14:cNvContentPartPr/>
              <p14:nvPr/>
            </p14:nvContentPartPr>
            <p14:xfrm>
              <a:off x="1695120" y="6040204"/>
              <a:ext cx="169920" cy="1526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82520" y="6035524"/>
                <a:ext cx="1872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/>
              <p14:cNvContentPartPr/>
              <p14:nvPr/>
            </p14:nvContentPartPr>
            <p14:xfrm>
              <a:off x="2037120" y="5784964"/>
              <a:ext cx="178560" cy="2293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1000" y="5781724"/>
                <a:ext cx="1879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/>
              <p14:cNvContentPartPr/>
              <p14:nvPr/>
            </p14:nvContentPartPr>
            <p14:xfrm>
              <a:off x="2085000" y="5471404"/>
              <a:ext cx="173880" cy="2005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82120" y="5467444"/>
                <a:ext cx="180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/>
              <p14:cNvContentPartPr/>
              <p14:nvPr/>
            </p14:nvContentPartPr>
            <p14:xfrm>
              <a:off x="1733640" y="4683004"/>
              <a:ext cx="56520" cy="16534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6360" y="4665724"/>
                <a:ext cx="92880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Ink 49"/>
              <p14:cNvContentPartPr/>
              <p14:nvPr/>
            </p14:nvContentPartPr>
            <p14:xfrm>
              <a:off x="2181127" y="2644564"/>
              <a:ext cx="35640" cy="518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64207" y="2634124"/>
                <a:ext cx="68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/>
              <p14:cNvContentPartPr/>
              <p14:nvPr/>
            </p14:nvContentPartPr>
            <p14:xfrm>
              <a:off x="2124607" y="2430724"/>
              <a:ext cx="192600" cy="1440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08407" y="2415244"/>
                <a:ext cx="222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/>
              <p14:cNvContentPartPr/>
              <p14:nvPr/>
            </p14:nvContentPartPr>
            <p14:xfrm>
              <a:off x="2202727" y="2643124"/>
              <a:ext cx="14040" cy="154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88327" y="2628724"/>
                <a:ext cx="38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Ink 52"/>
              <p14:cNvContentPartPr/>
              <p14:nvPr/>
            </p14:nvContentPartPr>
            <p14:xfrm>
              <a:off x="1896727" y="2037604"/>
              <a:ext cx="369720" cy="3279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91327" y="2033284"/>
                <a:ext cx="3794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Ink 53"/>
              <p14:cNvContentPartPr/>
              <p14:nvPr/>
            </p14:nvContentPartPr>
            <p14:xfrm>
              <a:off x="1875847" y="2557804"/>
              <a:ext cx="144360" cy="1494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70807" y="2554924"/>
                <a:ext cx="1522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/>
              <p14:cNvContentPartPr/>
              <p14:nvPr/>
            </p14:nvContentPartPr>
            <p14:xfrm>
              <a:off x="2325127" y="2031484"/>
              <a:ext cx="313920" cy="2912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21887" y="2024644"/>
                <a:ext cx="3218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/>
              <p14:cNvContentPartPr/>
              <p14:nvPr/>
            </p14:nvContentPartPr>
            <p14:xfrm>
              <a:off x="2036407" y="2812324"/>
              <a:ext cx="241920" cy="226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24167" y="2808004"/>
                <a:ext cx="258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/>
              <p14:cNvContentPartPr/>
              <p14:nvPr/>
            </p14:nvContentPartPr>
            <p14:xfrm>
              <a:off x="2292367" y="2957044"/>
              <a:ext cx="186120" cy="185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88047" y="2953444"/>
                <a:ext cx="194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Ink 57"/>
              <p14:cNvContentPartPr/>
              <p14:nvPr/>
            </p14:nvContentPartPr>
            <p14:xfrm>
              <a:off x="2600527" y="2649604"/>
              <a:ext cx="46440" cy="489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83247" y="2631964"/>
                <a:ext cx="81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Ink 58"/>
              <p14:cNvContentPartPr/>
              <p14:nvPr/>
            </p14:nvContentPartPr>
            <p14:xfrm>
              <a:off x="2586847" y="2430004"/>
              <a:ext cx="133200" cy="1170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69927" y="2412004"/>
                <a:ext cx="1681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Ink 59"/>
              <p14:cNvContentPartPr/>
              <p14:nvPr/>
            </p14:nvContentPartPr>
            <p14:xfrm>
              <a:off x="2578927" y="2638084"/>
              <a:ext cx="14040" cy="154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64527" y="2623684"/>
                <a:ext cx="38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Ink 60"/>
              <p14:cNvContentPartPr/>
              <p14:nvPr/>
            </p14:nvContentPartPr>
            <p14:xfrm>
              <a:off x="2726887" y="2225164"/>
              <a:ext cx="69840" cy="946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14287" y="2220124"/>
                <a:ext cx="8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Ink 61"/>
              <p14:cNvContentPartPr/>
              <p14:nvPr/>
            </p14:nvContentPartPr>
            <p14:xfrm>
              <a:off x="2357527" y="3188884"/>
              <a:ext cx="169920" cy="1526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44927" y="3184204"/>
                <a:ext cx="1872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/>
              <p14:cNvContentPartPr/>
              <p14:nvPr/>
            </p14:nvContentPartPr>
            <p14:xfrm>
              <a:off x="2699527" y="2933644"/>
              <a:ext cx="178560" cy="2293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93407" y="2930404"/>
                <a:ext cx="1879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Ink 63"/>
              <p14:cNvContentPartPr/>
              <p14:nvPr/>
            </p14:nvContentPartPr>
            <p14:xfrm>
              <a:off x="2747407" y="2620084"/>
              <a:ext cx="173880" cy="200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4527" y="2616124"/>
                <a:ext cx="180720" cy="2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6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Conductance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Need</a:t>
            </a:r>
            <a:r>
              <a:rPr lang="en-US" sz="2400" dirty="0"/>
              <a:t>: </a:t>
            </a:r>
          </a:p>
          <a:p>
            <a:r>
              <a:rPr lang="en-US" sz="2400" dirty="0" smtClean="0"/>
              <a:t>Nearby </a:t>
            </a:r>
            <a:r>
              <a:rPr lang="en-US" sz="2400" dirty="0"/>
              <a:t>p</a:t>
            </a:r>
            <a:r>
              <a:rPr lang="en-US" sz="2400" dirty="0" smtClean="0"/>
              <a:t>oints have overlapping one-step distributions</a:t>
            </a:r>
            <a:endParaRPr lang="en-US" sz="2400" dirty="0"/>
          </a:p>
          <a:p>
            <a:r>
              <a:rPr lang="en-US" sz="2400" dirty="0" smtClean="0"/>
              <a:t>Large subsets have large boundaries [</a:t>
            </a:r>
            <a:r>
              <a:rPr lang="en-US" sz="2400" dirty="0" err="1"/>
              <a:t>i</a:t>
            </a:r>
            <a:r>
              <a:rPr lang="en-US" sz="2400" dirty="0" err="1" smtClean="0"/>
              <a:t>soperimetry</a:t>
            </a:r>
            <a:r>
              <a:rPr lang="en-US" sz="2400" dirty="0" smtClean="0"/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1913" y="1262062"/>
              <a:ext cx="4256087" cy="2071688"/>
            </p14:xfrm>
          </p:contentPart>
        </mc:Choice>
        <mc:Fallback xmlns="">
          <p:pic>
            <p:nvPicPr>
              <p:cNvPr id="174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8952" y="1257741"/>
                <a:ext cx="4274448" cy="2092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6138" y="1265237"/>
              <a:ext cx="2143125" cy="525463"/>
            </p14:xfrm>
          </p:contentPart>
        </mc:Choice>
        <mc:Fallback xmlns="">
          <p:pic>
            <p:nvPicPr>
              <p:cNvPr id="174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2538" y="1260915"/>
                <a:ext cx="2164005" cy="547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9400" y="1454150"/>
              <a:ext cx="814388" cy="1820862"/>
            </p14:xfrm>
          </p:contentPart>
        </mc:Choice>
        <mc:Fallback xmlns="">
          <p:pic>
            <p:nvPicPr>
              <p:cNvPr id="174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0043" y="1444790"/>
                <a:ext cx="833101" cy="1839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5600" y="1347787"/>
              <a:ext cx="1814513" cy="2767013"/>
            </p14:xfrm>
          </p:contentPart>
        </mc:Choice>
        <mc:Fallback xmlns="">
          <p:pic>
            <p:nvPicPr>
              <p:cNvPr id="174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86241" y="1338427"/>
                <a:ext cx="1833230" cy="278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5950" y="2373312"/>
              <a:ext cx="136525" cy="460375"/>
            </p14:xfrm>
          </p:contentPart>
        </mc:Choice>
        <mc:Fallback xmlns="">
          <p:pic>
            <p:nvPicPr>
              <p:cNvPr id="174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46584" y="2363946"/>
                <a:ext cx="155257" cy="479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9488" y="1597025"/>
              <a:ext cx="320675" cy="1701800"/>
            </p14:xfrm>
          </p:contentPart>
        </mc:Choice>
        <mc:Fallback xmlns="">
          <p:pic>
            <p:nvPicPr>
              <p:cNvPr id="174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10130" y="1587665"/>
                <a:ext cx="339390" cy="1720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1654175"/>
              <a:ext cx="392113" cy="403225"/>
            </p14:xfrm>
          </p:contentPart>
        </mc:Choice>
        <mc:Fallback xmlns="">
          <p:pic>
            <p:nvPicPr>
              <p:cNvPr id="174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70663" y="1644814"/>
                <a:ext cx="410836" cy="4219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1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soperimetry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Thm</a:t>
                </a:r>
                <a:r>
                  <a:rPr lang="en-US" dirty="0" smtClean="0"/>
                  <a:t>. [LS90,DF91]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𝑣𝑜𝑙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Extends to </a:t>
                </a:r>
                <a:r>
                  <a:rPr lang="en-US" dirty="0" err="1" smtClean="0"/>
                  <a:t>logconcave</a:t>
                </a:r>
                <a:r>
                  <a:rPr lang="en-US" dirty="0" smtClean="0"/>
                  <a:t> densities: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is the diameter of the support.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1268412"/>
              <a:ext cx="2414587" cy="1855788"/>
            </p14:xfrm>
          </p:contentPart>
        </mc:Choice>
        <mc:Fallback xmlns="">
          <p:pic>
            <p:nvPicPr>
              <p:cNvPr id="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5455" y="1261572"/>
                <a:ext cx="2445543" cy="1878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7188" y="1346200"/>
              <a:ext cx="1741487" cy="1443038"/>
            </p14:xfrm>
          </p:contentPart>
        </mc:Choice>
        <mc:Fallback xmlns="">
          <p:pic>
            <p:nvPicPr>
              <p:cNvPr id="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8909" y="1340081"/>
                <a:ext cx="1760565" cy="1460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0238" y="1384300"/>
              <a:ext cx="493712" cy="1665288"/>
            </p14:xfrm>
          </p:contentPart>
        </mc:Choice>
        <mc:Fallback xmlns="">
          <p:pic>
            <p:nvPicPr>
              <p:cNvPr id="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9795" y="1380700"/>
                <a:ext cx="518920" cy="1683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7613" y="2471738"/>
              <a:ext cx="323850" cy="306387"/>
            </p14:xfrm>
          </p:contentPart>
        </mc:Choice>
        <mc:Fallback xmlns="">
          <p:pic>
            <p:nvPicPr>
              <p:cNvPr id="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56098" y="2461657"/>
                <a:ext cx="349758" cy="3283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5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soperimetry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533400" y="1132306"/>
                <a:ext cx="8458200" cy="5018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 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algn="l"/>
                <a:endParaRPr lang="en-US" sz="2400" dirty="0"/>
              </a:p>
              <a:p>
                <a:pPr algn="l"/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((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: covariance matrix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sz="24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𝑇𝑟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pPr algn="l"/>
                <a:r>
                  <a:rPr lang="en-US" sz="2400" dirty="0" err="1" smtClean="0"/>
                  <a:t>Thm</a:t>
                </a:r>
                <a:r>
                  <a:rPr lang="en-US" sz="2400" dirty="0" smtClean="0"/>
                  <a:t>. [KLS95].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453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32306"/>
                <a:ext cx="8458200" cy="5018938"/>
              </a:xfrm>
              <a:prstGeom prst="rect">
                <a:avLst/>
              </a:prstGeom>
              <a:blipFill rotWithShape="1">
                <a:blip r:embed="rId3"/>
                <a:stretch>
                  <a:fillRect l="-1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81000" y="1570080"/>
              <a:ext cx="3723840" cy="1782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920" y="1555680"/>
                <a:ext cx="375084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449480" y="1738200"/>
              <a:ext cx="814680" cy="1444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6520" y="1725960"/>
                <a:ext cx="843480" cy="14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074720" y="2222400"/>
              <a:ext cx="225720" cy="388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8880" y="2208360"/>
                <a:ext cx="2552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1395840" y="2591400"/>
              <a:ext cx="27000" cy="192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2600" y="2577360"/>
                <a:ext cx="450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1811640" y="1670880"/>
              <a:ext cx="1442520" cy="1414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9400" y="1658640"/>
                <a:ext cx="1472760" cy="14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3324000" y="2324640"/>
              <a:ext cx="202680" cy="344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08160" y="2310240"/>
                <a:ext cx="2296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3495720" y="2633160"/>
              <a:ext cx="155880" cy="1393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80600" y="2619120"/>
                <a:ext cx="187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/>
              <p14:cNvContentPartPr/>
              <p14:nvPr/>
            </p14:nvContentPartPr>
            <p14:xfrm>
              <a:off x="2448840" y="2710560"/>
              <a:ext cx="373320" cy="452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3720" y="2696880"/>
                <a:ext cx="402840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7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Thm</a:t>
                </a:r>
                <a:r>
                  <a:rPr lang="en-US" dirty="0" smtClean="0"/>
                  <a:t>. Conductance of ball walk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16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Using: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ℓ=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mixing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rate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𝑂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8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Conductance: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Thm</a:t>
                </a:r>
                <a:r>
                  <a:rPr lang="en-US" dirty="0" smtClean="0"/>
                  <a:t>. Conductance of ball walk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500" b="0" i="1" smtClean="0"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en-US" sz="3500" b="0" i="1" smtClean="0">
                            <a:latin typeface="Cambria Math"/>
                          </a:rPr>
                          <m:t>16</m:t>
                        </m:r>
                        <m:rad>
                          <m:radPr>
                            <m:degHide m:val="on"/>
                            <m:ctrlPr>
                              <a:rPr lang="en-US" sz="35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sz="3500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Pf.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\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\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\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If not,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  <m:groupChr>
                            <m:groupChrPr>
                              <m:chr m:val="⇒"/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groupChrPr>
                            <m:e/>
                          </m:groupChr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3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Conductance: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Thm</a:t>
                </a:r>
                <a:r>
                  <a:rPr lang="en-US" dirty="0" smtClean="0"/>
                  <a:t>. Conductance of ball walk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Pf.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\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≥1−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&gt;1−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/>
                              </a:rPr>
                              <m:t>S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3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Conductance: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Thm</a:t>
                </a:r>
                <a:r>
                  <a:rPr lang="en-US" dirty="0" smtClean="0"/>
                  <a:t>. Conductance of ball walk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Pf. 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𝑑𝑥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supHide m:val="on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\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S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       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0" dirty="0" smtClean="0"/>
                  <a:t>  		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ℓ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16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𝑣𝑜𝑙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/>
                              </a:rPr>
                              <m:t>S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the ball walk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Thm</a:t>
            </a:r>
            <a:r>
              <a:rPr lang="en-US" dirty="0"/>
              <a:t>. [LS93, KLS97</a:t>
            </a:r>
            <a:r>
              <a:rPr lang="en-US" dirty="0" smtClean="0"/>
              <a:t>] </a:t>
            </a:r>
            <a:r>
              <a:rPr lang="en-US" dirty="0"/>
              <a:t>If S is convex, then the ball walk with an M-warm start reaches an (independent) nearly random point in poly(n, D, M) steps.</a:t>
            </a:r>
          </a:p>
          <a:p>
            <a:endParaRPr lang="en-US" dirty="0"/>
          </a:p>
          <a:p>
            <a:r>
              <a:rPr lang="en-US" dirty="0"/>
              <a:t>Strictly speaking, this is not rapid mixing!</a:t>
            </a:r>
          </a:p>
          <a:p>
            <a:r>
              <a:rPr lang="en-US" dirty="0"/>
              <a:t>How to get the first random point?</a:t>
            </a:r>
          </a:p>
          <a:p>
            <a:r>
              <a:rPr lang="en-US" dirty="0"/>
              <a:t>Better dependence on diameter D?</a:t>
            </a:r>
          </a:p>
        </p:txBody>
      </p:sp>
    </p:spTree>
    <p:extLst>
      <p:ext uri="{BB962C8B-B14F-4D97-AF65-F5344CB8AC3E}">
        <p14:creationId xmlns:p14="http://schemas.microsoft.com/office/powerpoint/2010/main" val="25420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Speedy walk: a thought experiment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Take sequence of points visited by ball walk: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Subsequence of “proper” attempts that stay inside K</a:t>
                </a:r>
              </a:p>
              <a:p>
                <a:endParaRPr lang="en-US" dirty="0"/>
              </a:p>
              <a:p>
                <a:r>
                  <a:rPr lang="en-US" dirty="0" smtClean="0"/>
                  <a:t>This subsequence is a Markov chain and is rapidly mixing from any point</a:t>
                </a:r>
              </a:p>
              <a:p>
                <a:endParaRPr lang="en-US" dirty="0"/>
              </a:p>
              <a:p>
                <a:r>
                  <a:rPr lang="en-US" dirty="0" smtClean="0"/>
                  <a:t>For a warm start, the total number of steps is only a constant factor higher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9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Take a </a:t>
                </a:r>
                <a:r>
                  <a:rPr lang="en-US" sz="2800" dirty="0"/>
                  <a:t>random walk in </a:t>
                </a:r>
                <a:r>
                  <a:rPr lang="en-US" sz="2800" dirty="0" smtClean="0"/>
                  <a:t>K.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Consider a lattice intersected with K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Grid (lattice) </a:t>
                </a:r>
                <a:r>
                  <a:rPr lang="en-US" sz="2800" dirty="0">
                    <a:solidFill>
                      <a:srgbClr val="FF0000"/>
                    </a:solidFill>
                  </a:rPr>
                  <a:t>walk</a:t>
                </a:r>
                <a:r>
                  <a:rPr lang="en-US" sz="2800" dirty="0"/>
                  <a:t>: 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At grid point x</a:t>
                </a:r>
                <a:r>
                  <a:rPr lang="en-US" sz="2800" dirty="0"/>
                  <a:t>,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pick </a:t>
                </a:r>
                <a:r>
                  <a:rPr lang="en-US" sz="2800" dirty="0"/>
                  <a:t>random y from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{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	</a:t>
                </a:r>
                <a:r>
                  <a:rPr lang="en-US" sz="2800" dirty="0" smtClean="0"/>
                  <a:t>if </a:t>
                </a:r>
                <a:r>
                  <a:rPr lang="en-US" sz="2800" dirty="0"/>
                  <a:t>y is in K, go to y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6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rapid mixing possible?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2" y="1811338"/>
              <a:ext cx="4652963" cy="2535237"/>
            </p14:xfrm>
          </p:contentPart>
        </mc:Choice>
        <mc:Fallback xmlns="">
          <p:pic>
            <p:nvPicPr>
              <p:cNvPr id="665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592" y="1807378"/>
                <a:ext cx="4666643" cy="2556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3562" y="5257800"/>
              <a:ext cx="373063" cy="301625"/>
            </p14:xfrm>
          </p:contentPart>
        </mc:Choice>
        <mc:Fallback xmlns="">
          <p:pic>
            <p:nvPicPr>
              <p:cNvPr id="665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8078" y="5244842"/>
                <a:ext cx="396109" cy="330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5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6937" y="4692650"/>
              <a:ext cx="257175" cy="306388"/>
            </p14:xfrm>
          </p:contentPart>
        </mc:Choice>
        <mc:Fallback xmlns="">
          <p:pic>
            <p:nvPicPr>
              <p:cNvPr id="665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1809" y="4678609"/>
                <a:ext cx="286350" cy="33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5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225" y="3646488"/>
              <a:ext cx="4479925" cy="1295400"/>
            </p14:xfrm>
          </p:contentPart>
        </mc:Choice>
        <mc:Fallback xmlns="">
          <p:pic>
            <p:nvPicPr>
              <p:cNvPr id="665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9065" y="3636767"/>
                <a:ext cx="4500805" cy="1316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5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7" y="4967288"/>
              <a:ext cx="4692650" cy="730250"/>
            </p14:xfrm>
          </p:contentPart>
        </mc:Choice>
        <mc:Fallback xmlns="">
          <p:pic>
            <p:nvPicPr>
              <p:cNvPr id="665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027" y="4957926"/>
                <a:ext cx="4712450" cy="75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5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4505325"/>
              <a:ext cx="4429125" cy="469900"/>
            </p14:xfrm>
          </p:contentPart>
        </mc:Choice>
        <mc:Fallback xmlns="">
          <p:pic>
            <p:nvPicPr>
              <p:cNvPr id="665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3270" y="4486601"/>
                <a:ext cx="4453965" cy="50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65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" y="4937125"/>
              <a:ext cx="4541838" cy="165100"/>
            </p14:xfrm>
          </p:contentPart>
        </mc:Choice>
        <mc:Fallback xmlns="">
          <p:pic>
            <p:nvPicPr>
              <p:cNvPr id="665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4777" y="4920219"/>
                <a:ext cx="4577839" cy="202149"/>
              </a:xfrm>
              <a:prstGeom prst="rect">
                <a:avLst/>
              </a:prstGeom>
            </p:spPr>
          </p:pic>
        </mc:Fallback>
      </mc:AlternateContent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6096000" y="1560513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276600" y="2064603"/>
            <a:ext cx="5715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Ball walk can have bad starts, but</a:t>
            </a:r>
          </a:p>
          <a:p>
            <a:r>
              <a:rPr lang="en-US" sz="2800" i="1" dirty="0"/>
              <a:t>Hit-and-run</a:t>
            </a:r>
            <a:r>
              <a:rPr lang="en-US" sz="2800" dirty="0"/>
              <a:t> escapes from corners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253037" y="3962400"/>
            <a:ext cx="3738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Min </a:t>
            </a:r>
            <a:r>
              <a:rPr lang="en-US" sz="2400" dirty="0" smtClean="0"/>
              <a:t>distance </a:t>
            </a:r>
            <a:r>
              <a:rPr lang="en-US" sz="2400" dirty="0" err="1"/>
              <a:t>isoperimetry</a:t>
            </a:r>
            <a:r>
              <a:rPr lang="en-US" sz="2400" dirty="0"/>
              <a:t> is too coarse</a:t>
            </a:r>
          </a:p>
        </p:txBody>
      </p:sp>
    </p:spTree>
    <p:extLst>
      <p:ext uri="{BB962C8B-B14F-4D97-AF65-F5344CB8AC3E}">
        <p14:creationId xmlns:p14="http://schemas.microsoft.com/office/powerpoint/2010/main" val="40785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Distance for hit-and-run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700" y="1470025"/>
              <a:ext cx="1898650" cy="1504950"/>
            </p14:xfrm>
          </p:contentPart>
        </mc:Choice>
        <mc:Fallback xmlns="">
          <p:pic>
            <p:nvPicPr>
              <p:cNvPr id="194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3420" y="1460664"/>
                <a:ext cx="1931770" cy="153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1425" y="1916113"/>
              <a:ext cx="161925" cy="196850"/>
            </p14:xfrm>
          </p:contentPart>
        </mc:Choice>
        <mc:Fallback xmlns="">
          <p:pic>
            <p:nvPicPr>
              <p:cNvPr id="194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8082" y="1902438"/>
                <a:ext cx="183563" cy="2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8" y="2244725"/>
              <a:ext cx="80962" cy="255588"/>
            </p14:xfrm>
          </p:contentPart>
        </mc:Choice>
        <mc:Fallback xmlns="">
          <p:pic>
            <p:nvPicPr>
              <p:cNvPr id="194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6572" y="2238605"/>
                <a:ext cx="103991" cy="266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1295400"/>
                <a:ext cx="3679341" cy="1607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Cross-ratio distance:</a:t>
                </a:r>
              </a:p>
              <a:p>
                <a:endParaRPr lang="en-US" sz="24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295400"/>
                <a:ext cx="3679341" cy="1607299"/>
              </a:xfrm>
              <a:prstGeom prst="rect">
                <a:avLst/>
              </a:prstGeom>
              <a:blipFill rotWithShape="1">
                <a:blip r:embed="rId13"/>
                <a:stretch>
                  <a:fillRect l="-265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0700" y="3886200"/>
                <a:ext cx="7613958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Thm. </a:t>
                </a:r>
                <a:r>
                  <a:rPr lang="en-US" sz="2800" dirty="0" smtClean="0"/>
                  <a:t>[L;LV</a:t>
                </a:r>
                <a:r>
                  <a:rPr lang="en-US" sz="2800" dirty="0" smtClean="0"/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 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3886200"/>
                <a:ext cx="7613958" cy="557717"/>
              </a:xfrm>
              <a:prstGeom prst="rect">
                <a:avLst/>
              </a:prstGeom>
              <a:blipFill rotWithShape="1">
                <a:blip r:embed="rId14"/>
                <a:stretch>
                  <a:fillRect l="-1601" t="-12088"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6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Average distance </a:t>
            </a:r>
            <a:r>
              <a:rPr lang="en-US" sz="3600" dirty="0" err="1"/>
              <a:t>isoperimetry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How to average distance?</a:t>
                </a:r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 :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∈ℓ(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Thm</a:t>
                </a:r>
                <a:r>
                  <a:rPr lang="en-US" sz="2400" dirty="0" smtClean="0"/>
                  <a:t>.[LV04]</a:t>
                </a:r>
                <a:r>
                  <a:rPr lang="en-US" dirty="0" smtClean="0"/>
                  <a:t> </a:t>
                </a:r>
                <a:r>
                  <a:rPr lang="en-US" dirty="0"/>
                  <a:t>	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4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259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40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5037" y="4189413"/>
              <a:ext cx="2233613" cy="361950"/>
            </p14:xfrm>
          </p:contentPart>
        </mc:Choice>
        <mc:Fallback xmlns="">
          <p:pic>
            <p:nvPicPr>
              <p:cNvPr id="2140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6398" y="4185096"/>
                <a:ext cx="2253771" cy="374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40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2741613"/>
              <a:ext cx="3205162" cy="2008187"/>
            </p14:xfrm>
          </p:contentPart>
        </mc:Choice>
        <mc:Fallback xmlns="">
          <p:pic>
            <p:nvPicPr>
              <p:cNvPr id="2140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0081" y="2729372"/>
                <a:ext cx="3230000" cy="2033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40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8550" y="3006725"/>
              <a:ext cx="558800" cy="1579563"/>
            </p14:xfrm>
          </p:contentPart>
        </mc:Choice>
        <mc:Fallback xmlns="">
          <p:pic>
            <p:nvPicPr>
              <p:cNvPr id="2140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67748" y="3002405"/>
                <a:ext cx="581483" cy="1592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40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9137" y="3721100"/>
              <a:ext cx="119063" cy="352425"/>
            </p14:xfrm>
          </p:contentPart>
        </mc:Choice>
        <mc:Fallback xmlns="">
          <p:pic>
            <p:nvPicPr>
              <p:cNvPr id="2140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0117" y="3712820"/>
                <a:ext cx="132412" cy="37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40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9950" y="4041775"/>
              <a:ext cx="25400" cy="158750"/>
            </p14:xfrm>
          </p:contentPart>
        </mc:Choice>
        <mc:Fallback xmlns="">
          <p:pic>
            <p:nvPicPr>
              <p:cNvPr id="2140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3419" y="4032056"/>
                <a:ext cx="41366" cy="179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40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0687" y="2832100"/>
              <a:ext cx="452438" cy="1903413"/>
            </p14:xfrm>
          </p:contentPart>
        </mc:Choice>
        <mc:Fallback xmlns="">
          <p:pic>
            <p:nvPicPr>
              <p:cNvPr id="2140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60609" y="2824900"/>
                <a:ext cx="476554" cy="1924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40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2525" y="3529013"/>
              <a:ext cx="166687" cy="352425"/>
            </p14:xfrm>
          </p:contentPart>
        </mc:Choice>
        <mc:Fallback xmlns="">
          <p:pic>
            <p:nvPicPr>
              <p:cNvPr id="2140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91365" y="3517853"/>
                <a:ext cx="181088" cy="375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40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8262" y="3859213"/>
              <a:ext cx="96838" cy="182562"/>
            </p14:xfrm>
          </p:contentPart>
        </mc:Choice>
        <mc:Fallback xmlns="">
          <p:pic>
            <p:nvPicPr>
              <p:cNvPr id="2140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77102" y="3849491"/>
                <a:ext cx="117358" cy="20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40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0700" y="4533900"/>
              <a:ext cx="69850" cy="84138"/>
            </p14:xfrm>
          </p:contentPart>
        </mc:Choice>
        <mc:Fallback xmlns="">
          <p:pic>
            <p:nvPicPr>
              <p:cNvPr id="2140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63499" y="4528147"/>
                <a:ext cx="85332" cy="9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40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2762" y="4529138"/>
              <a:ext cx="93663" cy="111125"/>
            </p14:xfrm>
          </p:contentPart>
        </mc:Choice>
        <mc:Fallback xmlns="">
          <p:pic>
            <p:nvPicPr>
              <p:cNvPr id="2140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8079" y="4523384"/>
                <a:ext cx="104110" cy="12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40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1587" y="4494213"/>
              <a:ext cx="7938" cy="49212"/>
            </p14:xfrm>
          </p:contentPart>
        </mc:Choice>
        <mc:Fallback xmlns="">
          <p:pic>
            <p:nvPicPr>
              <p:cNvPr id="2140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40402" y="4489543"/>
                <a:ext cx="25618" cy="64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40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1100" y="4300538"/>
              <a:ext cx="111125" cy="85725"/>
            </p14:xfrm>
          </p:contentPart>
        </mc:Choice>
        <mc:Fallback xmlns="">
          <p:pic>
            <p:nvPicPr>
              <p:cNvPr id="2140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2109" y="4289372"/>
                <a:ext cx="122633" cy="104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40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5362" y="4333875"/>
              <a:ext cx="12700" cy="47625"/>
            </p14:xfrm>
          </p:contentPart>
        </mc:Choice>
        <mc:Fallback xmlns="">
          <p:pic>
            <p:nvPicPr>
              <p:cNvPr id="2140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33751" y="4322416"/>
                <a:ext cx="32294" cy="6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40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7737" y="4184650"/>
              <a:ext cx="68263" cy="87313"/>
            </p14:xfrm>
          </p:contentPart>
        </mc:Choice>
        <mc:Fallback xmlns="">
          <p:pic>
            <p:nvPicPr>
              <p:cNvPr id="2140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88755" y="4180338"/>
                <a:ext cx="84790" cy="102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406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2508250"/>
              <a:ext cx="169862" cy="280988"/>
            </p14:xfrm>
          </p:contentPart>
        </mc:Choice>
        <mc:Fallback xmlns="">
          <p:pic>
            <p:nvPicPr>
              <p:cNvPr id="21406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03288" y="2500695"/>
                <a:ext cx="187496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9800" y="2692400"/>
              <a:ext cx="1798638" cy="2413000"/>
            </p14:xfrm>
          </p:contentPart>
        </mc:Choice>
        <mc:Fallback xmlns="">
          <p:pic>
            <p:nvPicPr>
              <p:cNvPr id="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97562" y="2685200"/>
                <a:ext cx="1827793" cy="244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3663950"/>
              <a:ext cx="14288" cy="22225"/>
            </p14:xfrm>
          </p:contentPart>
        </mc:Choice>
        <mc:Fallback xmlns="">
          <p:pic>
            <p:nvPicPr>
              <p:cNvPr id="2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21538" y="3651198"/>
                <a:ext cx="32972" cy="38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8825" y="3687763"/>
              <a:ext cx="11113" cy="15875"/>
            </p14:xfrm>
          </p:contentPart>
        </mc:Choice>
        <mc:Fallback xmlns="">
          <p:pic>
            <p:nvPicPr>
              <p:cNvPr id="21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80901" y="3672249"/>
                <a:ext cx="44452" cy="46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1525" y="3694113"/>
              <a:ext cx="22225" cy="41275"/>
            </p14:xfrm>
          </p:contentPart>
        </mc:Choice>
        <mc:Fallback xmlns="">
          <p:pic>
            <p:nvPicPr>
              <p:cNvPr id="2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00595" y="3684063"/>
                <a:ext cx="43357" cy="62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/>
              <p14:cNvContentPartPr/>
              <p14:nvPr/>
            </p14:nvContentPartPr>
            <p14:xfrm>
              <a:off x="2427288" y="3768725"/>
              <a:ext cx="788987" cy="738188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12171" y="3750360"/>
                <a:ext cx="816702" cy="7698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2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Hit-and-run mixes rapidly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Thm</a:t>
                </a:r>
                <a:r>
                  <a:rPr lang="en-US" sz="2400" dirty="0"/>
                  <a:t> [LV04]. Hit-and-run mixes in polynomial time from </a:t>
                </a:r>
                <a:r>
                  <a:rPr lang="en-US" sz="2400" i="1" dirty="0"/>
                  <a:t>any</a:t>
                </a:r>
                <a:r>
                  <a:rPr lang="en-US" sz="2400" dirty="0"/>
                  <a:t> starting point inside a convex body.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Conductance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𝑛𝐷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smtClean="0"/>
                  <a:t>Along with isotropic transformation, gives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sampling algorithm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37760"/>
              </a:xfrm>
              <a:blipFill rotWithShape="1">
                <a:blip r:embed="rId3"/>
                <a:stretch>
                  <a:fillRect l="-444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9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Isoperimetry</a:t>
            </a:r>
            <a:endParaRPr lang="en-US" dirty="0" smtClean="0"/>
          </a:p>
          <a:p>
            <a:r>
              <a:rPr lang="en-US" dirty="0" smtClean="0"/>
              <a:t>Localization</a:t>
            </a:r>
          </a:p>
          <a:p>
            <a:r>
              <a:rPr lang="en-US" dirty="0" smtClean="0"/>
              <a:t>Concentration</a:t>
            </a:r>
          </a:p>
          <a:p>
            <a:r>
              <a:rPr lang="en-US" dirty="0" smtClean="0"/>
              <a:t>Other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Isoperimetry</a:t>
            </a:r>
            <a:r>
              <a:rPr lang="en-US" dirty="0" smtClean="0"/>
              <a:t>: KLS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533400" y="1132306"/>
                <a:ext cx="8458200" cy="51949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 sz="2400" dirty="0" smtClean="0"/>
              </a:p>
              <a:p>
                <a:pPr algn="l"/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pPr algn="l"/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=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((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: covariance matrix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sz="240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𝑇𝑟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algn="l"/>
                <a:r>
                  <a:rPr lang="en-US" sz="2400" dirty="0" err="1" smtClean="0"/>
                  <a:t>Thm</a:t>
                </a:r>
                <a:r>
                  <a:rPr lang="en-US" sz="2400" dirty="0" smtClean="0"/>
                  <a:t>. [KLS95].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𝑇𝑟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Conj. </a:t>
                </a:r>
                <a:r>
                  <a:rPr lang="en-US" sz="2400" dirty="0" smtClean="0"/>
                  <a:t>[KLS95].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453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32306"/>
                <a:ext cx="8458200" cy="5194948"/>
              </a:xfrm>
              <a:prstGeom prst="rect">
                <a:avLst/>
              </a:prstGeom>
              <a:blipFill rotWithShape="1">
                <a:blip r:embed="rId3"/>
                <a:stretch>
                  <a:fillRect l="-1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81000" y="1265280"/>
              <a:ext cx="3723840" cy="1782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920" y="1250880"/>
                <a:ext cx="375084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449480" y="1433400"/>
              <a:ext cx="814680" cy="1444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6520" y="1421160"/>
                <a:ext cx="843480" cy="14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074720" y="1917600"/>
              <a:ext cx="225720" cy="388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8880" y="1903560"/>
                <a:ext cx="2552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1395840" y="2286600"/>
              <a:ext cx="27000" cy="192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2600" y="2272560"/>
                <a:ext cx="450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1811640" y="1366080"/>
              <a:ext cx="1442520" cy="1414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9400" y="1353840"/>
                <a:ext cx="1472760" cy="14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3324000" y="2019840"/>
              <a:ext cx="202680" cy="344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08160" y="2005440"/>
                <a:ext cx="2296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3495720" y="2328360"/>
              <a:ext cx="155880" cy="1393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80600" y="2314320"/>
                <a:ext cx="187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/>
              <p14:cNvContentPartPr/>
              <p14:nvPr/>
            </p14:nvContentPartPr>
            <p14:xfrm>
              <a:off x="2448840" y="2405760"/>
              <a:ext cx="373320" cy="452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3720" y="2392080"/>
                <a:ext cx="402840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5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KLS </a:t>
            </a:r>
            <a:r>
              <a:rPr lang="en-US" dirty="0" err="1" smtClean="0"/>
              <a:t>hyperplane</a:t>
            </a:r>
            <a:r>
              <a:rPr lang="en-US" dirty="0" smtClean="0"/>
              <a:t>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533400" y="1132306"/>
                <a:ext cx="8458200" cy="5097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pPr algn="l"/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𝐸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algn="l"/>
                <a:endParaRPr lang="en-US" sz="2400" dirty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Conj. </a:t>
                </a:r>
                <a:r>
                  <a:rPr lang="en-US" sz="2400" dirty="0" smtClean="0"/>
                  <a:t>[KLS95].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Could improve sampling complexity by a factor of 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Implies well-known conjectures in convex geometry: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slicing</a:t>
                </a:r>
                <a:r>
                  <a:rPr lang="en-US" sz="2400" dirty="0" smtClean="0"/>
                  <a:t> conjecture and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thin-shell </a:t>
                </a:r>
                <a:r>
                  <a:rPr lang="en-US" sz="2400" dirty="0" smtClean="0"/>
                  <a:t>conjecture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Brascamp-Lieb</a:t>
                </a:r>
                <a:r>
                  <a:rPr lang="en-US" sz="2400" dirty="0" smtClean="0"/>
                  <a:t>: true for the product of a </a:t>
                </a:r>
                <a:r>
                  <a:rPr lang="en-US" sz="2400" dirty="0" err="1" smtClean="0"/>
                  <a:t>logconcave</a:t>
                </a:r>
                <a:r>
                  <a:rPr lang="en-US" sz="2400" dirty="0" smtClean="0"/>
                  <a:t> function and a Gaussian.</a:t>
                </a:r>
              </a:p>
            </p:txBody>
          </p:sp>
        </mc:Choice>
        <mc:Fallback xmlns="">
          <p:sp>
            <p:nvSpPr>
              <p:cNvPr id="6453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32306"/>
                <a:ext cx="8458200" cy="5097421"/>
              </a:xfrm>
              <a:prstGeom prst="rect">
                <a:avLst/>
              </a:prstGeom>
              <a:blipFill rotWithShape="1">
                <a:blip r:embed="rId3"/>
                <a:stretch>
                  <a:fillRect l="-1154" b="-19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90960" y="1341480"/>
              <a:ext cx="3723840" cy="1782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880" y="1327080"/>
                <a:ext cx="3750840" cy="18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459440" y="1509600"/>
              <a:ext cx="814680" cy="1444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6480" y="1497360"/>
                <a:ext cx="843480" cy="14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084680" y="1993800"/>
              <a:ext cx="225720" cy="388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8840" y="1979760"/>
                <a:ext cx="2552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1405800" y="2362800"/>
              <a:ext cx="27000" cy="192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2560" y="2348760"/>
                <a:ext cx="450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1821600" y="1442280"/>
              <a:ext cx="1442520" cy="1414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09360" y="1430040"/>
                <a:ext cx="1472760" cy="14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3333960" y="2096040"/>
              <a:ext cx="202680" cy="344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18120" y="2081640"/>
                <a:ext cx="2296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3505680" y="2404560"/>
              <a:ext cx="155880" cy="1393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90560" y="2390520"/>
                <a:ext cx="187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/>
              <p14:cNvContentPartPr/>
              <p14:nvPr/>
            </p14:nvContentPartPr>
            <p14:xfrm>
              <a:off x="2458800" y="2481960"/>
              <a:ext cx="373320" cy="452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3680" y="2468280"/>
                <a:ext cx="402840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2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 shell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Conj. </a:t>
                </a:r>
                <a:r>
                  <a:rPr lang="en-US" sz="2800" dirty="0"/>
                  <a:t>(Thin shell</a:t>
                </a:r>
                <a:r>
                  <a:rPr lang="en-US" sz="2800" dirty="0" smtClean="0"/>
                  <a:t>). For X from any isotropic </a:t>
                </a:r>
                <a:r>
                  <a:rPr lang="en-US" sz="2800" dirty="0" err="1" smtClean="0"/>
                  <a:t>logconcave</a:t>
                </a:r>
                <a:r>
                  <a:rPr lang="en-US" sz="2800" dirty="0" smtClean="0"/>
                  <a:t> distribution,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“Most of an isotropic distribution is contained in an annulus of constant thickness.”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Current best bound [</a:t>
                </a:r>
                <a:r>
                  <a:rPr lang="en-US" dirty="0" err="1"/>
                  <a:t>Guedon</a:t>
                </a:r>
                <a:r>
                  <a:rPr lang="en-US" dirty="0"/>
                  <a:t>-E. </a:t>
                </a:r>
                <a:r>
                  <a:rPr lang="en-US" dirty="0" err="1"/>
                  <a:t>Milman</a:t>
                </a:r>
                <a:r>
                  <a:rPr lang="en-US" dirty="0" smtClean="0"/>
                  <a:t>]</a:t>
                </a:r>
                <a:r>
                  <a:rPr lang="en-US" sz="2200" dirty="0" smtClean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1/3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416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2400300"/>
              <a:ext cx="1658937" cy="1220788"/>
            </p14:xfrm>
          </p:contentPart>
        </mc:Choice>
        <mc:Fallback xmlns="">
          <p:pic>
            <p:nvPicPr>
              <p:cNvPr id="13416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5390" y="2389140"/>
                <a:ext cx="1684498" cy="1244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416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6862" y="2057400"/>
              <a:ext cx="1074738" cy="539750"/>
            </p14:xfrm>
          </p:contentPart>
        </mc:Choice>
        <mc:Fallback xmlns="">
          <p:pic>
            <p:nvPicPr>
              <p:cNvPr id="13416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7504" y="2046238"/>
                <a:ext cx="1096334" cy="5613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46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(or Hyperplane)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Conj.</a:t>
                </a:r>
                <a:r>
                  <a:rPr lang="en-US" dirty="0" smtClean="0"/>
                  <a:t> Any convex body of unit volume has a hyperplane section whose volume is at least a constant (independent of dimension).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Equivalently: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any isotropic </a:t>
                </a:r>
                <a:r>
                  <a:rPr lang="en-US" dirty="0" err="1" smtClean="0"/>
                  <a:t>logconcave</a:t>
                </a:r>
                <a:r>
                  <a:rPr lang="en-US" dirty="0" smtClean="0"/>
                  <a:t> density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Current best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dirty="0" smtClean="0"/>
                  <a:t>       </a:t>
                </a:r>
                <a:r>
                  <a:rPr lang="en-US" sz="2400" dirty="0" smtClean="0"/>
                  <a:t>[</a:t>
                </a:r>
                <a:r>
                  <a:rPr lang="en-US" sz="2400" dirty="0" err="1" smtClean="0"/>
                  <a:t>Klartag</a:t>
                </a:r>
                <a:r>
                  <a:rPr lang="en-US" sz="2400" dirty="0" smtClean="0"/>
                  <a:t>; </a:t>
                </a:r>
                <a:r>
                  <a:rPr lang="en-US" sz="2400" dirty="0" err="1" smtClean="0"/>
                  <a:t>Bourgain</a:t>
                </a:r>
                <a:r>
                  <a:rPr lang="en-US" sz="2400" dirty="0" smtClean="0"/>
                  <a:t>]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0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KLS, Slicing, Thin-shell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			      current bound     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</a:t>
                </a:r>
                <a:r>
                  <a:rPr lang="en-US" sz="3600" dirty="0" smtClean="0"/>
                  <a:t>thin shell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3600" dirty="0" smtClean="0"/>
                  <a:t>	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	[</a:t>
                </a:r>
                <a:r>
                  <a:rPr lang="en-US" sz="2400" dirty="0" err="1" smtClean="0"/>
                  <a:t>Guedon-Milman</a:t>
                </a:r>
                <a:r>
                  <a:rPr lang="en-US" sz="2400" dirty="0" smtClean="0"/>
                  <a:t>]</a:t>
                </a:r>
                <a:endParaRPr lang="en-US" sz="3200" dirty="0"/>
              </a:p>
              <a:p>
                <a:pPr marL="0" indent="0">
                  <a:buNone/>
                </a:pPr>
                <a:r>
                  <a:rPr lang="en-US" sz="3600" dirty="0"/>
                  <a:t>	</a:t>
                </a:r>
                <a:r>
                  <a:rPr lang="en-US" sz="3600" dirty="0" smtClean="0"/>
                  <a:t>slicing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3600" dirty="0" smtClean="0"/>
                  <a:t>		</a:t>
                </a:r>
                <a:r>
                  <a:rPr lang="en-US" sz="2400" dirty="0" smtClean="0"/>
                  <a:t>[</a:t>
                </a:r>
                <a:r>
                  <a:rPr lang="en-US" sz="2400" dirty="0" err="1" smtClean="0"/>
                  <a:t>Bourgain</a:t>
                </a:r>
                <a:r>
                  <a:rPr lang="en-US" sz="2400" dirty="0"/>
                  <a:t>;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Klartag</a:t>
                </a:r>
                <a:r>
                  <a:rPr lang="en-US" sz="2400" dirty="0" smtClean="0"/>
                  <a:t>]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</a:t>
                </a:r>
                <a:r>
                  <a:rPr lang="en-US" sz="3600" dirty="0" smtClean="0"/>
                  <a:t>KLS		    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3600" dirty="0" smtClean="0"/>
                  <a:t>	       	</a:t>
                </a:r>
                <a:r>
                  <a:rPr lang="en-US" sz="2400" dirty="0" smtClean="0"/>
                  <a:t>[</a:t>
                </a:r>
                <a:r>
                  <a:rPr lang="en-US" sz="2400" dirty="0" err="1" smtClean="0"/>
                  <a:t>Bobkov</a:t>
                </a:r>
                <a:r>
                  <a:rPr lang="en-US" sz="2400" dirty="0" smtClean="0"/>
                  <a:t>; </a:t>
                </a:r>
                <a:r>
                  <a:rPr lang="en-US" sz="2400" dirty="0" err="1" smtClean="0"/>
                  <a:t>Eldan</a:t>
                </a:r>
                <a:r>
                  <a:rPr lang="en-US" sz="2400" dirty="0" smtClean="0"/>
                  <a:t>;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			</a:t>
                </a:r>
                <a:r>
                  <a:rPr lang="en-US" sz="2400" dirty="0" err="1" smtClean="0"/>
                  <a:t>Eldan-Klartag</a:t>
                </a:r>
                <a:r>
                  <a:rPr lang="en-US" sz="2400" dirty="0" smtClean="0"/>
                  <a:t>]</a:t>
                </a:r>
                <a:r>
                  <a:rPr lang="en-US" sz="3600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All are conjectured to be O(1).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Conjectures are equivalent!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[Ball, </a:t>
                </a:r>
                <a:r>
                  <a:rPr lang="en-US" sz="2400" dirty="0" err="1" smtClean="0"/>
                  <a:t>Eldan-Klartag</a:t>
                </a:r>
                <a:r>
                  <a:rPr lang="en-US" sz="2400" dirty="0" smtClean="0"/>
                  <a:t>].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related and important tool: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Thm</a:t>
                </a:r>
                <a:r>
                  <a:rPr lang="en-US" dirty="0" smtClean="0"/>
                  <a:t>. [</a:t>
                </a:r>
                <a:r>
                  <a:rPr lang="en-US" dirty="0" err="1" smtClean="0"/>
                  <a:t>Paouris</a:t>
                </a:r>
                <a:r>
                  <a:rPr lang="en-US" dirty="0" smtClean="0"/>
                  <a:t>]. For any isotropic </a:t>
                </a:r>
                <a:r>
                  <a:rPr lang="en-US" dirty="0" err="1" smtClean="0"/>
                  <a:t>logconcave</a:t>
                </a:r>
                <a:r>
                  <a:rPr lang="en-US" dirty="0" smtClean="0"/>
                  <a:t> density f,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Pr</m:t>
                                  </m:r>
                                </m:e>
                                <m:lim/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&gt;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𝐶𝑡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func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𝑐𝑡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(measure outside ball of radius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/>
                  <a:t> is exponentially small)</a:t>
                </a:r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3"/>
                <a:stretch>
                  <a:fillRect l="-1111" t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1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At </a:t>
                </a:r>
                <a:r>
                  <a:rPr lang="en-US" dirty="0"/>
                  <a:t>x,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pick </a:t>
                </a:r>
                <a:r>
                  <a:rPr lang="en-US" dirty="0"/>
                  <a:t>random 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if </a:t>
                </a:r>
                <a:r>
                  <a:rPr lang="en-US" dirty="0"/>
                  <a:t>y is in K, go to y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2450" y="4264025"/>
              <a:ext cx="3325813" cy="2079625"/>
            </p14:xfrm>
          </p:contentPart>
        </mc:Choice>
        <mc:Fallback xmlns=""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78049" y="4259704"/>
                <a:ext cx="3349934" cy="2099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7738" y="4789488"/>
              <a:ext cx="1022350" cy="1154112"/>
            </p14:xfrm>
          </p:contentPart>
        </mc:Choice>
        <mc:Fallback xmlns=""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1261" y="4773668"/>
                <a:ext cx="1043222" cy="1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5122863"/>
              <a:ext cx="1881188" cy="479425"/>
            </p14:xfrm>
          </p:contentPart>
        </mc:Choice>
        <mc:Fallback xmlns=""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5771" y="5114225"/>
                <a:ext cx="1898820" cy="4988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10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Isoperimetry</a:t>
            </a:r>
            <a:r>
              <a:rPr lang="en-US" dirty="0" smtClean="0"/>
              <a:t> via localization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3340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sz="2400" dirty="0" smtClean="0"/>
                  <a:t>Write as 2 inequalities: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 smtClean="0"/>
                  <a:t>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)(1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), </m:t>
                    </m:r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)(</m:t>
                    </m:r>
                    <m:r>
                      <a:rPr lang="en-US" sz="2400" b="0" i="1" smtClean="0">
                        <a:latin typeface="Cambria Math"/>
                      </a:rPr>
                      <m:t>𝜓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Then, need to show: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∫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≥0⇒∫</m:t>
                    </m:r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≤0. 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Suppose not, i.e.,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∃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∫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≥0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∫</m:t>
                    </m:r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&gt;0.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Idea: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No such counterexample in 1 dimension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If such a counterexample exists in some dimension, then it also exists in 1 dimension. </a:t>
                </a:r>
                <a:endParaRPr lang="en-US" sz="24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334000"/>
              </a:xfrm>
              <a:blipFill rotWithShape="1">
                <a:blip r:embed="rId2"/>
                <a:stretch>
                  <a:fillRect l="-889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98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lemma [LS, KLS]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Lemma.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be </a:t>
                </a:r>
                <a:r>
                  <a:rPr lang="en-US" dirty="0" err="1" smtClean="0"/>
                  <a:t>integrable</a:t>
                </a:r>
                <a:r>
                  <a:rPr lang="en-US" dirty="0" smtClean="0"/>
                  <a:t>, lower semi-continuous functions.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∫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,  ∫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&gt;0.</m:t>
                    </m:r>
                  </m:oMath>
                </a14:m>
                <a:r>
                  <a:rPr lang="en-US" dirty="0" smtClean="0"/>
                  <a:t> Then, there exists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and a linear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&gt;0 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𝑡𝑏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  <m:r>
                            <a:rPr lang="en-US" i="1">
                              <a:latin typeface="Cambria Math"/>
                            </a:rPr>
                            <m:t>&gt;0.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7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Isoperimetry</a:t>
            </a:r>
            <a:r>
              <a:rPr lang="en-US" dirty="0" smtClean="0"/>
              <a:t> via localization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334000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⇒</m:t>
                      </m:r>
                      <m:r>
                        <a:rPr lang="en-US" i="1"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≥</m:t>
                      </m:r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𝑣𝑜𝑙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𝜓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000" dirty="0"/>
                  <a:t>N</a:t>
                </a:r>
                <a:r>
                  <a:rPr lang="en-US" sz="2000" dirty="0" smtClean="0"/>
                  <a:t>eed </a:t>
                </a:r>
                <a:r>
                  <a:rPr lang="en-US" sz="2000" dirty="0"/>
                  <a:t>to show: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∫</m:t>
                    </m:r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i="1">
                        <a:latin typeface="Cambria Math"/>
                      </a:rPr>
                      <m:t>≥0⇒∫</m:t>
                    </m:r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i="1">
                        <a:latin typeface="Cambria Math"/>
                      </a:rPr>
                      <m:t>≤0.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Suppose not, i.e., for some partition,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∫</m:t>
                    </m:r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i="1">
                        <a:latin typeface="Cambria Math"/>
                      </a:rPr>
                      <m:t>≥0, ∫</m:t>
                    </m:r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i="1">
                        <a:latin typeface="Cambria Math"/>
                      </a:rPr>
                      <m:t>&gt;0.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Applying localization</a:t>
                </a:r>
                <a:r>
                  <a:rPr lang="en-US" sz="2400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𝑡𝑏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ℓ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  <m:r>
                            <a:rPr lang="en-US" sz="2000" i="1">
                              <a:latin typeface="Cambria Math"/>
                            </a:rPr>
                            <m:t>&gt;0, </m:t>
                          </m:r>
                        </m:e>
                      </m:nary>
                      <m:nary>
                        <m:naryPr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𝑡𝑏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ℓ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  <m:r>
                            <a:rPr lang="en-US" sz="2000" i="1">
                              <a:latin typeface="Cambria Math"/>
                            </a:rPr>
                            <m:t>&gt;0. 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0" dirty="0"/>
                  <a:t>L</a:t>
                </a:r>
                <a:r>
                  <a:rPr lang="en-US" sz="2000" b="0" dirty="0" smtClean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: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𝑡𝑏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𝑡𝑏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ℓ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Then this means that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≤</m:t>
                        </m:r>
                        <m:nary>
                          <m:naryPr>
                            <m:sup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000" dirty="0" smtClean="0"/>
                  <a:t> but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  <m:r>
                          <a:rPr lang="en-US" sz="20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𝜓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nary>
                          <m:naryPr>
                            <m:sup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</m:e>
                        </m:nary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 smtClean="0"/>
                  <a:t>   a 1-d counterexample must exist.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334000"/>
              </a:xfrm>
              <a:blipFill rotWithShape="1">
                <a:blip r:embed="rId2"/>
                <a:stretch>
                  <a:fillRect l="-4889" b="-6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5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Isoperimetry</a:t>
            </a:r>
            <a:r>
              <a:rPr lang="en-US" dirty="0" smtClean="0"/>
              <a:t> in 1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For any </a:t>
                </a:r>
                <a:r>
                  <a:rPr lang="en-US" dirty="0" err="1" smtClean="0"/>
                  <a:t>logconcave</a:t>
                </a:r>
                <a:r>
                  <a:rPr lang="en-US" dirty="0" smtClean="0"/>
                  <a:t> function: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den>
                          </m:f>
                        </m:e>
                      </m:nary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nary>
                            <m:naryPr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Suffices to show it for partition of into 3 intervals.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Without factor of 2, follows from </a:t>
                </a:r>
                <a:r>
                  <a:rPr lang="en-US" dirty="0" err="1" smtClean="0"/>
                  <a:t>unimodality</a:t>
                </a:r>
                <a:r>
                  <a:rPr lang="en-US" dirty="0" smtClean="0"/>
                  <a:t>!</a:t>
                </a:r>
              </a:p>
              <a:p>
                <a:r>
                  <a:rPr lang="en-US" dirty="0" smtClean="0"/>
                  <a:t>Therefore, same isoperimetric ratio holds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444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89800" y="4947480"/>
              <a:ext cx="5905080" cy="116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6560" y="4931280"/>
                <a:ext cx="5922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537200" y="3634560"/>
              <a:ext cx="6097680" cy="1220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4320" y="3619800"/>
                <a:ext cx="611424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528640" y="4261680"/>
              <a:ext cx="62280" cy="864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9280" y="4245120"/>
                <a:ext cx="81000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3360720" y="3579480"/>
              <a:ext cx="36360" cy="1521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5960" y="3571200"/>
                <a:ext cx="58320" cy="15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3498600" y="3558240"/>
              <a:ext cx="16920" cy="19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3560" y="3553200"/>
                <a:ext cx="259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7118040" y="4691160"/>
              <a:ext cx="542520" cy="299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07960" y="4681080"/>
                <a:ext cx="5641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1541280" y="3923280"/>
              <a:ext cx="1766160" cy="1152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31200" y="3919320"/>
                <a:ext cx="1783080" cy="11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Localization: many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Carberry</a:t>
            </a:r>
            <a:r>
              <a:rPr lang="en-US" dirty="0" smtClean="0"/>
              <a:t>-Wright on concentration of polynomials</a:t>
            </a:r>
          </a:p>
          <a:p>
            <a:r>
              <a:rPr lang="en-US" dirty="0" err="1" smtClean="0"/>
              <a:t>Isoperimetry</a:t>
            </a:r>
            <a:r>
              <a:rPr lang="en-US" dirty="0" smtClean="0"/>
              <a:t> for cross-ratio distance, </a:t>
            </a:r>
            <a:r>
              <a:rPr lang="en-US" dirty="0" err="1" smtClean="0"/>
              <a:t>Dikin</a:t>
            </a:r>
            <a:r>
              <a:rPr lang="en-US" dirty="0" smtClean="0"/>
              <a:t> distance etc.</a:t>
            </a:r>
          </a:p>
          <a:p>
            <a:r>
              <a:rPr lang="en-US" dirty="0" smtClean="0"/>
              <a:t>For the analysis of algorithms</a:t>
            </a:r>
          </a:p>
          <a:p>
            <a:endParaRPr lang="en-US" dirty="0"/>
          </a:p>
          <a:p>
            <a:r>
              <a:rPr lang="en-US" dirty="0" smtClean="0"/>
              <a:t>Can be viewed as proof by contradiction</a:t>
            </a:r>
          </a:p>
          <a:p>
            <a:r>
              <a:rPr lang="en-US" dirty="0" smtClean="0"/>
              <a:t>Or as proof by induction </a:t>
            </a:r>
            <a:r>
              <a:rPr lang="en-US" sz="2000" dirty="0" smtClean="0"/>
              <a:t>[</a:t>
            </a:r>
            <a:r>
              <a:rPr lang="en-US" sz="2000" dirty="0" err="1" smtClean="0"/>
              <a:t>Chandrasekaran</a:t>
            </a:r>
            <a:r>
              <a:rPr lang="en-US" sz="2000" dirty="0" smtClean="0"/>
              <a:t>-</a:t>
            </a:r>
            <a:r>
              <a:rPr lang="en-US" sz="2000" dirty="0" err="1" smtClean="0"/>
              <a:t>Dadush</a:t>
            </a:r>
            <a:r>
              <a:rPr lang="en-US" sz="2000" dirty="0" smtClean="0"/>
              <a:t>-V., </a:t>
            </a:r>
            <a:r>
              <a:rPr lang="en-US" sz="2000" dirty="0" err="1" smtClean="0"/>
              <a:t>Eldan</a:t>
            </a:r>
            <a:r>
              <a:rPr lang="en-US" sz="2000" dirty="0" smtClean="0"/>
              <a:t>]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localization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∫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,  ∫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&gt;0.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a bisecting </a:t>
                </a:r>
                <a:r>
                  <a:rPr lang="en-US" dirty="0" err="1" smtClean="0"/>
                  <a:t>halfspace</a:t>
                </a:r>
                <a:r>
                  <a:rPr lang="en-US" dirty="0"/>
                  <a:t> </a:t>
                </a:r>
                <a:r>
                  <a:rPr lang="en-US" dirty="0" smtClean="0"/>
                  <a:t>for one function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support of limit of bisections is an interval or a point.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limit function has a concave profile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Reduce to linear cross-sectional profile.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∫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,  ∫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&gt;0, </m:t>
                    </m:r>
                  </m:oMath>
                </a14:m>
                <a:r>
                  <a:rPr lang="en-US" dirty="0" smtClean="0"/>
                  <a:t>find a </a:t>
                </a:r>
                <a:r>
                  <a:rPr lang="en-US" dirty="0" err="1" smtClean="0"/>
                  <a:t>halfspace</a:t>
                </a:r>
                <a:r>
                  <a:rPr lang="en-US" dirty="0" smtClean="0"/>
                  <a:t> H </a:t>
                </a:r>
                <a:r>
                  <a:rPr lang="en-US" dirty="0" err="1" smtClean="0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sup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sz="2400" dirty="0" smtClean="0"/>
                  <a:t>Claim: for any (n-2)-dim affine subspace A, there is a bisecting </a:t>
                </a:r>
                <a:r>
                  <a:rPr lang="en-US" sz="2400" dirty="0" err="1" smtClean="0"/>
                  <a:t>halfspace</a:t>
                </a:r>
                <a:r>
                  <a:rPr lang="en-US" sz="2400" dirty="0" smtClean="0"/>
                  <a:t> containing A in its bounding hyperplane. </a:t>
                </a:r>
              </a:p>
              <a:p>
                <a:r>
                  <a:rPr lang="en-US" sz="2400" dirty="0" smtClean="0"/>
                  <a:t>From this we get a </a:t>
                </a:r>
                <a:r>
                  <a:rPr lang="en-US" sz="2400" dirty="0" err="1" smtClean="0"/>
                  <a:t>halfspace</a:t>
                </a:r>
                <a:r>
                  <a:rPr lang="en-US" sz="2400" dirty="0" smtClean="0"/>
                  <a:t> H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,  </m:t>
                    </m:r>
                    <m:nary>
                      <m:naryPr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r>
                  <a:rPr lang="en-US" sz="2200" dirty="0" smtClean="0"/>
                  <a:t>Proof.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2000" dirty="0" smtClean="0"/>
                  <a:t>Orthogonal to A, there is a 2-d space so the normal vector can be rotated in a complete circle. For a normal vector v, and corresponding </a:t>
                </a:r>
                <a:r>
                  <a:rPr lang="en-US" sz="2000" dirty="0" err="1" smtClean="0"/>
                  <a:t>halfspace</a:t>
                </a:r>
                <a:r>
                  <a:rPr lang="en-US" sz="2000" dirty="0" smtClean="0"/>
                  <a:t> H(v), consider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nary>
                      <m:naryPr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</m:nary>
                  </m:oMath>
                </a14:m>
                <a:r>
                  <a:rPr lang="en-US" sz="2000" dirty="0" smtClean="0"/>
                  <a:t> . This is an odd, continuous function on the circle and therefore is zero somewhere.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2"/>
                <a:stretch>
                  <a:fillRect l="-444" t="-15529" r="-1111" b="-9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51360" y="3089520"/>
              <a:ext cx="2125080" cy="192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7320" y="3076920"/>
                <a:ext cx="2156400" cy="19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517600" y="3031920"/>
              <a:ext cx="1941120" cy="2041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3640" y="3024360"/>
                <a:ext cx="1961640" cy="20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2990280" y="3079440"/>
              <a:ext cx="2225160" cy="1156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85600" y="3068280"/>
                <a:ext cx="2243880" cy="11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/>
              <p14:cNvContentPartPr/>
              <p14:nvPr/>
            </p14:nvContentPartPr>
            <p14:xfrm>
              <a:off x="5783520" y="3539520"/>
              <a:ext cx="197640" cy="234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3440" y="3525840"/>
                <a:ext cx="221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/>
              <p14:cNvContentPartPr/>
              <p14:nvPr/>
            </p14:nvContentPartPr>
            <p14:xfrm>
              <a:off x="6328560" y="3098520"/>
              <a:ext cx="370440" cy="883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5600" y="3085920"/>
                <a:ext cx="39456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/>
              <p14:cNvContentPartPr/>
              <p14:nvPr/>
            </p14:nvContentPartPr>
            <p14:xfrm>
              <a:off x="6625920" y="3765240"/>
              <a:ext cx="915480" cy="465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7640" y="3752280"/>
                <a:ext cx="93780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/>
              <p14:cNvContentPartPr/>
              <p14:nvPr/>
            </p14:nvContentPartPr>
            <p14:xfrm>
              <a:off x="6603240" y="3988080"/>
              <a:ext cx="20520" cy="2498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91360" y="3979080"/>
                <a:ext cx="39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/>
              <p14:cNvContentPartPr/>
              <p14:nvPr/>
            </p14:nvContentPartPr>
            <p14:xfrm>
              <a:off x="6648600" y="3963600"/>
              <a:ext cx="20160" cy="272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40680" y="3955680"/>
                <a:ext cx="385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Ink 35"/>
              <p14:cNvContentPartPr/>
              <p14:nvPr/>
            </p14:nvContentPartPr>
            <p14:xfrm>
              <a:off x="3484560" y="3410280"/>
              <a:ext cx="959400" cy="7689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80600" y="3394800"/>
                <a:ext cx="979200" cy="7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of bisections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Apply bisection as long as the support contains a 2-d plane with an interior rational point. </a:t>
                </a:r>
              </a:p>
              <a:p>
                <a:r>
                  <a:rPr lang="en-US" dirty="0"/>
                  <a:t>Consider the sequence of supports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⊃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⊃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⊃…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supports are convex</a:t>
                </a:r>
              </a:p>
              <a:p>
                <a:r>
                  <a:rPr lang="en-US" dirty="0" smtClean="0"/>
                  <a:t>The limiting support is 1-d: a point or an interval.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8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Consider cross-sectional radius function.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Replace each cross-section by ball of same volume; then by </a:t>
            </a:r>
            <a:r>
              <a:rPr lang="en-US" dirty="0" err="1" smtClean="0"/>
              <a:t>Brunn-Minkowski</a:t>
            </a:r>
            <a:r>
              <a:rPr lang="en-US" dirty="0" smtClean="0"/>
              <a:t>, the radius is a concave function</a:t>
            </a:r>
          </a:p>
          <a:p>
            <a:r>
              <a:rPr lang="en-US" dirty="0" smtClean="0"/>
              <a:t>Each concave function is bounded and the sequence converges to a concave limit.</a:t>
            </a:r>
            <a:endParaRPr lang="en-US" dirty="0"/>
          </a:p>
          <a:p>
            <a:r>
              <a:rPr lang="en-US" dirty="0" smtClean="0"/>
              <a:t>going to linear functions takes more work!</a:t>
            </a:r>
          </a:p>
          <a:p>
            <a:r>
              <a:rPr lang="en-US" dirty="0" smtClean="0"/>
              <a:t>Generalized to more inequalities </a:t>
            </a:r>
            <a:r>
              <a:rPr lang="en-US" sz="2400" dirty="0"/>
              <a:t>[</a:t>
            </a:r>
            <a:r>
              <a:rPr lang="en-US" sz="2400" dirty="0" err="1" smtClean="0"/>
              <a:t>Fradelizi-Guedon</a:t>
            </a:r>
            <a:r>
              <a:rPr lang="en-US" sz="2400" dirty="0" smtClean="0"/>
              <a:t>].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705080" y="1831320"/>
              <a:ext cx="3923280" cy="1268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2840" y="1817280"/>
                <a:ext cx="3950280" cy="12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614720" y="2258280"/>
              <a:ext cx="4465080" cy="1171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1400" y="2243160"/>
                <a:ext cx="4485960" cy="12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3054000" y="1876320"/>
              <a:ext cx="464760" cy="1462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2120" y="1860120"/>
                <a:ext cx="491760" cy="14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4911600" y="1867680"/>
              <a:ext cx="393840" cy="1403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9360" y="1851120"/>
                <a:ext cx="421920" cy="14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KLS conjecture holds for Gaussian restricted to any convex body (via </a:t>
                </a:r>
                <a:r>
                  <a:rPr lang="en-US" sz="2400" dirty="0" err="1" smtClean="0"/>
                  <a:t>Brascamp-Lieb</a:t>
                </a:r>
                <a:r>
                  <a:rPr lang="en-US" sz="2400" dirty="0" smtClean="0"/>
                  <a:t> inequality).</a:t>
                </a:r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rgbClr val="FF0000"/>
                    </a:solidFill>
                  </a:rPr>
                  <a:t>Thm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[Cousins-V.13].</a:t>
                </a:r>
                <a:r>
                  <a:rPr lang="en-US" sz="24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For any </a:t>
                </a:r>
                <a:r>
                  <a:rPr lang="en-US" sz="2400" dirty="0" err="1" smtClean="0"/>
                  <a:t>logconcave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/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/>
                  <a:t>L</a:t>
                </a:r>
                <a:r>
                  <a:rPr lang="en-US" sz="2400" dirty="0" smtClean="0"/>
                  <a:t>eads to faster sampling: 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 smtClean="0"/>
                  <a:t>Thm</a:t>
                </a:r>
                <a:r>
                  <a:rPr lang="en-US" sz="2400" dirty="0" smtClean="0"/>
                  <a:t>. [CV13]. The ball walk applied to a Gaussian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(0,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restricted to any convex body containing the unit ball mixes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 {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</a:rPr>
                              <m:t>,1}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steps from a warm start.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81600"/>
              </a:xfrm>
              <a:blipFill rotWithShape="1">
                <a:blip r:embed="rId3"/>
                <a:stretch>
                  <a:fillRect l="-88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8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Hit-and-run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Boneh</a:t>
            </a:r>
            <a:r>
              <a:rPr lang="en-US" dirty="0"/>
              <a:t>, </a:t>
            </a:r>
            <a:r>
              <a:rPr lang="en-US" dirty="0" smtClean="0"/>
              <a:t>Smith]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At x, </a:t>
            </a:r>
          </a:p>
          <a:p>
            <a:pPr marL="0" indent="0">
              <a:buNone/>
            </a:pPr>
            <a:r>
              <a:rPr lang="en-US" dirty="0"/>
              <a:t>  -pick a random chord L through x</a:t>
            </a:r>
          </a:p>
          <a:p>
            <a:pPr marL="0" indent="0">
              <a:buNone/>
            </a:pPr>
            <a:r>
              <a:rPr lang="en-US" dirty="0"/>
              <a:t>  -go to a uniform random point y on L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0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9800" y="4343400"/>
              <a:ext cx="3181350" cy="1892300"/>
            </p14:xfrm>
          </p:contentPart>
        </mc:Choice>
        <mc:Fallback xmlns="">
          <p:pic>
            <p:nvPicPr>
              <p:cNvPr id="460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0441" y="4339800"/>
                <a:ext cx="3206187" cy="1912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0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013" y="4248150"/>
              <a:ext cx="2486025" cy="1971675"/>
            </p14:xfrm>
          </p:contentPart>
        </mc:Choice>
        <mc:Fallback xmlns="">
          <p:pic>
            <p:nvPicPr>
              <p:cNvPr id="460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3214" y="4235190"/>
                <a:ext cx="2513743" cy="1995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4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Gaussian Cooling (adaptive annealing)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86840"/>
                <a:ext cx="8229600" cy="493776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∫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using samples drawn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 smtClean="0"/>
                  <a:t>,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86840"/>
                <a:ext cx="8229600" cy="4937760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7" y="1243013"/>
              <a:ext cx="1855788" cy="1079500"/>
            </p14:xfrm>
          </p:contentPart>
        </mc:Choice>
        <mc:Fallback xmlns="">
          <p:pic>
            <p:nvPicPr>
              <p:cNvPr id="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5837" y="1231491"/>
                <a:ext cx="1865868" cy="1099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2" y="1830388"/>
              <a:ext cx="889000" cy="757237"/>
            </p14:xfrm>
          </p:contentPart>
        </mc:Choice>
        <mc:Fallback xmlns="">
          <p:pic>
            <p:nvPicPr>
              <p:cNvPr id="5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6763" y="1826069"/>
                <a:ext cx="896918" cy="765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4762" y="1751013"/>
              <a:ext cx="46038" cy="17462"/>
            </p14:xfrm>
          </p:contentPart>
        </mc:Choice>
        <mc:Fallback xmlns="">
          <p:pic>
            <p:nvPicPr>
              <p:cNvPr id="6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0806" y="1747011"/>
                <a:ext cx="53591" cy="25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25" y="1795463"/>
              <a:ext cx="122237" cy="90487"/>
            </p14:xfrm>
          </p:contentPart>
        </mc:Choice>
        <mc:Fallback xmlns="">
          <p:pic>
            <p:nvPicPr>
              <p:cNvPr id="7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89577" y="1790436"/>
                <a:ext cx="131612" cy="99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5925" y="1914525"/>
              <a:ext cx="109537" cy="133350"/>
            </p14:xfrm>
          </p:contentPart>
        </mc:Choice>
        <mc:Fallback xmlns="">
          <p:pic>
            <p:nvPicPr>
              <p:cNvPr id="8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30520" y="1909133"/>
                <a:ext cx="119266" cy="143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4050" y="2189163"/>
              <a:ext cx="17462" cy="31750"/>
            </p14:xfrm>
          </p:contentPart>
        </mc:Choice>
        <mc:Fallback xmlns="">
          <p:pic>
            <p:nvPicPr>
              <p:cNvPr id="9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68348" y="2183390"/>
                <a:ext cx="29222" cy="4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7" y="2225675"/>
              <a:ext cx="3662363" cy="1050925"/>
            </p14:xfrm>
          </p:contentPart>
        </mc:Choice>
        <mc:Fallback xmlns="">
          <p:pic>
            <p:nvPicPr>
              <p:cNvPr id="1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61717" y="2209839"/>
                <a:ext cx="3698364" cy="1082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7462" y="2447925"/>
              <a:ext cx="1179513" cy="514350"/>
            </p14:xfrm>
          </p:contentPart>
        </mc:Choice>
        <mc:Fallback xmlns="">
          <p:pic>
            <p:nvPicPr>
              <p:cNvPr id="1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58464" y="2438567"/>
                <a:ext cx="1202189" cy="5330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8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Cooling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≤1</m:t>
                    </m:r>
                  </m:oMath>
                </a14:m>
                <a:r>
                  <a:rPr lang="en-US" dirty="0" smtClean="0"/>
                  <a:t>, we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Sampling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 </a:t>
                </a:r>
              </a:p>
              <a:p>
                <a:r>
                  <a:rPr lang="en-US" dirty="0" smtClean="0"/>
                  <a:t>#phases, #samples per phase: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So, total time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7" y="557213"/>
              <a:ext cx="1855788" cy="1079500"/>
            </p14:xfrm>
          </p:contentPart>
        </mc:Choice>
        <mc:Fallback xmlns="">
          <p:pic>
            <p:nvPicPr>
              <p:cNvPr id="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2037" y="545691"/>
                <a:ext cx="1865868" cy="1099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6562" y="1144588"/>
              <a:ext cx="889000" cy="757237"/>
            </p14:xfrm>
          </p:contentPart>
        </mc:Choice>
        <mc:Fallback xmlns="">
          <p:pic>
            <p:nvPicPr>
              <p:cNvPr id="5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2961" y="1140269"/>
                <a:ext cx="896921" cy="765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0962" y="1065213"/>
              <a:ext cx="46038" cy="17462"/>
            </p14:xfrm>
          </p:contentPart>
        </mc:Choice>
        <mc:Fallback xmlns="">
          <p:pic>
            <p:nvPicPr>
              <p:cNvPr id="6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96974" y="1061211"/>
                <a:ext cx="53651" cy="25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1109663"/>
              <a:ext cx="122237" cy="90487"/>
            </p14:xfrm>
          </p:contentPart>
        </mc:Choice>
        <mc:Fallback xmlns="">
          <p:pic>
            <p:nvPicPr>
              <p:cNvPr id="7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65792" y="1104636"/>
                <a:ext cx="131585" cy="99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2125" y="1228725"/>
              <a:ext cx="109537" cy="133350"/>
            </p14:xfrm>
          </p:contentPart>
        </mc:Choice>
        <mc:Fallback xmlns="">
          <p:pic>
            <p:nvPicPr>
              <p:cNvPr id="8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06720" y="1223333"/>
                <a:ext cx="119266" cy="143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0250" y="1503363"/>
              <a:ext cx="17462" cy="31750"/>
            </p14:xfrm>
          </p:contentPart>
        </mc:Choice>
        <mc:Fallback xmlns="">
          <p:pic>
            <p:nvPicPr>
              <p:cNvPr id="9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44548" y="1497590"/>
                <a:ext cx="29222" cy="4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3037" y="1539875"/>
              <a:ext cx="3662363" cy="1050925"/>
            </p14:xfrm>
          </p:contentPart>
        </mc:Choice>
        <mc:Fallback xmlns="">
          <p:pic>
            <p:nvPicPr>
              <p:cNvPr id="1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7917" y="1524039"/>
                <a:ext cx="3698364" cy="1082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3662" y="1762125"/>
              <a:ext cx="1179513" cy="514350"/>
            </p14:xfrm>
          </p:contentPart>
        </mc:Choice>
        <mc:Fallback xmlns="">
          <p:pic>
            <p:nvPicPr>
              <p:cNvPr id="1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34661" y="1752767"/>
                <a:ext cx="1202196" cy="5330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1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Cooling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43000"/>
                <a:ext cx="8229600" cy="5334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we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Sampling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(too much?!)</a:t>
                </a:r>
              </a:p>
              <a:p>
                <a:r>
                  <a:rPr lang="en-US" dirty="0" smtClean="0"/>
                  <a:t>#phases to double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#samples per phase is also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So, total time to double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43000"/>
                <a:ext cx="8229600" cy="5334000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4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ratio estimator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Why can we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as high as</a:t>
                </a:r>
                <a:r>
                  <a:rPr lang="en-US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?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2400" b="0" i="1" dirty="0" smtClean="0">
                    <a:latin typeface="Cambria Math"/>
                  </a:rPr>
                  <a:t>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/>
                      </a:rPr>
                      <m:t>=∫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Cambria Math"/>
                  </a:rPr>
                  <a:t>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Lemma.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𝑌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/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/>
                              </a:rPr>
                              <m:t>,  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/>
                              </a:rPr>
                              <m:t>,  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     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/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						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1111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ratio estimator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First use localization to reduce to 1-d inequality,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for a restricted family of </a:t>
                </a:r>
                <a:r>
                  <a:rPr lang="en-US" sz="2400" dirty="0" err="1" smtClean="0"/>
                  <a:t>logconcave</a:t>
                </a:r>
                <a:r>
                  <a:rPr lang="en-US" sz="2400" dirty="0" smtClean="0"/>
                  <a:t> functions: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𝑙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0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dt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33400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9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ratio estimator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   </m:t>
                      </m:r>
                      <m:r>
                        <a:rPr lang="en-US" sz="2400" i="1" smtClean="0">
                          <a:latin typeface="Cambria Math"/>
                        </a:rPr>
                        <m:t>⇔</m:t>
                      </m:r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2400" b="0" i="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800" b="0" dirty="0" smtClean="0"/>
                  <a:t>,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𝑑𝐸</m:t>
                        </m:r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d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/>
                      </a:rPr>
                      <m:t>≤</m:t>
                    </m:r>
                    <m:r>
                      <a:rPr lang="en-US" sz="3600" i="1">
                        <a:latin typeface="Cambria Math"/>
                      </a:rPr>
                      <m:t>𝑐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334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790520" y="4775400"/>
              <a:ext cx="1955880" cy="1170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7920" y="4760640"/>
                <a:ext cx="1973880" cy="12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2546520" y="5097240"/>
              <a:ext cx="108720" cy="5000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1400" y="5090400"/>
                <a:ext cx="1278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700080" y="5238720"/>
              <a:ext cx="4405320" cy="1188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320" y="5221440"/>
                <a:ext cx="4435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/>
            </p14:nvContentPartPr>
            <p14:xfrm>
              <a:off x="2338800" y="5708880"/>
              <a:ext cx="192240" cy="306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25120" y="5691600"/>
                <a:ext cx="2106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/>
            </p14:nvContentPartPr>
            <p14:xfrm>
              <a:off x="1831920" y="5398560"/>
              <a:ext cx="1924560" cy="831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17880" y="5384520"/>
                <a:ext cx="195480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772440" y="4343400"/>
              <a:ext cx="2872080" cy="863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8400" y="4326480"/>
                <a:ext cx="2899800" cy="8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4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start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>
                    <a:latin typeface="Cambria Math"/>
                  </a:rPr>
                  <a:t>=</a:t>
                </a:r>
                <a:r>
                  <a:rPr lang="en-US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random point from one distribution gives a warm start for the next.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sz="2400" b="0" i="1" dirty="0" smtClean="0">
                    <a:latin typeface="Cambria Math"/>
                  </a:rPr>
                  <a:t>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𝐾</m:t>
                    </m:r>
                    <m:r>
                      <a:rPr lang="en-US" sz="2400" b="0" i="1" smtClean="0">
                        <a:latin typeface="Cambria Math"/>
                      </a:rPr>
                      <m:t>          </m:t>
                    </m:r>
                    <m:r>
                      <a:rPr lang="en-US" sz="24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/>
                      </a:rPr>
                      <m:t>=∫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n-US" sz="2400" i="1">
                        <a:latin typeface="Cambria Math"/>
                      </a:rPr>
                      <m:t>  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∫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m:rPr>
                              <m:nor/>
                            </m:rPr>
                            <a:rPr lang="en-US" sz="2400" i="1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∫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∫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           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                                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Same lemma!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6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Cooling [CV14]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Adaptive annealing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is best possible rate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. The volume of a well-rounded convex body K can be estimated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membership queries.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CV </a:t>
                </a:r>
                <a:r>
                  <a:rPr lang="en-US" dirty="0">
                    <a:solidFill>
                      <a:srgbClr val="FF0000"/>
                    </a:solidFill>
                  </a:rPr>
                  <a:t>algorithm: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For a large class of discrete problems, adaptive annealing improves the reduction from counting to sampling </a:t>
                </a:r>
                <a:r>
                  <a:rPr lang="en-US" sz="2400" dirty="0" smtClean="0"/>
                  <a:t>[</a:t>
                </a:r>
                <a:r>
                  <a:rPr lang="en-US" sz="2400" dirty="0" err="1" smtClean="0"/>
                  <a:t>Stefankovic</a:t>
                </a:r>
                <a:r>
                  <a:rPr lang="en-US" sz="2400" dirty="0" smtClean="0"/>
                  <a:t>-V.-</a:t>
                </a:r>
                <a:r>
                  <a:rPr lang="en-US" sz="2400" dirty="0" err="1" smtClean="0"/>
                  <a:t>Vigoda</a:t>
                </a:r>
                <a:r>
                  <a:rPr lang="en-US" sz="2400" dirty="0" smtClean="0"/>
                  <a:t>].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975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questions: Geometry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How true is the KLS conjecture?</a:t>
                </a:r>
              </a:p>
              <a:p>
                <a:endParaRPr lang="en-US" dirty="0"/>
              </a:p>
              <a:p>
                <a:pPr lvl="8"/>
                <a:endParaRPr lang="en-US" dirty="0" smtClean="0"/>
              </a:p>
              <a:p>
                <a:pPr marL="0" indent="0">
                  <a:buNone/>
                </a:pPr>
                <a:r>
                  <a:rPr lang="en-US" sz="4000" dirty="0" smtClean="0"/>
                  <a:t>				</a:t>
                </a: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000" b="0" i="1" smtClean="0">
                            <a:latin typeface="Cambria Math"/>
                          </a:rPr>
                          <m:t> </m:t>
                        </m:r>
                        <m:limLow>
                          <m:limLow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</a:rPr>
                              <m:t>inf</m:t>
                            </m:r>
                            <m:r>
                              <a:rPr lang="en-US" sz="4000" b="0" i="0" smtClean="0">
                                <a:latin typeface="Cambria Math"/>
                              </a:rPr>
                              <m:t> </m:t>
                            </m:r>
                          </m:e>
                          <m:li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4000" b="0" i="1" smtClean="0">
                                <a:latin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4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lim>
                        </m:limLow>
                      </m:fName>
                      <m:e>
                        <m:r>
                          <a:rPr lang="en-US" sz="4000" b="0" i="1" smtClean="0">
                            <a:latin typeface="Cambria Math"/>
                          </a:rPr>
                          <m:t>  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  <a:p>
                <a:r>
                  <a:rPr lang="en-US" sz="2800" dirty="0" smtClean="0"/>
                  <a:t>A weaker conjecture: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1/4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17320" y="2102880"/>
              <a:ext cx="3498840" cy="1939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440" y="2099640"/>
                <a:ext cx="3524400" cy="19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844440" y="2235000"/>
              <a:ext cx="4007520" cy="1551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9040" y="2225280"/>
                <a:ext cx="4017600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766400" y="3336240"/>
              <a:ext cx="268920" cy="416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2360" y="3326520"/>
                <a:ext cx="286560" cy="4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6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questions: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Does John position imply convex body is well-rounded?</a:t>
            </a:r>
          </a:p>
          <a:p>
            <a:endParaRPr lang="en-US" dirty="0"/>
          </a:p>
          <a:p>
            <a:r>
              <a:rPr lang="en-US" b="1" dirty="0" smtClean="0"/>
              <a:t>Conj. </a:t>
            </a:r>
            <a:r>
              <a:rPr lang="en-US" dirty="0" smtClean="0"/>
              <a:t>For any convex body, the center of gravity lies in the John ellipsoid.</a:t>
            </a:r>
          </a:p>
          <a:p>
            <a:endParaRPr lang="en-US" dirty="0"/>
          </a:p>
          <a:p>
            <a:r>
              <a:rPr lang="en-US" dirty="0" smtClean="0"/>
              <a:t>(within any constant scaling of John ellipsoid implies answer is YES to first question).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</a:p>
          <a:p>
            <a:r>
              <a:rPr lang="en-US" dirty="0" smtClean="0"/>
              <a:t>Convergence</a:t>
            </a:r>
          </a:p>
          <a:p>
            <a:r>
              <a:rPr lang="en-US" dirty="0" smtClean="0"/>
              <a:t>Conductance</a:t>
            </a:r>
          </a:p>
          <a:p>
            <a:r>
              <a:rPr lang="en-US" dirty="0" smtClean="0"/>
              <a:t>1-step coupling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questions: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Q1</a:t>
            </a:r>
            <a:r>
              <a:rPr lang="en-US" sz="2800" dirty="0"/>
              <a:t>. D</a:t>
            </a:r>
            <a:r>
              <a:rPr lang="en-US" sz="2800" dirty="0" smtClean="0"/>
              <a:t>oes </a:t>
            </a:r>
            <a:r>
              <a:rPr lang="en-US" sz="2800" dirty="0"/>
              <a:t>ball walk mix rapidly starting at a </a:t>
            </a:r>
            <a:r>
              <a:rPr lang="en-US" sz="2800" dirty="0" smtClean="0"/>
              <a:t>single nice </a:t>
            </a:r>
            <a:r>
              <a:rPr lang="en-US" sz="2800" dirty="0"/>
              <a:t>point, e.g., the centroid?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Q2. </a:t>
            </a:r>
            <a:r>
              <a:rPr lang="en-US" sz="2800" dirty="0" smtClean="0"/>
              <a:t>When to stop? How </a:t>
            </a:r>
            <a:r>
              <a:rPr lang="en-US" sz="2800" dirty="0"/>
              <a:t>to check convergence to stationarity on the fly? Does it suffice to check that the measures of all </a:t>
            </a:r>
            <a:r>
              <a:rPr lang="en-US" sz="2800" dirty="0" err="1"/>
              <a:t>halfspaces</a:t>
            </a:r>
            <a:r>
              <a:rPr lang="en-US" sz="2800" dirty="0"/>
              <a:t> have converged?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(Note: poly(n) sample can estimate all </a:t>
            </a:r>
            <a:r>
              <a:rPr lang="en-US" sz="2400" dirty="0" err="1"/>
              <a:t>halfspace</a:t>
            </a:r>
            <a:r>
              <a:rPr lang="en-US" sz="2400" dirty="0"/>
              <a:t> measures approximately)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3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questions: Probability/Algorithms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Faster isotropy/rounding?</a:t>
            </a:r>
          </a:p>
          <a:p>
            <a:pPr lvl="1"/>
            <a:r>
              <a:rPr lang="en-US" dirty="0" smtClean="0"/>
              <a:t>How to get information before reaching stationary?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 make isotropic: </a:t>
            </a:r>
          </a:p>
          <a:p>
            <a:pPr marL="0" indent="0">
              <a:buNone/>
            </a:pPr>
            <a:r>
              <a:rPr lang="en-US" dirty="0" smtClean="0"/>
              <a:t>run for N steps; transform using covariance; repeat.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33000" y="5124240"/>
              <a:ext cx="2818800" cy="746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60" y="5109120"/>
                <a:ext cx="284904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1423200" y="5046840"/>
              <a:ext cx="6869160" cy="988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7440" y="5039280"/>
                <a:ext cx="688788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4464480" y="5119200"/>
              <a:ext cx="1664640" cy="905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3680" y="5105160"/>
                <a:ext cx="1689840" cy="9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1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questions: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Analyze Coordinate hit-and-run: saves a factor of n in implementing each step compared to ball walk or hit-and-run.</a:t>
            </a:r>
          </a:p>
          <a:p>
            <a:endParaRPr lang="en-US" dirty="0"/>
          </a:p>
          <a:p>
            <a:r>
              <a:rPr lang="en-US" dirty="0" err="1" smtClean="0"/>
              <a:t>Dikin</a:t>
            </a:r>
            <a:r>
              <a:rPr lang="en-US" dirty="0" smtClean="0"/>
              <a:t> and other barrier function based walks for explicit bodies?</a:t>
            </a:r>
            <a:endParaRPr lang="en-US" dirty="0"/>
          </a:p>
          <a:p>
            <a:pPr lvl="1"/>
            <a:r>
              <a:rPr lang="en-US" dirty="0" smtClean="0"/>
              <a:t>[Kannan-Narayanan; Narayanan] </a:t>
            </a:r>
            <a:r>
              <a:rPr lang="en-US" dirty="0" err="1" smtClean="0"/>
              <a:t>Dikin</a:t>
            </a:r>
            <a:r>
              <a:rPr lang="en-US" dirty="0" smtClean="0"/>
              <a:t> walk with standard barrier function is rapidly mixing.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questions: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5344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How efficiently can we learn a polytope P given only random points?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With O(</a:t>
                </a:r>
                <a:r>
                  <a:rPr lang="en-US" dirty="0" err="1" smtClean="0"/>
                  <a:t>mn</a:t>
                </a:r>
                <a:r>
                  <a:rPr lang="en-US" dirty="0" smtClean="0"/>
                  <a:t>) points, cannot “see” structure, but enough information to estimate the polytope!  Algorithms?</a:t>
                </a:r>
              </a:p>
              <a:p>
                <a:r>
                  <a:rPr lang="en-US" dirty="0" smtClean="0"/>
                  <a:t>For convex bodies:</a:t>
                </a:r>
              </a:p>
              <a:p>
                <a:pPr lvl="1"/>
                <a:r>
                  <a:rPr lang="en-US" dirty="0" smtClean="0"/>
                  <a:t>[KOS][GR]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points to learn P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Eldan</a:t>
                </a:r>
                <a:r>
                  <a:rPr lang="en-US" dirty="0" smtClean="0"/>
                  <a:t>]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even to estimate the volume of P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534400" cy="5181600"/>
              </a:xfrm>
              <a:blipFill rotWithShape="1">
                <a:blip r:embed="rId3"/>
                <a:stretch>
                  <a:fillRect l="-571" t="-1882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3378794" y="3267241"/>
              <a:ext cx="92206" cy="57935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8709" y="3259324"/>
                <a:ext cx="110215" cy="70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4041602" y="1931281"/>
              <a:ext cx="1618872" cy="157223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6562" y="1926601"/>
                <a:ext cx="1635432" cy="1580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2616122" y="1844040"/>
              <a:ext cx="4068239" cy="21945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5682" y="1832160"/>
                <a:ext cx="4083719" cy="22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2847501" y="2950441"/>
              <a:ext cx="27339" cy="7679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7659" y="2944225"/>
                <a:ext cx="40826" cy="24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/>
              <p14:cNvContentPartPr/>
              <p14:nvPr/>
            </p14:nvContentPartPr>
            <p14:xfrm>
              <a:off x="6967945" y="2148601"/>
              <a:ext cx="194855" cy="211892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56780" y="2135650"/>
                <a:ext cx="220788" cy="239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/>
              <p14:cNvContentPartPr/>
              <p14:nvPr/>
            </p14:nvContentPartPr>
            <p14:xfrm>
              <a:off x="6579773" y="2452441"/>
              <a:ext cx="205748" cy="384576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72579" y="2447404"/>
                <a:ext cx="217258" cy="396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3436082" y="2353320"/>
              <a:ext cx="605520" cy="111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1682" y="2346840"/>
                <a:ext cx="626040" cy="11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5786882" y="2521080"/>
              <a:ext cx="243000" cy="771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77882" y="2515680"/>
                <a:ext cx="25812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7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questions: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Can we estimate the volume of an explicit polytope in </a:t>
                </a:r>
                <a:r>
                  <a:rPr lang="en-US" i="1" dirty="0" smtClean="0"/>
                  <a:t>deterministic</a:t>
                </a:r>
                <a:r>
                  <a:rPr lang="en-US" dirty="0" smtClean="0"/>
                  <a:t> polynomial time?</a:t>
                </a:r>
              </a:p>
              <a:p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𝐴𝑥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104320" y="3340440"/>
              <a:ext cx="1655280" cy="1141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2080" y="3324960"/>
                <a:ext cx="168300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078760" y="4454640"/>
              <a:ext cx="538560" cy="1552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5080" y="4441320"/>
                <a:ext cx="568440" cy="15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615520" y="5756040"/>
              <a:ext cx="2212200" cy="219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8680" y="5737680"/>
                <a:ext cx="22370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3766080" y="3334680"/>
              <a:ext cx="1277640" cy="122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1680" y="3322440"/>
                <a:ext cx="1308960" cy="12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4854360" y="4514040"/>
              <a:ext cx="193680" cy="128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36000" y="4499280"/>
                <a:ext cx="215280" cy="13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7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State space K </a:t>
                </a:r>
              </a:p>
              <a:p>
                <a:r>
                  <a:rPr lang="en-US" dirty="0" smtClean="0"/>
                  <a:t>set of measurable subsets that form 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-algebra, i.e., closed under finite unions and intersections</a:t>
                </a:r>
              </a:p>
              <a:p>
                <a:r>
                  <a:rPr lang="en-US" dirty="0" smtClean="0"/>
                  <a:t>A next step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 smtClean="0"/>
                  <a:t> associated with each point u in the state space.</a:t>
                </a:r>
              </a:p>
              <a:p>
                <a:r>
                  <a:rPr lang="en-US" dirty="0" smtClean="0"/>
                  <a:t>A starting point.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|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111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7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89" name="Text Box 29"/>
              <p:cNvSpPr txBox="1">
                <a:spLocks noChangeArrowheads="1"/>
              </p:cNvSpPr>
              <p:nvPr/>
            </p:nvSpPr>
            <p:spPr bwMode="auto">
              <a:xfrm>
                <a:off x="990600" y="1320800"/>
                <a:ext cx="6652270" cy="1955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2400" dirty="0" smtClean="0"/>
              </a:p>
              <a:p>
                <a:r>
                  <a:rPr lang="en-US" sz="2400" dirty="0" smtClean="0"/>
                  <a:t>Stationary distribution Q,  </a:t>
                </a:r>
                <a:r>
                  <a:rPr lang="en-US" sz="2400" dirty="0" err="1"/>
                  <a:t>ergodic</a:t>
                </a:r>
                <a:r>
                  <a:rPr lang="en-US" sz="2400" dirty="0"/>
                  <a:t> “flow</a:t>
                </a:r>
                <a:r>
                  <a:rPr lang="en-US" sz="2400" dirty="0" smtClean="0"/>
                  <a:t>” defined as</a:t>
                </a:r>
                <a:endParaRPr lang="en-US" sz="2400" b="0" i="0" dirty="0" smtClean="0">
                  <a:latin typeface="Cambria Math"/>
                </a:endParaRPr>
              </a:p>
              <a:p>
                <a:endParaRPr lang="en-US" sz="24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A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𝑑𝑄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38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320800"/>
                <a:ext cx="6652270" cy="1955472"/>
              </a:xfrm>
              <a:prstGeom prst="rect">
                <a:avLst/>
              </a:prstGeom>
              <a:blipFill rotWithShape="1">
                <a:blip r:embed="rId3"/>
                <a:stretch>
                  <a:fillRect l="-1467" r="-4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01" name="Text Box 41"/>
              <p:cNvSpPr txBox="1">
                <a:spLocks noChangeArrowheads="1"/>
              </p:cNvSpPr>
              <p:nvPr/>
            </p:nvSpPr>
            <p:spPr bwMode="auto">
              <a:xfrm>
                <a:off x="990600" y="3048000"/>
                <a:ext cx="557732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 sz="2400" dirty="0" smtClean="0"/>
              </a:p>
              <a:p>
                <a:r>
                  <a:rPr lang="en-US" sz="2400" dirty="0" smtClean="0"/>
                  <a:t> For a stationary distribution Q, we have</a:t>
                </a:r>
                <a:endParaRPr lang="en-US" sz="2400" dirty="0" smtClean="0">
                  <a:latin typeface="Cambria Math"/>
                </a:endParaRPr>
              </a:p>
              <a:p>
                <a:endParaRPr lang="en-US" sz="24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Φ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  <m:r>
                        <a:rPr lang="en-US" sz="2400" b="0" i="1" smtClean="0">
                          <a:latin typeface="Cambria Math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/>
                        </a:rPr>
                        <m:t>A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540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3048000"/>
                <a:ext cx="557732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547" b="-46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3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/>
      <p:bldP spid="154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 in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both walks, the distribution of the current point tends to uniform in K. </a:t>
                </a:r>
              </a:p>
              <a:p>
                <a:endParaRPr lang="en-US" dirty="0"/>
              </a:p>
              <a:p>
                <a:r>
                  <a:rPr lang="en-US" dirty="0" smtClean="0"/>
                  <a:t>The uniform distribution is stationary, in fact, 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Exercise. Show that the uniform distribution is stationary for hit-and-run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Question: How many steps </a:t>
                </a:r>
                <a:r>
                  <a:rPr lang="en-US" dirty="0" smtClean="0"/>
                  <a:t>are needed?</a:t>
                </a:r>
                <a:endParaRPr lang="en-US" dirty="0"/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259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20429</TotalTime>
  <Words>4902</Words>
  <Application>Microsoft Office PowerPoint</Application>
  <PresentationFormat>On-screen Show (4:3)</PresentationFormat>
  <Paragraphs>570</Paragraphs>
  <Slides>64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Origin</vt:lpstr>
      <vt:lpstr>Sampling and Volume Computation in High Dimension</vt:lpstr>
      <vt:lpstr>Tutorial outline</vt:lpstr>
      <vt:lpstr>How to sample?</vt:lpstr>
      <vt:lpstr>Ball walk</vt:lpstr>
      <vt:lpstr>Hit-and-run</vt:lpstr>
      <vt:lpstr>Part 3: Probability</vt:lpstr>
      <vt:lpstr>Markov chains</vt:lpstr>
      <vt:lpstr>Convergence</vt:lpstr>
      <vt:lpstr>Random walks in K</vt:lpstr>
      <vt:lpstr>Conductance</vt:lpstr>
      <vt:lpstr>Conductance and convergence</vt:lpstr>
      <vt:lpstr>Rate of convergence</vt:lpstr>
      <vt:lpstr>How to bound conductance?</vt:lpstr>
      <vt:lpstr>Smoothing a convex body</vt:lpstr>
      <vt:lpstr>Smoothing a convex body</vt:lpstr>
      <vt:lpstr>Conductance</vt:lpstr>
      <vt:lpstr>Bounding the conductance</vt:lpstr>
      <vt:lpstr>One-step distributions</vt:lpstr>
      <vt:lpstr>Prob. distance ⇒┬  Geometric distance</vt:lpstr>
      <vt:lpstr>Coupling 1-step distributions</vt:lpstr>
      <vt:lpstr>Conductance</vt:lpstr>
      <vt:lpstr>Isoperimetry</vt:lpstr>
      <vt:lpstr>Isoperimetry</vt:lpstr>
      <vt:lpstr>Conductance</vt:lpstr>
      <vt:lpstr>Conductance: proof</vt:lpstr>
      <vt:lpstr>Conductance: proof</vt:lpstr>
      <vt:lpstr>Conductance: proof</vt:lpstr>
      <vt:lpstr>Convergence of the ball walk</vt:lpstr>
      <vt:lpstr>Speedy walk: a thought experiment</vt:lpstr>
      <vt:lpstr>Is rapid mixing possible?</vt:lpstr>
      <vt:lpstr>Distance for hit-and-run</vt:lpstr>
      <vt:lpstr>Average distance isoperimetry</vt:lpstr>
      <vt:lpstr>Hit-and-run mixes rapidly</vt:lpstr>
      <vt:lpstr>Part 4: Geometry</vt:lpstr>
      <vt:lpstr>Isoperimetry: KLS conjecture</vt:lpstr>
      <vt:lpstr>KLS hyperplane conjecture</vt:lpstr>
      <vt:lpstr>Thin shell conjecture</vt:lpstr>
      <vt:lpstr>Slicing (or Hyperplane) conjecture</vt:lpstr>
      <vt:lpstr>KLS, Slicing, Thin-shell</vt:lpstr>
      <vt:lpstr>Isoperimetry via localization</vt:lpstr>
      <vt:lpstr>Localization lemma [LS, KLS]</vt:lpstr>
      <vt:lpstr>Isoperimetry via localization</vt:lpstr>
      <vt:lpstr>Isoperimetry in 1 dimension</vt:lpstr>
      <vt:lpstr>Localization: many applications</vt:lpstr>
      <vt:lpstr>Proof of localization lemma</vt:lpstr>
      <vt:lpstr>Bisection</vt:lpstr>
      <vt:lpstr>Limit of bisections</vt:lpstr>
      <vt:lpstr>Concave profile</vt:lpstr>
      <vt:lpstr>Gaussian sampling</vt:lpstr>
      <vt:lpstr>Gaussian Cooling (adaptive annealing) </vt:lpstr>
      <vt:lpstr>Gaussian Cooling</vt:lpstr>
      <vt:lpstr>Gaussian Cooling</vt:lpstr>
      <vt:lpstr>Variance of ratio estimator</vt:lpstr>
      <vt:lpstr>Variance of ratio estimator</vt:lpstr>
      <vt:lpstr>Variance of ratio estimator</vt:lpstr>
      <vt:lpstr>Warm start</vt:lpstr>
      <vt:lpstr>Gaussian Cooling [CV14]</vt:lpstr>
      <vt:lpstr>Open questions: Geometry</vt:lpstr>
      <vt:lpstr>Open questions: Geometry</vt:lpstr>
      <vt:lpstr>Open questions: Probability</vt:lpstr>
      <vt:lpstr>Open questions: Probability/Algorithms</vt:lpstr>
      <vt:lpstr>Open questions: Algorithms</vt:lpstr>
      <vt:lpstr>Open questions: Algorithms</vt:lpstr>
      <vt:lpstr>Open questions: 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Learning, Linear Algebra and Logconcavity</dc:title>
  <dc:creator>vempala</dc:creator>
  <cp:lastModifiedBy>vempala</cp:lastModifiedBy>
  <cp:revision>278</cp:revision>
  <dcterms:created xsi:type="dcterms:W3CDTF">2013-05-22T07:27:08Z</dcterms:created>
  <dcterms:modified xsi:type="dcterms:W3CDTF">2015-06-16T20:28:25Z</dcterms:modified>
</cp:coreProperties>
</file>