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11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notesSlides/notesSlide17.xml" ContentType="application/vnd.openxmlformats-officedocument.presentationml.notesSlide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98.xml" ContentType="application/inkml+xml"/>
  <Override PartName="/ppt/ink/ink99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2"/>
  </p:notesMasterIdLst>
  <p:sldIdLst>
    <p:sldId id="256" r:id="rId2"/>
    <p:sldId id="520" r:id="rId3"/>
    <p:sldId id="566" r:id="rId4"/>
    <p:sldId id="573" r:id="rId5"/>
    <p:sldId id="574" r:id="rId6"/>
    <p:sldId id="575" r:id="rId7"/>
    <p:sldId id="576" r:id="rId8"/>
    <p:sldId id="569" r:id="rId9"/>
    <p:sldId id="570" r:id="rId10"/>
    <p:sldId id="571" r:id="rId11"/>
    <p:sldId id="572" r:id="rId12"/>
    <p:sldId id="526" r:id="rId13"/>
    <p:sldId id="525" r:id="rId14"/>
    <p:sldId id="605" r:id="rId15"/>
    <p:sldId id="577" r:id="rId16"/>
    <p:sldId id="578" r:id="rId17"/>
    <p:sldId id="592" r:id="rId18"/>
    <p:sldId id="615" r:id="rId19"/>
    <p:sldId id="593" r:id="rId20"/>
    <p:sldId id="595" r:id="rId21"/>
    <p:sldId id="596" r:id="rId22"/>
    <p:sldId id="597" r:id="rId23"/>
    <p:sldId id="598" r:id="rId24"/>
    <p:sldId id="599" r:id="rId25"/>
    <p:sldId id="601" r:id="rId26"/>
    <p:sldId id="600" r:id="rId27"/>
    <p:sldId id="602" r:id="rId28"/>
    <p:sldId id="603" r:id="rId29"/>
    <p:sldId id="606" r:id="rId30"/>
    <p:sldId id="611" r:id="rId31"/>
    <p:sldId id="607" r:id="rId32"/>
    <p:sldId id="530" r:id="rId33"/>
    <p:sldId id="521" r:id="rId34"/>
    <p:sldId id="608" r:id="rId35"/>
    <p:sldId id="522" r:id="rId36"/>
    <p:sldId id="523" r:id="rId37"/>
    <p:sldId id="609" r:id="rId38"/>
    <p:sldId id="612" r:id="rId39"/>
    <p:sldId id="524" r:id="rId40"/>
    <p:sldId id="531" r:id="rId41"/>
    <p:sldId id="532" r:id="rId42"/>
    <p:sldId id="533" r:id="rId43"/>
    <p:sldId id="616" r:id="rId44"/>
    <p:sldId id="466" r:id="rId45"/>
    <p:sldId id="373" r:id="rId46"/>
    <p:sldId id="618" r:id="rId47"/>
    <p:sldId id="619" r:id="rId48"/>
    <p:sldId id="610" r:id="rId49"/>
    <p:sldId id="617" r:id="rId50"/>
    <p:sldId id="458" r:id="rId51"/>
    <p:sldId id="514" r:id="rId52"/>
    <p:sldId id="545" r:id="rId53"/>
    <p:sldId id="552" r:id="rId54"/>
    <p:sldId id="553" r:id="rId55"/>
    <p:sldId id="604" r:id="rId56"/>
    <p:sldId id="613" r:id="rId57"/>
    <p:sldId id="467" r:id="rId58"/>
    <p:sldId id="620" r:id="rId59"/>
    <p:sldId id="621" r:id="rId60"/>
    <p:sldId id="580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23" autoAdjust="0"/>
  </p:normalViewPr>
  <p:slideViewPr>
    <p:cSldViewPr>
      <p:cViewPr varScale="1">
        <p:scale>
          <a:sx n="63" d="100"/>
          <a:sy n="63" d="100"/>
        </p:scale>
        <p:origin x="-135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62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9-29T00:18:13.38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7231 0 1161,'0'0'3483,"10"22"0,-10-22-2064,-12 0-1032,12 0 0,-19 0 258,19 0 129,-18 0-258,18 0 258,-21 0 129,21 0-129,-25-1 129,25 1-258,-33 0 129,33 0-258,-45 0 0,21 1 0,-10 4-129,-1 10-129,-11-4-129,-5 8 129,-7-3-129,-4 9 0,-11-4 0,-4 8 129,-8-5-129,-3 9 0,-13-5 0,1 6 129,-13-4-129,0 6 129,-13-3 0,-2 0-129,-12 5 258,-3-5-258,-1 5 129,-6 6-258,-6-6 258,-3 3-258,-1 1 129,-4 10-129,-4-8 258,0 4-258,-3-3 0,2 3 129,-1 2 0,3-3 0,-3 5 0,4-2-129,-3 5 129,1 0 0,-3 2-129,2 3 0,1-8 129,-1 4-129,3-1 0,7-6 129,0-4-129,7 0 0,4-8 129,7-2-129,5-4 0,5-2 0,6 0 0,9-9 0,10 1 0,7-4 0,11-2 0,6-4 0,7 0 129,11-3-129,9-2 0,8-3 0,6 4 0,13-6 0,0-1 0,28 0 258,-30 2-258,30-2 129,0 0-129,0 0 0,0 0 129,0 0-129,0 0 0,0 0 129,0 0-129,0 0 0,12 0 129,-12 0-129,18 3 0,-18-3 129,19 12 0,-19-12 129,23 14-258,-23-14 129,26 19 0,-6-6-129,-1 5 258,1 0-258,6-2 0,1 12 0,6-7 129,-1 8-258,5-2 258,0 3 0,2 2-129,5 0 129,0 2-129,6 1 129,-5 3-129,7 4 0,-3-2 0,2 0 0,2-3 0,0 4 0,-9 3 0,6-2 129,-3-2-129,1 2 0,-2-5 0,1 4 129,-2-4-129,-5 1 0,3-9 0,-5-1 0,1 1 0,-5-5 129,-4 3-129,-2 1 0,-5-2 0,3 3 0,-4-5 0,0 4 0,-4-1 0,2 0 129,1-5-129,-4-1 129,1-2-129,1 1 129,-19-20-129,29 28 0,-29-28 0,23 16-129,-23-16 129,0 0 0,19 10 129,-19-10-129,0 0 0,0 0 258,0 0-258,0 0 0,0 0 129,0 0-129,0 0 0,0 0 129,0 0-129,0 0 0,0 0 0,0 0 0,0 0 0,0 0 0,0 0 0,0 0 0,0 0 129,0 0-258,0 0 129,0 0 129,0 0-129,19-2 0,-19 2 0,0 0 0,27-2 0,-27 2-129,30 0 129,-11 0 0,4 0 0,5 0-129,4 0 129,4 0 0,1 0 0,5 0-129,0 2 129,6 3-258,1 3 258,1-2-129,6-2 129,6 2-129,2-1 129,4-4 0,8 3 0,-2-1 0,8-3 0,-3 2 0,4 1 0,-2 0 0,0 3 0,2 1 0,4 1-129,-3 3 129,5-1 0,1-3 0,3 6-129,6-5 129,5-2 0,6-1 0,3-2 0,-2 2 0,5-5-129,-1 2 258,1-2-258,1 0 129,-6 0 0,0 0-129,-1 0 129,1 0 0,-2 0 0,2 0 0,-3-3 0,-2 3 0,-5 0 0,-3 0 129,-9 0-129,-5 0 0,-2 8 0,-10-2 129,-5-3-129,-5 2 0,-6-3 0,-1-2 0,-7 0 129,-4 0-129,-13 0 0,3 0 0,-9 0 0,-4-3 129,-21 3-129,32-7 0,-32 7 0,0 0 0,21-11 129,-21 11-129,0 0 0,0 0 0,0 0 0,0 0 0,0 0 0,12-19 0,-12 19-129,0 0 129,0 0 0,0 0 0,0 0-129,0 0 258,0 0-258,0 0 129,2-18 0,-2 18 0,0 0 0,0 0-129,0 0 129,0 0-129,0 0 129,0 0-129,0 0 0,0 0 0,0 0-129,0-19-258,0 19-1290,0 0-2967,0 0-387,-23 0-129,4-9-387</inkml:trace>
  <inkml:trace contextRef="#ctx0" brushRef="#br0" timeOffset="2892.1654">6543 3611 645,'0'0'903,"0"-24"0,0 24 0,0 0 0,0 0 129,0 0 0,0-21 0,0 21-258,0 0-258,0 0 129,0 0-129,0 0-129,0 0-129,-18-8 129,18 8-258,0 0 0,-20-4 0,20 4 0,0 0 0,-17 0 129,17 0-129,0 0 129,0 0 0,-20 0 129,20 0 0,0 0 0,0 0 129,0 0-129,0 0 0,0 0 129,0 0-129,0 0 0,0-21 129,0 21-258,0 0 0,0 0 0,11-21 0,-11 21 129,21-14 0,-21 14-258,28-21 129,-6 10-129,-1-7 129,5 3 0,4-5-129,4-1 129,3-1-129,3-1 129,10-3-258,-8 0 258,6-5-258,1 4 129,-3-4-129,2 4 0,-2-4 129,0 2-258,-1-2 258,-4 0-129,3 8 129,2-3-129,-7 4 0,0-1 0,-4 6 129,2-4-129,-7 2 129,2 1-129,-2 1 0,2-3 0,-4 4 129,4-3-129,-1 0 129,-1 3-129,2-1 0,0-4 0,-2 1 129,3-1-129,-1 7 0,3-2 0,1-3 129,-3 5-129,4-2 258,0 0-258,0 0 129,2-1-129,-2 0 129,4 4-129,-4-6 129,2 2-129,-4 1 0,4-1 129,-5 1-129,1 2 129,-3-4-129,1 1 129,-3 1-129,-2 2 129,6 1-129,-1 1 0,-1-4 0,0 7-129,-6-3 129,1 3 0,1-3 0,-8 4 0,-20 8 0,31-15 0,-31 15 0,25-9 0,-25 9 0,23-12 0,-23 12 0,0 0 0,21-9-129,-21 9 129,0 0-129,0 0 0,0 0-258,0 0-903,0 0-3096,-16 0-129,-5-7-387,-5-3-129</inkml:trace>
  <inkml:trace contextRef="#ctx0" brushRef="#br0" timeOffset="1456.0827">7049 53 1,'-12'0'2708,"12"0"-386,0 0-1677,0 0-258,0 0 387,0 0 129,0 0 258,0 0 0,10 0 0,-10 0 387,0 0-258,25 0-129,-25 0-129,0 0-129,23-2-258,-23 2 0,23 0-258,-23 0 0,32 0 0,-11 4 0,2-3 0,5 6 0,2 2-129,9 3 0,-4-1 0,9 5 129,-1-2-129,8 10 0,-5-6-129,8 9 0,-2-5 129,4 7-129,-1-4 0,3 6 0,-2 0 0,1 1 0,-4-4 0,3 4-129,-1-3 129,0 2 0,-8-3-129,3-1 129,-3 2 0,1 4-129,-6-4 129,1 5-258,-6-5 258,0 7-129,-5-2 0,-1 5 0,1-2-129,-5-2 258,-1 3-258,1 1 258,-3 4-258,3-2 258,-4 3-258,1-1 258,-8 1-129,6 6 0,-8 3 0,0 0 0,-4 0 0,1 2 0,-2 0 0,-6 6 0,3-3 0,-5-1 258,1-4-258,-2 2 0,0 0 129,0-2-129,0 0 129,0-5-129,0-5 129,-5 0-129,0-8 129,-1-1 0,-3-12-129,1-1 0,8-21 0,-16 27 0,16-27 0,0 0 0,-13 20 0,13-20 0,0 0 0,0 0-129,0 0 0,0 0-129,0 0-129,-7-18 0,7 18-258,0 0-129,0 0-774,-12-23-2451,12 23-903,0 0 129,-16-21-387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9-29T01:46:33.89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0 181 774,'0'0'2193,"26"-8"-516,-26 8-258,27-4 129,-1 4-258,-6-5-258,13 5 0,-1-6-258,14 6-129,1-8 0,19 6-387,3-6 0,12 5 0,10-5-129,15 5 0,13-7-129,11 4 0,8-2 129,7 0 0,15-4 0,8 3-129,12-3 129,9-1 0,7 1 0,8 1-129,13-2 258,9 0-258,7 5 129,13-1-129,-3 2 0,1 1 0,4 3 129,5-2-129,-1 5 0,1 0 0,-8 0 0,-3 1 0,-1 7 0,-2-1 129,-1 4-129,-3-3 0,-4 3 129,0-1-129,-3-3 0,8 1 0,-3-2 0,0 1 0,-2-1 0,0 0 0,2-2 0,2 0 0,-4-1-129,-5 5 129,-2-5 0,-1 3 0,-4-1 0,-1 5 0,-1-4 0,-5 2 0,0-3 0,2 5 0,-3 0 129,-1-1-129,2-2 0,0 2 129,-4 0-129,4-1 0,0 0 0,-2-1 0,1-2 0,3-1 0,-4-2 0,2 0-129,-6-1 129,3 2 0,-1-3 0,-2 0 0,-1-3 0,-7 2 0,-2-3-129,-9-2-129,0 6-387,-16-9-774,-7 1-2451,-9 8-645,-33-3 387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8-05T19:32:51.078"/>
    </inkml:context>
    <inkml:brush xml:id="br0">
      <inkml:brushProperty name="width" value="0.07938" units="cm"/>
      <inkml:brushProperty name="height" value="0.07938" units="cm"/>
      <inkml:brushProperty name="color" value="#009999"/>
      <inkml:brushProperty name="fitToCurve" value="1"/>
    </inkml:brush>
  </inkml:definitions>
  <inkml:trace contextRef="#ctx0" brushRef="#br0">558 2461 7,'0'0'5,"0"0"0,0 0-1,0 0 1,-4-16-2,4 16 0,0 0 0,0 0-1,0 0 0,6-20 0,-6 20 0,0 0 0,21-19 0,-21 19 0,18-18 0,-18 18 1,21-24-2,-21 24 1,19-29 0,-19 29 0,23-30-1,-11 11 0,-3-2 0,2-1 1,-2 3-1,-1-4 0,-2 0 0,-1-3 1,0 3-1,1-2-1,-3 0 1,2 0-1,1-1 0,-1 1 1,0 2-1,1 2 0,1-4 0,-2 2 0,2-1 0,0 1 0,0-2 1,2-5-2,-4 3 2,2-3-1,-1 4 0,1-4 0,-4 1 0,3 1 1,-3 0-1,-1 3 0,5-1 0,-5 3 0,5-4 0,-6 4 0,5 2 0,-1-2 0,-1 4 1,-1-4-1,1 3 0,-1 1 0,-1-1 0,1 1 1,1-1-2,-1-1 2,3 2-2,1-1 1,0-1 0,0 5 0,4-3 0,-3 1 0,5-1 0,-3 1 0,3-1 0,-5 1 1,5 0-1,-1-5 0,1 4 1,-1-2-1,-2-2 1,6 0 0,-3 0 0,3 0 0,-1-2 1,3 2-1,-2-2 0,-2 4-1,5-2 1,-1 2-1,2 0 0,-5 0 0,5 1 1,-1-1-1,1 2 0,3-1 0,-4 4 0,4-3 1,-5 5-1,4-4 0,0-1 0,-1 4 0,0-4 1,2 3-1,2-2 0,-2 2 0,3-3 0,0 1 0,1 2 0,-1 1 0,4-3 0,-1 2 0,2-2 0,3-1 0,-1-2 0,1-1 0,3 3 1,0-4-1,-3 2 0,4-2 0,-1 2 0,-1-2 0,4 2 0,-3-2 0,4 3 0,-4-1 0,5 1 0,-1 5 0,-1-1 0,1 5 0,-2-1 0,-2 6 0,-4-2 0,3 6 0,-8-2 0,0 3 0,-3 1 0,0 0 1,-4 1-1,3-1 1,-2 2 0,1 0 0,-2 0 0,2-2 0,-2 3 0,0 1-1,4 1 1,-4 0 0,4 2 0,-4-1 0,2 2 0,1 1 0,-1-2 0,2 2 1,-6 0-1,3 0 0,-5 0 0,4 1-1,-5-1 1,0 5 0,0-3-1,-16-11 1,30 26 0,-16-10 0,0 0 0,2 0 0,-2 0 0,2 0 0,-2 0 1,0 1-1,2-1 0,-2 0 1,0 0-2,-1 2 1,-1-2 0,0 1-1,1-1 1,-1 2-1,-5-2 1,6 3-1,-3 1 1,3-1-1,-3 2 1,2-1 0,-1 1-1,0 0 1,3 2-1,-4-2 1,1-3-1,-2 5 0,1-4 0,-1 4 0,2-1 0,-1-1 1,1 0-1,1 0 0,-1 4 0,-1-4 0,1 0 0,0 1 0,-3-1 1,1 0-1,-2 0 0,2 0 0,-2 1 0,-2 1 0,3 1 0,-1-1 0,0 4 0,0-2 0,0-1 0,0 3 1,2-1-1,-2-1 0,0 0 0,-2 1 0,2-3 0,-2 2 0,-1-2 1,1 2-1,-1-2 0,1 0 1,-3 0-1,1 1 1,1-3-1,-1 2 0,1-1 0,-2-3 0,1 1 0,-1-5 0,1 7 0,1-6 0,-2 3 1,1-3-1,-1 3 0,2-1 0,-1 1 0,1 1-1,1-4 2,-3 3-2,1-1 1,-1 1 0,2-3 0,-4-16 0,5 30 0,-5-30 0,7 28 0,-7-28 0,5 25 0,-5-25 1,5 28-1,-1-12 0,-2 0 0,1 2 0,1 0 0,1-1 0,-1 3 0,1-3 0,0 1 0,1-2 0,-1 0 0,2 0 0,-2 0 0,-5-16 0,14 26 0,-14-26 0,14 25 0,-14-25 0,16 26 0,-16-26 0,16 27 0,-7-11 0,-2 0 0,-7-16 0,19 32 0,-10-17 0,4 1 0,-3 0 0,-10-16 0,28 30 0,-28-30-1,30 27 1,-30-27 0,29 26 0,-29-26 0,26 27 0,-26-27 0,21 30 0,-21-30 0,23 30 0,-12-14 0,-11-16 0,19 30 0,-19-30 0,18 25 0,-18-25 0,17 22 0,-17-22 0,20 22 0,-20-22 0,25 19 0,-25-19 0,30 21-1,-30-21 1,31 18 0,-15-11 0,4 2 0,-4-2 0,5 0 0,-4 0 0,3 0 0,1-2 0,0 3 0,2-1 0,-2 0 0,2 2 0,0-1-1,0 1 1,3 0 0,-3 0-1,6 0 1,-6-2 0,5 2 0,-2-2 0,2 0 0,1-2 0,-3 2 0,4 2-1,-3-2 1,3 2 0,-4 0-1,4-1-1,0 1-4,-2 2-4,0-6-12,11 9-6,-12-14 1,10 11 0</inkml:trace>
  <inkml:trace contextRef="#ctx0" brushRef="#br0" timeOffset="3187">447 2404 1,'0'0'4,"0"0"-3,0 0 0,2-16-1,-2 16 1,19-5 0,-19 5-1,28-11-2,-28 11-2</inkml:trace>
  <inkml:trace contextRef="#ctx0" brushRef="#br0" timeOffset="3422">775 2249 8,'0'0'9,"0"0"-2,0 0-1,-16 21 0,16-21 0,0 0-1,-23 18-1,23-18-1,-19 26-1,10-10 0,-3 2-1,-1-2 0,-1 3 0,2-1-1,-4 3 1,2-5 0,0 1 0,-2-2 0,16-15 1,-28 28-1,28-28 0,-27 21 0,27-21 0,-21 21 0,21-21-1,-18 21 0,18-21 1,-21 25-2,21-25 2,-23 28-1,11-12 0,12-16 0,-25 29 0,25-29 0,-23 24 0,23-24 0,-23 22 0,23-22 0,-21 24 0,21-24 0,-23 27 0,23-27 0,-23 26 0,23-26 0,-26 27 0,26-27 0,-28 25 0,28-25 0,-30 24 1,30-24-1,-30 25 0,30-25 0,-30 21 0,30-21 0,-29 18 0,29-18 1,-23 16-1,23-16 0,-23 12 0,23-12 0,-17 14 0,17-14 0,-18 13 0,18-13 0,-16 8 0,16-8 0,0 0-1,-19 11-1,19-11-3,0 0-5,0 0-6,-20 4-4,20-4 1</inkml:trace>
  <inkml:trace contextRef="#ctx0" brushRef="#br0" timeOffset="10312">694 1673 15,'0'0'16,"0"0"-4,16 9-8,-16-9-1,16-9-1,-16 9 0,21-18-2,-21 18-5,26-26-1,-8 17-4,-2-14-2,10 14-3</inkml:trace>
  <inkml:trace contextRef="#ctx0" brushRef="#br0" timeOffset="10515">1186 1496 3,'0'0'10,"0"0"-4,0 0-6,18 7-5,-18-7-5</inkml:trace>
  <inkml:trace contextRef="#ctx0" brushRef="#br0" timeOffset="10672">1571 1424 11,'0'0'11,"21"17"-11,-21-17-12</inkml:trace>
  <inkml:trace contextRef="#ctx0" brushRef="#br0" timeOffset="10812">1950 1351 16,'0'0'21,"21"28"0,-21-28-5,0 0-14,25 18-11,-25-18-10,28-11-1,-17-10-1</inkml:trace>
  <inkml:trace contextRef="#ctx0" brushRef="#br0" timeOffset="11000">2382 1319 14,'30'30'17,"-30"-30"-6,32 13-9,-7-6-9,-25-7-8,44-7-2</inkml:trace>
  <inkml:trace contextRef="#ctx0" brushRef="#br0" timeOffset="11140">2851 1291 12,'30'37'16,"-30"-37"-6,27 25-4,-11-16-5,-16-9-4,32 3-3,-32-3-4,35-10-4</inkml:trace>
  <inkml:trace contextRef="#ctx0" brushRef="#br0" timeOffset="11297">3187 1326 6,'21'25'10,"-21"-25"-4,18 21-1,-18-21-2,22 7-1,-22-7 0,29-7-4,-12 7-8,-4-17-3</inkml:trace>
  <inkml:trace contextRef="#ctx0" brushRef="#br0" timeOffset="11468">3663 1355 17,'0'0'19,"41"14"-1,-22-12-9,4-1-9,5 1-6,-7-9-4,11 11-5,-12-19-3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8-05T19:32:57"/>
    </inkml:context>
    <inkml:brush xml:id="br0">
      <inkml:brushProperty name="width" value="0.07938" units="cm"/>
      <inkml:brushProperty name="height" value="0.07938" units="cm"/>
      <inkml:brushProperty name="color" value="#009999"/>
      <inkml:brushProperty name="fitToCurve" value="1"/>
    </inkml:brush>
  </inkml:definitions>
  <inkml:trace contextRef="#ctx0" brushRef="#br0">261 2010 15,'0'0'14,"0"0"-1,-9-19-3,9 19-1,0 0-2,0-20-3,0 20-1,2-16-2,-2 16-1,9-16-2,-9 16-4,14-24-3,-14 24-4,19-44-5,1 24-2</inkml:trace>
  <inkml:trace contextRef="#ctx0" brushRef="#br0" timeOffset="734">1129 637 5,'0'-18'2,"0"18"-2,0 0 0,19-24-2,-19 24 1,21-27-1,-21 27 0</inkml:trace>
  <inkml:trace contextRef="#ctx0" brushRef="#br0" timeOffset="1250">538 1495 12,'0'0'7,"0"0"1,0 0-1,11-18 1,-11 18-2,8-19-1,-4 3 1,8 0-2,-1-3-2,3-8-4,7 1-3,0-8-2,11 1-4,-7-13-4,15 16-3</inkml:trace>
  <inkml:trace contextRef="#ctx0" brushRef="#br0" timeOffset="2171">0 2102 0,'28'-27'5,"-14"10"-1,9 1-1,-7-2-1,5 6 0,-3-4-1,3 2-1,0-4 0,0 2-1,4 0-2,-7-7-3</inkml:trace>
  <inkml:trace contextRef="#ctx0" brushRef="#br0" timeOffset="2375">462 1650 0,'0'0'9,"11"-18"-1,-11 18-2,12-22-1,-12 22 0,16-27-1,-4 9 1,-1-1-2,5 0 1,-4-4-1,6 2 0,-2-2-2,-1 0-1,0 3 1,-1-1-1,0 3-1,-4 1 1,-10 17 0,25-30-1,-25 30 0,23-27-1,-23 27 0,21-24 0,-21 24 0,18-25-1,-18 25 0,16-26 1,-16 26-1,14-27 1,-14 27-1,17-30 1,-17 30-1,23-32 2,-23 32-1,27-33 0,-11 19 1,0-6 1,-2 3 2,0 2 1,-4-1 2,-10 16 1,20-25 0,-20 25 0,14-21 0,-14 21-1,14-16 0,-14 16-3,16-16 0,-16 16-1,21-23 0,-21 23-1,28-30 1,-12 13-1,4-4 1,-3-1-1,-1 1 0,2 0 0,-2 0 0,-2 3-1,-4 1 1,-10 17-1,18-23 0,-18 23 0,16-16 0,-16 16 0,17-16 0,-17 16 1,18-16-1,-18 16 0,26-18 0,-26 18 0,24-22 0,-24 22 1,23-22-2,-23 22 0,23-28 0,-23 28 1,21-30-1,-21 30 0,25-28 0,-25 28-1,25-25 0,-25 25-2,23-19-1,-23 19-1,17-16 1,-17 16-1</inkml:trace>
  <inkml:trace contextRef="#ctx0" brushRef="#br0" timeOffset="3359">2056 143 2,'0'0'5,"0"0"-4,19 16-5</inkml:trace>
  <inkml:trace contextRef="#ctx0" brushRef="#br0" timeOffset="3515">2340 27 14,'0'0'24,"10"15"-1,-10-15-4,0 0-6,0 0-6,23 4-7,-23-4-7,28-14-7,-3 14-8,-11-23-1,14 14 0</inkml:trace>
  <inkml:trace contextRef="#ctx0" brushRef="#br0" timeOffset="4078">1553 291 27,'-12'21'26,"12"-21"-1,0 0 2,0 0-16,0 0-5,0 0-3,0 0-1,0 0-3,21-12-5,-21 12-4,28-16-7,-3 14-9,-6-15 0,20 6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8-05T19:33:02.703"/>
    </inkml:context>
    <inkml:brush xml:id="br0">
      <inkml:brushProperty name="width" value="0.07938" units="cm"/>
      <inkml:brushProperty name="height" value="0.07938" units="cm"/>
      <inkml:brushProperty name="color" value="#009999"/>
      <inkml:brushProperty name="fitToCurve" value="1"/>
    </inkml:brush>
  </inkml:definitions>
  <inkml:trace contextRef="#ctx0" brushRef="#br0">0 0 3,'28'16'3,"-5"-5"-2,4-1-2,-2-2-1,-1-5-2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8-05T19:33:02.843"/>
    </inkml:context>
    <inkml:brush xml:id="br0">
      <inkml:brushProperty name="width" value="0.07938" units="cm"/>
      <inkml:brushProperty name="height" value="0.07938" units="cm"/>
      <inkml:brushProperty name="color" value="#009999"/>
      <inkml:brushProperty name="fitToCurve" value="1"/>
    </inkml:brush>
  </inkml:definitions>
  <inkml:trace contextRef="#ctx0" brushRef="#br0">0 0 17,'39'32'18,"-39"-32"-3,26 30-4,-26-30-2,21 25-4,-21-25-1,20 14-2,-20-14-3,21 2-2,-21-2-2,23-7-4,-23 7-1,21 0-1,-21 0-1,19 12 0</inkml:trace>
  <inkml:trace contextRef="#ctx0" brushRef="#br0" timeOffset="157">260 193 2,'0'0'3,"28"25"-1,-28-25 0,35 23-1,-19-14-1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8-05T19:33:03.171"/>
    </inkml:context>
    <inkml:brush xml:id="br0">
      <inkml:brushProperty name="width" value="0.07938" units="cm"/>
      <inkml:brushProperty name="height" value="0.07938" units="cm"/>
      <inkml:brushProperty name="color" value="#009999"/>
      <inkml:brushProperty name="fitToCurve" value="1"/>
    </inkml:brush>
  </inkml:definitions>
  <inkml:trace contextRef="#ctx0" brushRef="#br0">0 0 22,'17'26'20,"-17"-26"-2,14 16-10,-14-16-8,16 13-5,-16-13-4,0 0-3,25 14-1,-25-14-1,0 0 0</inkml:trace>
  <inkml:trace contextRef="#ctx0" brushRef="#br0" timeOffset="141">209 232 1,'14'25'9,"11"5"-2,-9-6-4,-2 1-9,11 9-1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8-05T19:33:03.468"/>
    </inkml:context>
    <inkml:brush xml:id="br0">
      <inkml:brushProperty name="width" value="0.07938" units="cm"/>
      <inkml:brushProperty name="height" value="0.07938" units="cm"/>
      <inkml:brushProperty name="color" value="#009999"/>
      <inkml:brushProperty name="fitToCurve" value="1"/>
    </inkml:brush>
  </inkml:definitions>
  <inkml:trace contextRef="#ctx0" brushRef="#br0">0 0 8,'0'0'18,"21"37"-1,-21-37-12,13 30-11,1-9-5,-14-21-4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8-05T19:33:04"/>
    </inkml:context>
    <inkml:brush xml:id="br0">
      <inkml:brushProperty name="width" value="0.07938" units="cm"/>
      <inkml:brushProperty name="height" value="0.07938" units="cm"/>
      <inkml:brushProperty name="color" value="#009999"/>
      <inkml:brushProperty name="fitToCurve" value="1"/>
    </inkml:brush>
  </inkml:definitions>
  <inkml:trace contextRef="#ctx0" brushRef="#br0">987 704 6</inkml:trace>
  <inkml:trace contextRef="#ctx0" brushRef="#br0" timeOffset="125">1183 771 14,'0'0'24,"16"26"0,-16-26-4,19 16-6,-19-16-6,31 5-4,-14-6-4,3-5-4,-3-1-5,1-5-8,7 10-8,-17-16 2,17 17-1</inkml:trace>
  <inkml:trace contextRef="#ctx0" brushRef="#br0" timeOffset="734">-2 0 10,'0'0'21,"0"19"0,5 4-1,-7-3-13,6 4-3,-2 3-2,1 3-1,3-2-2,2 0-1,3-3-3,3-4-5,7 2-5,-3-12-3,14 10 0,-8-14 2</inkml:trace>
  <inkml:trace contextRef="#ctx0" brushRef="#br0" timeOffset="890">333 379 16,'16'7'18,"11"15"-2,-15-6-3,6 7-4,-6-3-4,1 1-1,-13-21-4,24 30-1,-24-30-4,29 18-4,-10-9-5,-19-9-4,42 8-2</inkml:trace>
  <inkml:trace contextRef="#ctx0" brushRef="#br0" timeOffset="1062">706 677 14,'2'16'20,"14"10"-3,-9-10-4,7 4-6,-14-20-6,27 17-5,-6-11-6,-5-10-2,10 6-2,-6-13 1,8 8 2,-7-8 4</inkml:trace>
  <inkml:trace contextRef="#ctx0" brushRef="#br0" timeOffset="1156">955 744 0,'20'-2'4,"10"8"4,-13-3 1,10 13-1,-8-4-2,6 8-4,0 1-3,-9-9-9,12 11-5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8-05T19:32:38.828"/>
    </inkml:context>
    <inkml:brush xml:id="br0">
      <inkml:brushProperty name="width" value="0.07938" units="cm"/>
      <inkml:brushProperty name="height" value="0.07938" units="cm"/>
      <inkml:brushProperty name="color" value="#3366FF"/>
      <inkml:brushProperty name="fitToCurve" value="1"/>
    </inkml:brush>
  </inkml:definitions>
  <inkml:trace contextRef="#ctx0" brushRef="#br0">9287 444 11,'9'-18'14,"-9"18"2,15-25-1,-15 25-2,-5-20-1,5 20 0,-33-13-3,3 10 0,-4 1-3,-10 2 0,-3 2-2,-9-2 1,-6 0-2,-8 0 1,-1-2-2,-5-2 0,-5-1-1,-7-6 0,-7 2 0,-7-3-1,-2-1 0,-6 0 0,-8-1 0,-6 1 0,-1 1 0,-3-1 0,-2 1 0,-6 1 0,-5-2-1,-1 3 1,-4-3 0,-2 2 0,-2 0 0,-1-1 0,1-4 0,-3 5 0,3-3 0,-1 1 0,3 0 1,0 4-1,-1-1 0,1 1 0,-5 3-1,8-1 1,-4 2 0,6-2 0,-3-1 0,3-2 0,1 2 0,1-2 0,0 2 0,2-1 0,2 6 0,0-3-1,6 6 1,1 6-1,5-1 0,5 6 1,1-2-1,4 5 0,3-3 0,2 7 1,5-2 0,1-3 0,2 1 0,5-3-1,7 3 1,6-3 0,3 2 0,5-2-1,2-1 1,4 3 0,-1 1 0,4 4 0,1-2-1,0 4 1,3-2 0,3 4 0,2-3 0,7 3 0,5-2 1,2 0-2,7 1 2,0 2-2,6 1 2,-1 1-2,-3 4 1,3 1 0,-3 6 0,-2 4 0,-2 5 0,2 1 0,-5 5 0,2 3 0,-1 1 0,-5 1 0,2 0 0,2 1 1,-7 2-1,-1-3 0,-1 2 0,0-3 0,0 1 0,2-4 1,1 0-1,1-5-1,8-5 1,2-2 0,6-8 0,1-1 0,9-8 0,-1-3 0,22-20 0,-22 27 0,22-27 0,-9 16 0,9-16 0,0 0 0,16 16 0,-16-16 0,26 14 0,-8-8 0,-1 6 0,6-3 0,-4 4 0,6-1 0,0-1 1,1 4-1,4-3 0,5 1 1,4-1-1,3 3 0,4 1 0,-2 0 0,4 7 0,-1-1 0,4 3 0,-3 0 0,-1 2 0,2 4 1,4-3-1,-2 3 0,4 0 0,-1-1 0,6 1 1,4 1-1,-1-2 0,4 1 0,-2 1 1,9-3-1,-2 2 0,2-1 0,0-1 0,0-4 1,2 2-2,1-5 1,4-1 0,-4-1 0,4-2 0,0-2 0,2-2 0,2 1 0,3-3 0,-2 1 0,4-2 0,-1 0 0,3-1 0,0 1 0,1-2 0,-2 2 0,3-2 0,-6 2 0,0-1 1,-2-1-1,2-1 1,0-1-1,-2 2 1,4-2-1,-2 0 1,-2-2 0,1 4-1,-1 0 1,2 0-1,-7 0 0,-4 0 1,1 2-1,-3 0 0,-1-2 0,2 2 0,-4-4 0,2 2 0,-2-2 0,4 4 0,-2-4 0,0 4 0,-4 0 0,1-4 0,1 2 0,0-4 0,-2 1 0,1-5 0,3 1 0,1-2 0,3-3 1,5-1-1,-2-1 0,3-1 1,1-5-1,-1 2 1,4-1-1,-2-1 0,-3 0 0,0 2 1,-6-2-1,1 1 0,-1 1 1,1-2-1,-5-2 1,1 1 0,4-3 1,-1-1-1,1 0 0,-1 2 0,-5-1 0,1 1 0,-3-1 0,2 3 0,-5-1 0,-4 2-1,1-3 1,-4 3-1,-1-3 1,0 1-1,-5 1 2,-1-1-2,-2 1 0,-2-1 1,2 2-1,0 1 0,-1-1 0,1 2 1,-4-2-1,3 2 0,-1 0 0,0-2 1,-1 0-1,1-5 1,2 2-1,4-4 0,-3-2 0,3-1 1,-1-1-2,1 1 2,0-3-1,1 4 0,-2-3 0,-2 3 1,-3-1 0,0 1-1,2-2 1,-2 1 0,2-1 0,-1-1 0,-1 0-1,0-4 1,1 1 0,-3 0 0,-3-1-1,-2-2 1,-5 2 0,-1 0 0,-5-4 0,-1 6 0,2-3 0,-2 1 0,-2 0 0,-2 0-1,-1 0 1,0-2-1,-4 0 1,0 2 0,-7-1 0,0-3 0,-2 0 0,1 3 0,-4-3 0,1 3-1,-3-1 1,2 4 0,-4-2-1,0 4 0,-1-2 0,0 0 1,-1 1-1,-1-1 0,0-2 0,-1 2 1,-1-2-1,4 0 1,-4 2-2,2-2 2,-1 2-1,-1 3 0,0 1 1,2-1-1,-2 1 0,0 3 0,-2-4 0,2 2 0,-1 1 1,-3-3-1,1 2 0,-4-1 1,-2 1-1,-2 0 0,-1 2 0,0 0 1,-4 0-1,0 2 0,-2-2 0,-1 2 0,-4 0 0,-2 0 0,-1 0 0,-4 3-1,-2 0 1,-3 1 0,-2 1 0,0 0 0,0 1 1,0-1-1,2-2 0,0-1 0,0-2 0,-1-1 0,3-1 0,0 2 0,-1 0 0,2 0 0,1 2 0,-1-1-1,-1 4 0,-1-1-2,6 12-9,-4-7-25,-6-8 1,-1-3-1,-12-19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8-05T19:32:47.453"/>
    </inkml:context>
    <inkml:brush xml:id="br0">
      <inkml:brushProperty name="width" value="0.07938" units="cm"/>
      <inkml:brushProperty name="height" value="0.07938" units="cm"/>
      <inkml:brushProperty name="color" value="#009999"/>
      <inkml:brushProperty name="fitToCurve" value="1"/>
    </inkml:brush>
  </inkml:definitions>
  <inkml:trace contextRef="#ctx0" brushRef="#br0">1882 54 4,'-20'-12'5,"20"12"1,-23-11 0,23 11 0,-28-9 0,12 8 0,-10-6 0,1 5 0,-7-3-1,-3 3-1,-6-3 0,-5 5-1,-3 0 0,-6 1-1,0 3-1,-3 3 0,-2-2 0,-2 6-1,0-1 0,-2 2 0,3-1 0,1 3 0,-1-2 0,3 2 0,-2 2 0,3 0 0,-1 5 0,3-2 0,-1 4-1,1-2 1,0 2 0,4 0 0,2-1-1,1-1 1,7 0 0,1-1-1,6-2 0,4 1 1,3-1-2,3-1 2,2 1-1,3-1 0,3-1 0,4 3 1,-1-3-1,3 3 1,1 3 0,2-1 0,0 3 0,2 1 0,-1 4 0,1-1 0,0 4 0,1-2 0,1 0 0,1-1 0,2-4 0,0-2 0,2-2 0,3 0-1,2-2 1,2 2 0,1 0 0,5 2 0,0 0 0,3 0 0,3 3 0,2-2 0,0 0 0,7 0 0,-1 1 0,1 0 0,3-3 0,1 3 0,3-2 0,3-2 0,3 1 0,1-2 0,6-1 0,-1-5 0,4 0 0,-2-3 0,4-1 0,2-3 0,-3 0 0,1 0 0,2-2 1,-1 1-1,3-1 0,1-2 1,0 1-1,2-1 1,5 1-1,0-4 1,0 2-1,4-1 1,-1-1 0,1 0-1,-2-1 1,-2-3 0,-1-1 0,1 1 0,0-3 0,-2-1 0,1-3 0,-3 1-1,1-3 1,-1 1-1,1 0 2,-6-4-1,1 2 0,1-2 2,-4 0-2,1 2 1,-2-3-1,-2-1 1,-2-1-1,-2-2 0,-4-2 0,-1 0 1,-2-3 0,-5-2-1,0 1 1,-3-4 0,-2 1-1,-4-2 1,-3 4-1,-2-5 1,-6 7 0,-2-6 1,-3 7-1,-7-4 1,-1 2-1,-6-1 0,-5-3 0,-2 3 0,-3 0-1,-8-2 0,1 0 0,-8 0-1,1 4 2,-6-2-1,4 3 1,-8-3-1,3 4 1,-2-1-1,-4 1 1,0 0-1,-7 1-1,-2 1 1,-3-3-1,0 4 0,-6-3 0,-1 2-1,-1 0 0,1-1-1,2-2-1,1 4-3,-7 0-5,0-3-11,6 11-7,-13-9 2,9 15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3-13T18:16:00.296"/>
    </inkml:context>
    <inkml:brush xml:id="br0">
      <inkml:brushProperty name="width" value="0.07938" units="cm"/>
      <inkml:brushProperty name="height" value="0.07938" units="cm"/>
      <inkml:brushProperty name="color" value="#009999"/>
      <inkml:brushProperty name="fitToCurve" value="1"/>
    </inkml:brush>
  </inkml:definitions>
  <inkml:trace contextRef="#ctx0" brushRef="#br0">3348 0 11,'-18'11'4,"18"-11"-1,-19 9 0,19-9-2,-25 17 1,7-5-1,-4 1 2,-1 6 0,-9 0 1,-2 8 2,-10 1 0,-2 9 1,-10-2 0,-2 9 0,-11 2 0,-3 6 0,-6 4-1,-3 8-1,-4 2-1,-3-1-1,1 6-1,-1-3 0,2 4-1,-2-1 1,1 2-1,-1-2 0,2-3 1,-3 2 0,-1 1 0,2-3 0,2 1 0,5-3 0,-1-2-1,5 3 0,4-2 0,5-2-1,4 0 1,1-3-1,4-1 0,3 1 0,3-2 0,2-3 1,0-1-1,1 1 0,4-3 0,1 3 0,-1-1 1,2-5-1,-4 4 0,6-4 0,-1 4 0,1-4 1,3 0-1,4 2 0,0-3 0,3 1 0,4-2 0,-1-1 0,3-1 0,3-3 0,4-1 0,-1-5 0,6-4 0,2-4 0,5-3 0,0-2 0,5-6-1,2 1 1,0-18 0,7 31 0,-7-31 0,16 30 0,-16-30-1,23 27 1,-23-27 0,32 24 0,-15-11 0,4-3 0,0 2 0,-3-1 0,5 3 0,-2-2 0,2 4 0,0-4 0,2 2 0,-2-1 0,3-1 0,2 0 0,-1 2 0,1 0 0,0 0 0,-1 1 0,1-1 0,-2 0 0,1 0 0,-2 0 1,-1-4-1,-1 1 0,2-2 0,-2 1 0,0-1 0,-2 0 0,2 0 0,3-2 0,-1 1 0,3-1 0,2-1 0,0-1 0,0-2 0,2-1 0,2 0 0,-4-2 1,3 0-1,1-2 0,1 0 0,4-1 1,-1-1-1,5-1 0,-1 0 0,6 0 0,-1-2 0,3 0 1,-1 0-1,1-2 0,-1 2 0,2-2 0,4-2 1,-6 1-1,1-1 0,1 1 1,-2 1-1,1-2 0,1 4 1,-2 0-1,1 2 0,-1 2 0,0-1 0,-1 4 1,0-2-1,-1 4 0,-3 0 0,2 1 1,-5 3-1,1 1 0,-1 1 1,-3 3-1,0 3 0,-3 0 0,-2 4 1,-3 1-1,0 2 0,-5 2 0,0 0 0,-6 1 1,0 4-1,-3 2 0,0 0 1,-2 2-1,-1 3 0,-1 0 0,0 4 0,-1 1 0,0 2 1,-1 0-1,1 4 0,-2 0 0,1-2 0,1 5 0,-1-3 0,1 3 1,1-2-1,2 1 0,0 3 0,4-2 0,-4 2 0,4 0 0,0 1 0,1-1 0,0 2 0,2 2 1,1-5-1,-3 5 0,4-2 1,0-4-1,2 0 0,-1 0 0,3-3 0,1-4 0,-2 2 0,3-4 0,1-1 0,1-2 0,-1-2 0,2 0 0,2-3 1,-1-1-1,2-2 0,3-3 1,2 0-1,-1-3 0,5 2 0,0-8 0,2 1 0,2-2 0,3-4 0,0-3 0,2-2 0,7-2 0,2-3 0,1 0 0,4-2 1,5-4-1,6 2 0,3-1 0,7-1 0,1-1 0,2 2 1,6-3-1,0 1 0,6-2 1,1 2-1,2-2 0,5-2 1,3-2-1,6-3 0,4 4 1,6-4-1,1 1 0,5-4 0,1-1 0,3 2 0,1-3 0,0 2 0,5-3 0,-1-1 0,0 0 0,-1 0 1,1 0-1,0 0 1,-4 0-1,0-2 1,-3 2-1,-4 0 1,-7-2 0,-6 2-1,-4 1 2,-8-2-2,-12 2 1,-7-1 0,-7 2 0,-7 3-2,0 6-5,-13 6-14,-8-1-9,-6 19-2,-49-14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9-29T01:46:35.28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0 445 774,'81'19'3483,"-21"-17"516,-5-2-2709,8 0-516,15-3-129,5-12-258,8 9 129,5-10-258,8 3 0,11-4-129,6 3 258,8-3-258,9 1 0,10 0 129,9 2 129,9-1 0,7 2-129,3-2 0,12 2 258,6-1-258,7 1 0,0-2 0,2 2-129,11-1 0,1-1 129,7 1-258,2-2 129,-1 2-258,1-4 129,0 1 0,5 1 0,-1-2-258,3 3 258,-8 2-129,-1 4 129,2-2 0,2 3 0,2 4 0,-1 0 0,-4 3 0,-1 1-129,4-3 129,2 3 0,1 0 0,2 0 0,-5 4 0,-2 3 0,6-1-129,1 1 129,7 0 0,-3-1 0,-4 2 0,5-1 0,-3-1 0,6 1 0,1-4 0,-2-2 0,-5 6-129,0-2 129,-4-5 0,-5 0 0,9 0 0,-9 0 0,4 1 0,-6 3 0,1-3 0,-4 2 0,1 2 129,4 2-129,-12-2 0,-2-1 0,-9 1 129,-6-2-258,-5 4 0,-12-7-387,-6 10-1290,-15 2-2451,-25-12-129,2 3-129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3-13T18:16:36.937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985 133 3,'-25'13'4,"25"-13"-1,-17 7 0,17-7-1,-21 7 0,21-7-1,-30 5 0,14-1 0,0 1 0,-2 0 0,1 0-1,-5 1 1,5-3 0,1 4 0,-2-5 0,1 3 0,1-3 0,0 2 0,0-1-1,0 1 1,16-4-1,-28 14 1,12-3-1,16-11 0,-30 26 0,14-8 0,-2-1 0,1 2 0,-1-1 0,1 1 0,-3 2 0,3-3 0,-1 3 0,2-5 0,-2 2 0,2-2 0,-3 1 0,3 1 0,0 2 0,0-1 0,0 0 0,-4 3 0,3 1 0,-3 5 0,1-2 0,0 1-1,-3 3 1,3 0 0,0 0 0,1 0 0,2 0 0,2-5 0,0 3 0,3-3 0,2-2 1,1-3-1,1 1-1,0-1 1,1-2 0,1 3 1,0 0-2,-1 4 1,3-2 0,-1 2 0,-1 1 0,1 2 0,1 1 0,-2 1 1,1 0-1,1 5 0,-1-1 0,1 1 0,-1 0 0,2-1 1,1 3-1,1-5 0,1 2 0,1-6 0,-2 1 0,2-1 0,1 1 0,-1-1 1,0-2-1,1 8 1,1-2-1,1 1 1,2 1 0,0 1-1,0 1 1,6 1 0,-4 0-1,3-3 1,-2-3 0,1 3-1,0-4 0,-1 0 0,-1-3 0,2-1 0,-4-1 1,1-1-1,0 1 0,0 1 0,1 1 0,0 3 0,2 0 0,-1-2 0,3 2 0,-1-2 0,4 1 0,0-3 1,-4-1-1,4-2 0,-2 0 0,4-2 1,-3 2-1,2-2 0,-1 1 1,2-5-1,3 4 0,-4-1 0,5-1 1,-3-1-1,0-2 0,1 0 1,-3-2-1,3 0 0,-3-3 1,-1 1-1,0-4 1,2 8-1,0-4 1,-1 1-1,1-1 0,-1 4 0,1-4 0,0 2 1,-18-14-1,30 22 0,-30-22 0,26 14 0,-26-14 1,25 7-1,-25-7 1,25 5-1,-25-5 1,30 14 0,-30-14-1,31 18 0,-13-6 1,0-3-1,1 5 0,-3-3 0,3 0 0,-3-4 0,4 0 1,-3-2-1,-1 2 0,2-2 0,0 3 1,1-1-1,-1-2 0,2 0 1,1 1-1,0-1 0,0-2 1,4 1 0,-1-2-1,-1-1 1,4-1-1,1 4 0,-2-2 1,1-2-1,-2 1 1,-1-1 0,-1 2 0,0-2 0,0-2 1,0 1-1,0-3 0,0 1 0,0-3 0,0 3 0,1-2 0,-2-1 0,1 1-1,-4 0 0,2 1 1,-1 1-1,-1-1 1,-1 0 0,2 1-1,-3-2 1,3-1 0,-3 1 0,-1-2 0,0 0-1,0 0 1,0 0-1,0 0 0,1 0 2,-1 1-1,4-1-1,-4 0 1,3-2 0,2-5 0,-1 2 0,1-4 0,-4 0 0,3-4 0,-3-1-1,5-2 1,-3 0-1,-1 4 1,-1-3-1,1 4 1,1-3-1,-1 1 0,3 3 0,-3-1 1,3 0-1,-2-5 1,4 2 0,-3-4 0,3 1-1,-2-3 1,-4 1 0,5-4 0,-4 3-1,3 2 1,-3-1-1,-1 1 1,1 0-1,-2 4 1,3 2-1,-5-3 1,4 3-1,-4-6 1,2 2 0,2-2 0,-6 2 0,4-3-1,-4-1 1,4 2 0,-4-3 0,1 5 0,-3-2 0,3 0-1,-4-1 1,-1 1 0,1-4 0,-3-2 0,-1-1 0,-2-2 0,1-5-1,-1 2 2,1-2-2,-4 0 1,0-1 0,0 3 0,-2-6 0,-1 2 0,-3 2 0,-1-4 0,0 4 0,-2-1 0,-1-3-1,-1 3 1,-1 3 0,0-1-1,-3 1 1,1 2-1,0 1 1,-2-1-1,0 5 0,-1-2 0,1 0 1,-3 2-1,1-2 1,2 4-1,0 1 1,0 0 0,-1-1-1,3-2 0,-2 3 1,3-3-1,-1 0 0,-1 0 1,3 0-1,-2 2 0,0 0 0,0 3 0,1 0 1,-1 2-1,-2 4 0,4-1 1,-4 2-1,2 1 0,-2-1 1,2 0-1,-2 2 0,2-1 0,-2 1 0,2 0 0,0 0 0,-2 2 0,16 14 1,-30-28-1,30 28 0,-30-26 0,14 12 0,-1 2 0,-1-1 0,0 3 0,-1-3 0,-2 3 0,3-1 1,-3-1-1,3 1 0,1 0 0,-3 1 0,4-1 0,-1-1 0,-1 1 0,0 1 0,-1-1 0,1 0 0,-1 2 0,1-1 0,-1 1 0,1 2 0,3-2 0,-2 2 0,1-4 0,16 11 0,-30-14 0,30 14 0,-28-14 0,28 14 0,-30-12 0,14 6 0,-2 5 0,1-5 0,-1 5 0,-1-1 0,-1 0-1,1 0 1,-1 1 0,-3-1 0,4 0 0,1 4 0,-1-2 0,1 2 0,2 1 0,1 1 0,-3-3 0,18-1 0,-27 6 0,12-5 0,-1-1 0,16 0 0,-29 0 0,14 0 0,15 0 0,-29-1 0,29 1 0,-26 0 0,26 0 0,-23 0 0,23 0 0,-25 1 0,25-1 0,-24 4-1,24-4 1,-27 7 0,27-7 0,-24 5 0,24-5 0,-21 4-1,21-4 1,-19 3 0,19-3 0,-18 2 0,18-2-1,-17 9 0,17-9 0,-22 14 0,22-14 0,-21 27 0,7-11-1,5 3 0,-5-1-1,2-1-1,12-17-5,-25 25-10,25-25-8,-26 7 2,26-7-1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3-13T18:16:47.09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671 661 2,'0'0'2,"-6"-21"0,6 21 0,0 0-1,0 0-1,-7-18 1,7 18-1,0 0 1,0 0-1,0 0 0,0 0 0,0 0 0,0 0 0,0 0 0,0 0 0,0 0-1,7 19 1,-7-19 0,7 18 0,-7-18 0,11 16 0,-11-16 0,0 0 0,0 0 1,0 0 0,16-1 1,-16 1-1,0 0 2,3-24-1,-3 24 0,-5-17 0,5 17-1,-7-20 1,7 20-1,-11-16 0,11 16-1,-16-11 0,16 11 0,-19-2 0,19 2-1,-16 9 0,16-9 1,-16 18-1,16-18 1,-7 23-1,7-23 1,0 25-1,0-25 1,5 18 0,-5-18 0,0 0 0,0 0-1,16 16 2,-16-16-1,0 0 0,16-9 0,-16 9 0,0 0 1,13-18-1,-13 18 1,0 0-1,7-19 1,-7 19-1,0 0 1,0 0-1,0 0 0,0 0 0,-18-9 0,18 9-1,-11 16 1,11-16-1,-7 21 1,7-21-1,-3 22 0,3-22 1,3 16 0,-3-16-1,0 0 1,0 0 0,18-4 0,-18 4 1,18-18-1,-18 18 1,19-23 0,-19 23 0,20-21 0,-20 21 0,10-18 0,-10 18 1,0 0-2,0 0 1,0 0-1,-18-5 1,18 5-1,-21 14-1,21-14 1,-21 25-1,21-25 1,-16 27-1,16-27 1,-7 25-1,7-25 1,0 0-1,11 16 1,-11-16 0,0 0 0,23-11 0,-23 11 1,16-18 0,-16 18 0,12-21 0,-12 21 1,5-18 0,-5 18-1,0 0 0,-3-16 1,3 16-2,0 0 0,-16 2-1,16-2-3,0 0-3,-7 30-8</inkml:trace>
  <inkml:trace contextRef="#ctx0" brushRef="#br0" timeOffset="5985">762 588 3,'0'0'4,"0"0"0,0 0 0,0 0 0,0 0 0,0 0-1,0 0 0,0 0 0,0 0-1,0 0 0,0 0-1,0 0 1,0 0-1,0 0 0,0 0 0,0 0 0,0 0 0,0 0 0,0 0 0,0 0 0,0 0-1,0 0 1,0 0-1,0 0 0,0 0 1,0 0-1,0 0 0,0 0 1,0 0-1,0 0 1,0 0-1,0 0 0,0 0 1,0 0-1,0 0 0,0 0 0,0 0 0,0 0 0,0 0 0,0 0 0,0 0 1,0 0-1,0 0 0,0 0 0,0 0 1,0 0-1,0 0 0,0 0 1,0 0-1,0 0 0,0 0 0,0 0 0,0 0 1,0 0-1,0 0 0,0 0 0,0 0 0,0 0 1,0 0-1,0 0 0,0 0 0,0 0 0,0 0 0,0 0 0,0 0 0,0 0 0,0 0 0,0 0 0,0 0 1,18-13-1,-18 13 0,16-7 0,-16 7 0,16-10 0,-16 10 0,19-9 0,-19 9 0,20-11 0,-20 11 0,19-11 0,-19 11 1,20-9-2,-20 9 2,17-9-2,-17 9 1,16-7 0,-16 7 1,0 0-1,21-10 0,-21 10 0,0 0 0,22-11 0,-22 11 0,0 0 0,21-11 0,-21 11 0,0 0 0,16-5 0,-16 5 0,0 0 0,0 0 0,19-9 0,-19 9 0,0 0 0,0 0 0,19-9 0,-19 9 0,0 0 0,0 0 0,20-11 0,-20 11 0,0 0 0,0 0 0,18-10 0,-18 10 0,0 0 0,0 0 1,17-16-1,-17 16 0,0 0 0,16-13 0,-16 13 0,0 0 0,18-11 0,-18 11 0,0 0 0,19-16 0,-19 16 0,14-18 0,-14 18 0,16-16 0,-16 16 0,16-17 0,-16 17 0,0 0 0,20-15 0,-20 15 0,0 0 0,17-9 0,-17 9 0,0 0 0,0 0 0,20-3 0,-20 3 0,0 0 0,19-9 0,-19 9 0,16-9 0,-16 9 0,16-11 0,-16 11 0,0 0 0,20-12 0,-20 12 0,0 0 0,16-14 0,-16 14 0,0 0 0,18-15 0,-18 15 0,0 0 0,16-10 1,-16 10-2,0 0 1,16-11 0,-16 11 0,0 0 0,15-9 0,-15 9 0,0 0 0,18-9 0,-18 9 1,0 0-1,21-12 0,-21 12 0,0 0 0,20-11 0,-20 11 0,0 0 0,17-7 0,-17 7 0,0 0 0,0 0 0,16-9 0,-16 9 0,0 0 0,0 0 0,0 0 0,18-13 0,-18 13 0,0 0 0,0 0 0,19-9 0,-19 9 0,0 0 0,16-10 0,-16 10 0,0 0 0,18-11 0,-18 11 0,0 0 0,18-16 0,-18 16 0,0 0 0,21-13 0,-21 13 0,0 0 0,17-10 0,-17 10 0,0 0 0,16-13 0,-16 13 0,0 0 0,16-12 0,-16 12 0,0 0 0,20-13 0,-20 13 0,0 0 0,0 0 0,16-12 1,-16 12-2,0 0 2,0 0-2,0 0 2,0 0-1,19-13 0,-19 13 0,0 0 0,0 0 0,0 0 0,16-9-1,-16 9 1,0 0 0,0 0 0,0 0 0,0 0 0,0 0 0,0 0 0,0 0 0,0 0 0,0 0 0,0 0 0,0 0 1,0 0-1,0 0 0,0 0 0,0 0 0,0 0 0,0 0 0,0 0 0,0 0 0,0 0 0,0 0 0,0 0-3,0 0-6,0 0-8,7 18 0</inkml:trace>
  <inkml:trace contextRef="#ctx0" brushRef="#br0" timeOffset="9688">1411 506 0,'0'0'3,"0"0"0,0 0-1,0 0 0,-1-16 1,1 16-1,0 0 0,0 0 0,0 0 0,0-18 0,0 18 1,0 0-1,1-20 1,-1 20-1,2-16 0,-2 16 0,0 0 0,2-18 0,-2 18-1,0 0 0,0 0 0,0 0-1,0 0 0,0 0 0,0 0 0,0 0 0,0 0 0,0 0 0,16 8 1,-16-8-1,0 0 1,19 17-1,-19-17 1,20 18-1,-20-18 1,25 27-1,-13-11 0,2 0 1,0 0-1,2 0 0,-2 0 1,4 0-1,-4 0 0,5-1 1,-1 1-1,-2-4 0,3 4 0,1-3 0,1 1 1,-2-1-1,1-1 0,1 1 0,0-3 0,2 3 0,-2-4 1,2 0-1,-1-2 0,-1 0 0,4-2 1,-2 1-1,1-1 0,-1-3 1,2-1-1,-2 1 0,0 2 0,0-2 1,0-1-1,0 3 0,-2-4 1,0 4 0,2-3-1,-2 1 1,2-2 0,6 0 0,-6 0-1,5-2 1,2 2 0,0-3 0,0 1 0,2-2 1,0 1-1,-4 1 1,5-2-1,-1 3 0,0-1 1,2 2-1,2 0 0,2-2 0,1 2 0,2-3 0,0-1 0,3-1 0,-2-4 0,2 0 0,0-4 1,1 4-1,-1-5-1,-4 3 1,6 1-1,-7-1 1,4 0-1,-5 1 0,0 1 0,2 2 0,-4 1 0,1 1 0,0-1 0,-2 5 0,-1-1 0,-1 4 0,-1 1 0,-4 4 0,2 1 1,-3 0-1,-1 5 0,-1-1 0,-2 3 0,0 1 0,-4 3 0,3 5 0,-3-3 0,-1 4 1,-2-4-1,-2 4 0,1-3-1,-3-1 2,4-7-2,-16-14 1,23 24 0,-23-24 1,21 16-1,-21-16 0,21 7 0,-21-7 1,20 2 0,-20-2 0,23-8 2,-6-4-1,1-2 0,5-4 0,-2 0 1,2-3-1,2 1-1,-2 0 0,-2 4-1,-3 4 1,-1 1-1,-17 11 0,25-18 0,-25 18 0,18-10 0,-18 10 1,0 0-1,16-11 0,-16 11 1,0 0-1,0 0 1,0 0-2,0 0-2,0 0-3,0 0-12,0 0-6,17-2 0,-17 2 1</inkml:trace>
  <inkml:trace contextRef="#ctx0" brushRef="#br0" timeOffset="12047">5224 212 7,'0'0'8,"-16"-11"-2,16 11 1,-9-16-1,9 16-1,-18-18 0,18 18 0,-23-21-1,23 21 0,-32-18-1,13 9 0,-2 2 0,0 0 0,-1 1-1,1-1 0,2 5 0,-1 0-1,1 4 1,1 2-1,1 5 0,17-9-1,-29 28 0,17-6 0,0 3 0,3 1 0,0-1 0,2 6 0,3-1 0,-1-1 0,1 3 0,3-4 0,-1 4 0,0-1 0,0 3 0,1-2 0,-1 2 0,2-1 0,2 0 0,1 0-1,2-2 1,1-1 0,1-1 0,2-3 0,-1-2 0,1-1 0,4-4 0,-4-1 0,5 0 0,-4 0 0,3-2 0,-13-16 0,24 30 0,-24-30 0,25 32 1,-14-12-2,-4-2 2,3 0-1,-4 0 0,1 1 0,-2-1 1,0 0-1,-5-18 0,6 28 1,-6-28-1,3 29 0,-1-13 0,-2-16 1,-2 27-1,2-27 0,-3 28 0,3-28 0,-6 25 0,6-25 0,-9 22 0,9-22 0,-8 19 0,8-19 2,-11 20-2,11-20 0,-12 18 0,12-18 0,0 0 0,-22 18 0,22-18 1,-19 5-1,19-5 0,-23 2 0,23-2 1,-25-7-1,25 7 0,-26-13 0,26 13 1,-27-18-1,27 18 0,-23-23 0,23 23 0,-19-23 0,19 23 0,-16-25 0,16 25 0,-14-27 0,10 11 1,4 16-1,-8-32 0,4 16 0,2 0 0,2 16 0,-3-30 0,3 30 0,0-25 0,0 25 0,3-22 0,-3 22 0,4-23 0,-4 23 0,5-21 0,-5 21 0,5-22 0,-5 22 0,6-18 0,-6 18 0,0 0 0,9-17 0,-9 17 0,8-18 0,-8 18 0,13-18 0,-13 18-1,12-16 2,-12 16-1,0 0 0,16-16 0,-16 16 0,0 0 0,0 0 0,19-13 0,-19 13 0,0 0 0,22-16 0,-22 16 0,0 0 0,23-14 0,-23 14 1,0 0-1,15-9-2,-15 9-7,16 9-12,-16-9 1,18-2-1</inkml:trace>
  <inkml:trace contextRef="#ctx0" brushRef="#br0" timeOffset="16922">52 333 2,'0'0'3,"0"0"0,-3-22 1,3 22-1,0 0 1,0 0 1,0 0 0,0 0 0,0 0 0,0 0-1,0 0 0,-6-16-1,6 16 0,0 0 0,0 0-1,0 0 0,0 0 1,0 0-1,0 0 1,7 22 0,-7-22-1,15 27 1,-15-27 0,17 30-1,-17-30 2,23 30-2,-23-30 0,27 31-1,-11-17 1,-16-14-1,24 32 0,-24-32 1,25 27-1,-25-27 0,21 28 0,-21-28 1,14 29-1,-14-29 1,15 30-1,-15-30 0,14 30 0,-14-30-1,14 31 1,-14-31-1,10 27 0,-10-27 0,9 19 0,-9-19 0,7 20 0,-7-20 1,6 16-1,-6-16 0,10 21 0,-10-21 0,13 23 0,-13-23 1,12 25-1,-12-25 0,11 18 0,-11-18 1,0 0-1,8 18 0,-8-18 0,0 0 0,0 0-2,0 0-3,0 0-6,-10-16-7,10 16-6,-13-25 1,13 25 0</inkml:trace>
  <inkml:trace contextRef="#ctx0" brushRef="#br0" timeOffset="17922">386 242 4,'0'0'8,"-16"2"0,16-2-1,0 0-1,0 0 0,-16 5 0,16-5-2,0 0 0,0 0 0,-16 20-2,16-20 1,-8 17-2,8-17 1,-8 25 0,8-25 0,-7 29-1,2-13 0,0 0 1,0 0-1,1 2 0,4-18 0,-12 32 0,5-16 0,1 2 0,-1-2 0,0 2 0,-2-2 0,2 0 0,7-16 1,-16 27-1,16-27 0,-12 25 0,12-25-1,-14 19 1,14-19 0,-13 22-1,13-22 1,-12 23-1,12-23 1,-12 25-1,12-25 1,-9 25-1,4-9 1,5-16-1,-11 27 1,11-27 0,-12 26-1,5-9 0,7-17 1,-16 28-1,16-28 1,-20 25 0,10-9-1,10-16 1,-14 25-1,14-25 1,-11 20-1,11-20 0,-9 19 1,9-19-1,0 0 1,-11 24-1,11-24 1,-7 17 0,7-17-1,-7 22 1,7-22-1,-5 19 1,5-19 0,0 0-1,-5 22 0,5-22 1,0 0-1,0 0 1,-6 16 0,6-16-1,0 0 0,0 0 1,0 0-1,0 0-1,0 0-7,0 0-16,16-18 1,-16 18-1,13-48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3-05-25T03:36:42.918"/>
    </inkml:context>
    <inkml:brush xml:id="br0">
      <inkml:brushProperty name="width" value="0.07938" units="cm"/>
      <inkml:brushProperty name="height" value="0.07938" units="cm"/>
      <inkml:brushProperty name="color" value="#333399"/>
      <inkml:brushProperty name="fitToCurve" value="1"/>
    </inkml:brush>
  </inkml:definitions>
  <inkml:trace contextRef="#ctx0" brushRef="#br0">2537 0 0,'-70'28'3,"-4"9"0,-9 4 0,-2 5 1,-9-2-1,0 10 1,-11-5 1,1 6-1,-6-6 0,3 6 0,1-7-2,4 0 0,-1 1-1,3-6 0,10-1 0,3 3 0,4-5 0,4 3 0,2-2 1,4-3-1,4 1 1,8 0-1,-1-3 0,6-3 0,1-1-1,6-2 1,3-3-1,2 1 0,7-1 1,0-1-1,7-1 2,1 0-1,8-6 0,2-1 1,5-2-1,1 0 1,4 0-1,9-16 0,-12 33-1,9-11 1,1 2-1,0 8 0,2 5 1,0 6 0,2 3 0,0 7 0,1 2 1,-1 8-1,1 6 0,-1 2 0,0 2 0,0 1-1,-2 2 1,0 2 0,-2 5 0,2-1-1,0-1 1,-2 2 1,4 2-1,-2-3 0,2 2-1,1-1 1,1-5-1,-1-8 1,1-1-1,1-5 1,-1-4-1,1 0 0,0-5 1,1-2-1,-1-3 0,0-1 0,2 1 1,0 1-1,-1-3 1,1 0 0,0-4 0,0 0 0,0-1 0,0-2 0,0-3-1,2-2 1,-2-1 0,3-1-1,1 0 0,1-3 1,1 3-1,1 1 0,2 3 0,-1 0 1,5 5-1,1-2 1,0-1-1,2 1 1,2-2-1,1-5 0,-1-3 1,1 0 0,3-3 0,-3 2-1,4-2 1,-4 6 0,6-4 0,-2 2 0,2 0 0,0-2 0,3-4 0,2 1 0,0-4 1,2-2-1,3 2 2,-1-2-1,3 1 0,-2-1 0,6 5 0,-6-3-1,7 4 0,-1-1 0,0-1 0,3 0-1,-4-2 0,5-4 1,-1-1-1,0-4 1,-2-1 0,1-3-1,-1-1 1,-1-2 0,1 0 0,-5-1 0,2-1 0,-4 0 0,1-1 0,1 1-1,1 0 1,0 1 0,0-1-1,1 0 0,2 4 1,2-5 0,0 3-1,1-2 1,-2 0 0,2-1 1,0 0-1,2-4 1,2 0-1,0-4 1,1 0 0,-3 1-1,2-2 0,-2-2 0,1 1 0,-4 1 0,1 3-1,0-3 0,0 3 0,0-2 1,2 1-1,2-2 1,1-2-1,1-1 1,1 0-1,-2-1 1,-1 0-1,3-2 2,-1 2-2,1 1 0,-2 1 0,1-1 1,-1 1-2,-1-1 2,-1-3-1,-4 0 1,1-3-1,2-2 0,0 0 1,-4-3-1,2-2 0,-1-4 1,0 0-1,0-1 0,1-1 0,-2-5 0,1 0 0,3 0 1,0-3-1,3-2 0,2-2 0,2-4 1,2-1-1,0-5 0,3-3 0,0-1 1,2-7-1,2-2 0,3-2 1,-1-1-2,3-4 2,0 0-1,5-5 0,2-4 0,2 2 0,-2 0 0,0-6 0,2 1 1,0-1-1,-2 1 0,0 0 0,2 1 0,0 2 0,-3 0 0,0 2 1,-2 4-1,1-3 0,-1 1 0,-4 1 0,0 3 1,-2-4-1,0 2 1,1-1-1,-5 1 1,1 4-1,-4 5 1,2 1-1,-1 3 1,1-1-1,-4 2 0,1 1 1,-1-1-1,2-3 0,1 0 0,-3-5 0,1 1 1,-4-1-1,1 1 0,1-1 0,0 2 0,-2 3 0,-4 2 0,-3 4 0,0 4 0,-4 7 0,-5 3 0,-3 4 0,-2 7 0,-6 3 0,-3 6 0,-7 3-2,-2 6-1,-21 12-7,23-21-22,-23 21-1,0 0-2,-28 7 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3-05-25T03:36:42.919"/>
    </inkml:context>
    <inkml:brush xml:id="br0">
      <inkml:brushProperty name="width" value="0.07938" units="cm"/>
      <inkml:brushProperty name="height" value="0.07938" units="cm"/>
      <inkml:brushProperty name="color" value="#333399"/>
      <inkml:brushProperty name="fitToCurve" value="1"/>
    </inkml:brush>
    <inkml:brush xml:id="br1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575 280 2,'0'0'4,"6"-18"0,-6 18-1,2-15 0,-2 15 0,0 0 0,3-20 1,-3 20 0,0 0 0,0 0 0,5-16-1,-5 16 0,0 0 0,0 0-2,0 0 1,22-9 0,-22 9-1,23-8 1,-23 8 0,33-9 1,-12 4-1,4-1 0,4 1 0,-1 0-1,4-1 0,0 1 0,3 2 0,-1-3 0,3 3 0,0-1 0,0 1 2,4-1 0,1-1 0,4 1 2,4-1-2,1-2 1,4 2-1,2-4-1,1 0 0,4 0-1,0-1 0,-2 1-1,-2-2 1,-1 6-1,0-2 0,-4 3 0,2-1 0,-8 5 0,5-2 1,-3 1 0,6 1 0,0-4 0,2 1 0,-3-1 0,5 0 0,-4 1-1,-2 1 1,0 0-1,-2 2 1,-7 0-1,2 4 1,6-4 1,-8 5-1,7-5 0,-1 0 1,1 0-1,0 4 0,3-4 0,-3 0-1,-3 2 1,-2-1-1,-2 1 0,-3 5 1,1-3 0,-1 1 0,1-2 0,-1 3 0,1-3 0,3 3 0,-1-3 0,4 2 0,-2 1 0,1-3 0,-1 1 0,6 1-1,-3-1 1,1-1-1,1-1 1,-1 1-1,1 1 0,0-1 0,1 3 0,-1-1 0,-1 0 1,1 2-1,-2 0 0,3 2 1,-3-2-1,-1 2 1,3-2-1,-1 2 0,-2 0 0,-2-2 1,-2 3-1,0-1 0,-1 2 0,1-1 0,-5 1 0,0 0 1,3-1-1,-1 3 0,0-3 1,5 1-1,-4-2 0,-1-1 1,1 3-1,-3-4 0,-2 0 0,1 2 0,-1 0 1,-5-1-1,-1 1 0,5 2 0,-6 1 0,2 1 0,-2 1 0,-2-2 0,0-3 0,-1 1 0,5-1 0,-6 4 0,3-6 0,-1 5 0,-1-3 0,1 1 0,0 6 0,-1-3 0,-3 3 1,3-2-1,0 1 0,-3 0 0,5-1 0,-3 0 0,2-2 0,1 1 0,-1-3 0,-1 1 0,1-1 0,-3 3 0,0-3 0,-1 3 0,1-1 0,0 2 0,0-2 1,-1 1-1,-1-1 0,0-1 0,0-1 0,-1-1 0,-1 0 0,-3 1 0,-1-1 0,-17-9-1,29 18 1,-29-18 0,23 19 0,-23-19 0,17 23 0,-17-23 0,20 21 0,-20-21 0,21 23 0,-21-23 0,23 21 0,-23-21 0,23 18 0,-23-18 0,21 18 0,-21-18 1,21 19-1,-21-19 0,20 20 0,-20-20 0,18 21 1,-18-21-1,17 19 0,-17-19 0,16 14 1,-16-14-1,16 13 0,-16-13 0,14 15 0,-14-15 1,0 0-1,22 22 0,-22-22 0,0 0 0,15 17 0,-15-17 0,0 0 0,18 13 0,-18-13 0,0 0 0,0 0 0,20 14 0,-20-14 0,0 0 1,16 14-1,-16-14 0,0 0 0,23 17 0,-23-17 1,15 9-1,-15-9 0,0 0 0,24 9 1,-24-9-1,0 0 0,0 0 1,15 12-1,-15-12 0,0 0 0,0 0 0,0 0 1,0 0-1,16 18 0,-16-18 1,0 0-1,0 0 1,0 0-1,0 0 0,0 0-1,0 0 0,0 0-3,0 0-9,0 0-17,0 0-1,-8-30 0,2 7 1</inkml:trace>
  <inkml:trace contextRef="#ctx0" brushRef="#br1" timeOffset="1">738 3661 2,'0'0'3,"-12"-17"0,12 17-1,0 0 0,0 0-1,0 0-1,0 0 0,0 0 0,0 0 0,0 0 0,0 0 1,0 0-1,0 0 0,0 0 0,0 0 0,0 0 1,0 0-1,0 0 1,10-16 0,-10 16 0,-1-19 0,1 19 0,-7-23 1,7 23-1,-15-16 0,15 16 0,0 0-1,-17 2 1,17-2-1,-14 24 0,8-8 0,6 2 0,0 1 0,0-3-1,0-16 1,7 23 0,-7-23 1,0 0 0,16 2 1,-16-2 1,6-16 0,-6 16 0,5-21 1,-5 21-1,-2-16 0,2 16-1,0 0 0,0 0 0,0 0-1,0 0-1,0 0 1,0 0-1,0 0-1,-16 3 1,16-3 0,0 0-1,0 0 0,9 21 1,-9-21-1,0 0 1,16 15-1,-16-15 1,0 0 0,0 0 0,0 0 0,16 8-1,-16-8 1,0 0 1,0 0-2,0 0 1,0 0 0,0 0 0,0 0 0,19-8 0,-19 8-1,0 0 1,22-11 0,-22 11 0,0 0 0,21-16 0,-21 16 0,10-16 0,-10 16 1,0 0-1,4-17 1,-4 17-1,0 0 1,0 0-1,-19 12 0,19-12 0,-16 28 0,7-10-1,0 3 1,4-2 0,1 1-1,2-4 1,2-16-1,6 24 1,-6-24 0,0 0 0,19 0 0,-19 0 1,16-16 0,-16 16 0,12-26 1,-12 26 0,6-26 0,-6 26 0,-4-25 0,4 25 0,-16-16-1,16 16 1,-28-4-2,12 8 1,-3 1-1,1 6 0,-2 1 0,6 4-1,0 7 1,7-2-1,0 0 1,5 2-1,7-2 0,3 1 1,-8-22-1,21 28 1,-5-25-1,-16-3 1,26 4 0,-26-4 1,23-19 0,-16 3 0,0-2 0,-1-1 0,-5 1 0,-1-1 1,-1 1-1,1 18 0,-14-23-1,14 23 0,-16-5 0,16 5 0,-16 12-1,16-12 0,-13 23-1,13-23 0,0 28-1,0-28 0,7 21-1,-7-21-1,0 0-4,30 16-7,-30-16-2</inkml:trace>
  <inkml:trace contextRef="#ctx0" brushRef="#br1" timeOffset="2">18 5429 0,'0'0'2,"-11"16"1,11-16-1,0 0 1,0 0 0,0 0-1,0 0 0,0 0 0,0 0-1,0 0 1,0 0-2,-8 16 1,8-16 0,0 0-1,0 0 1,0 0-1,0 0 0,0 0 1,0 0 1,0 0 0,0 0 0,0 0 1,0 0 0,0 0 1,0 0-1,0 0 0,0 0 0,0 0-1,0 0 1,0 0-2,0 0 1,0 0 0,0 0-1,0 0 1,0 0-1,0 0 1,0 0-1,0 0 1,0 0-1,0 0 0,0 0 1,0 0-1,0 0 0,1 16 0,-1-16 0,0 0 0,0 0 0,0 0 0,0 0 1,0 0 1,0 0 0,18-9 0,-18 9 0,0 0 0,18-20 0,-18 20-1,10-19 1,-10 19-1,13-21 1,-13 21-2,12-23 1,-12 23-1,11-23 0,-11 23 0,14-25-1,-14 25 1,14-25-1,-14 25 1,14-28-1,-14 28 1,14-31-1,-8 15 1,-1-2-1,0 2 1,-5 16-1,11-28 0,-11 28 0,9-20 0,-9 20 0,7-15 0,-7 15 0,0 0-1,12-20 2,-12 20-1,0 0 0,11-19 0,-11 19 0,0 0 0,14-20 0,-14 20 0,0 0 0,12-23 0,-12 23 0,9-19 1,-9 19-1,11-21 0,-11 21 0,7-19 0,-7 19 0,5-20 1,-5 20-1,6-18 0,-6 18 1,0 0-1,8-21 0,-8 21 0,0 0 1,9-19-1,-9 19 0,6-16 0,-6 16 0,7-21 1,-7 21-1,7-21 0,-7 21 0,7-21 0,-7 21 0,0 0-1,10-20 2,-10 20-1,0 0 0,9-18 0,-9 18 0,0 0 0,6-15 0,-6 15 1,0 0-1,5-16 0,-5 16 0,0 0 0,5-18 0,-5 18-1,0 0 1,9-19 0,-9 19 0,0 0 0,11-21 0,-11 21 0,7-16 0,-7 16 0,0 0 0,9-22 0,-9 22 1,0 0-2,8-17 1,-8 17 0,0 0 0,0 0 0,9-16 0,-9 16 0,0 0 0,0 0 0,9-19 0,-9 19 1,4-16-1,-4 16 0,5-16-1,-5 16 1,5-16 0,-5 16 0,0 0-1,7-21 1,-7 21 0,0 0 0,7-23-1,-7 23 1,6-16 0,-6 16-1,5-16 1,-5 16 0,7-19-1,-7 19 1,9-18 0,-9 18-1,11-18 1,-11 18-1,8-24 1,-8 24-1,11-25 1,-11 25 0,9-19-1,-9 19 1,11-20 0,-11 20-1,0 0 1,12-21-1,-12 21 1,0 0 0,12-18 0,-12 18 0,0 0 0,13-19 0,-13 19 0,0 0 0,9-25-1,-9 25 1,8-17 0,-8 17 0,6-16-1,-6 16 1,5-16 0,-5 16 0,0 0-1,9-19 1,-9 19-1,0 0 1,0 0 0,10-18-1,-10 18 0,0 0 1,8-16 0,-8 16-1,0 0 2,5-23-2,-5 23 1,5-16 0,-5 16 0,9-19 0,-9 19 0,5-20 0,-5 20 0,6-21 0,-6 21 0,1-19 0,-1 19-1,2-18 1,-2 18-1,0 0 1,2-16-1,-2 16 1,0 0-1,0 0 0,0 0 0,0 0 1,2-16-1,-2 16 1,0 0-1,0 0 0,1-15 1,-1 15 0,0 0 0,0 0-1,0 0 1,0 0 0,0 0-1,0 0 1,4-16 0,-4 16-1,0 0-1,0 0 0,0 0 0,0 0-1,0 0-1,4-16 0,-4 16 0,0 0 0,0 0 1,0 0 0,0 0 1,10-16 1,-10 16-1,0 0-1,0 0 1,5-21-2,-5 21-1,0 0-3,0 0-1,0 0-3,0 0 0</inkml:trace>
  <inkml:trace contextRef="#ctx0" brushRef="#br1" timeOffset="3">862 3533 0,'0'0'0,"5"-18"1,-5 18-1,0 0 1,8-23-1,-8 23 0,5-16 1,-5 16-1,5-16 0,-5 16 1,0 0-2,7-19 2,-7 19-2,0 0 2,4-16-2,-4 16 2,0 0-2,0 0 2,7-21-1,-7 21 1,0 0 1,7-18-1,-7 18 0,0 0 0,7-16 0,-7 16 0,0 0-1,0 0 1,0 0 0,9-17-1,-9 17 1,0 0 0,7-20 0,-7 20 0,7-19 0,-7 19 0,9-21 0,-9 21 0,7-20 0,-7 20 0,0 0-1,7-19 1,-7 19 0,0 0-1,4-19 1,-4 19 0,0 0-1,3-20 1,-3 20 0,0 0-1,2-19 1,-2 19-1,0 0 1,3-20-1,-3 20 0,2-15 0,-2 15 0,4-16 0,-4 16 0,5-18 0,-5 18 1,7-18-1,-7 18 0,7-19 0,-7 19 0,9-23 0,-9 23 0,11-23 0,-11 23 0,8-21 0,-8 21 0,9-19 1,-9 19 0,9-18 0,-9 18 1,5-19 0,-5 19 0,6-22 0,-6 22-1,7-30 1,-4 14-1,3 1 0,-3-1 0,3-4-1,-1 1 1,2-2 0,-2 1 0,1-1 0,-1 2 0,2-1-1,-2-4 1,1 3-1,1-1 1,-2 3-1,0 0 0,1-1 0,-6 20 0,10-32 0,-10 32 0,9-23 0,-9 23 0,7-17 1,-7 17-1,5-18 1,-5 18 0,9-21 0,-9 21 1,9-26-1,-9 26 1,12-29-1,-4 13 0,0-1 0,-1-1 0,2 2 0,-2-5 0,4 4 1,-4-6-1,0 3 1,0-5 0,0 1 0,6-1 0,-4 0 1,1 4-2,-1-5 1,2 6 0,-2-4-1,-1 6 1,-2-1 0,-1 1 0,0 2 0,1-3 0,-1 1-1,0-1 1,1-1 0,-1 1-1,0 1 1,0-1-1,1-1 0,-1 3 0,0-1 0,-1 1 0,1 1 0,1-4 0,-1 1 1,-2 1-2,3-1 2,-3-1-1,1-3 0,1 4 0,-1-2-1,1 1 1,-2 1 0,1 0-1,0 1 1,-1-1-1,2 3 1,-1-2-1,1 0 1,-1 3-1,1-3 0,-1 2 1,1-2-1,-5 18 0,9-28 0,-9 28 0,12-30 1,-12 30-1,13-26 0,-13 26 0,12-28 1,-12 28-1,11-30 1,-11 30 0,10-29-1,-5 13 1,-5 16-1,9-28 0,-9 28 0,11-30 0,-11 30 0,11-30 1,-11 30-2,8-26 2,-2 10-1,-1-2 0,0 1 0,-5 17 0,9-30 0,-9 30 0,9-34 1,-9 34-1,9-30 0,-9 30 0,10-28 0,-10 28 0,9-26 0,-9 26 0,11-29 1,-11 29-1,9-28 0,-4 12 0,-3 0 0,3-1 0,-1-3 0,3 3 0,-2-3 0,2 4 0,-3 0 0,-4 16 0,12-26 1,-12 26-1,7-21 0,-7 21 0,4-23 1,-4 23-1,3-23 0,-3 23 0,4-23 0,-4 23 0,5-25 0,-5 25 0,7-21 0,-7 21 0,9-17 0,-9 17 0,5-18 0,-5 18 0,7-18 0,-7 18 0,9-17 0,-9 17 0,11-16 0,-11 16 0,14-18 0,-14 18 0,0 0 0,20-21 0,-20 21 0,0 0 0,12-18 0,-12 18 0,0 0 0,9-19 1,-9 19-1,0 0 0,7-18 0,-7 18 0,0 0 0,0 0-1,0 0 1,0 0 0,0 0 0,0 0 0,0 0 0,12-17 0,-12 17 0,0 0 0,0 0 0,0 0 0,13-16 0,-13 16 0,0 0 0,0 0 1,0 0-1,12-16 0,-12 16 0,0 0 0,7-18 1,-7 18-1,5-17 0,-5 17 0,9-18 0,-9 18 0,9-18 0,-9 18 1,7-16-1,-7 16 0,0 0 0,9-15 0,-9 15 0,0 0 0,7-18 0,-7 18 0,0 0 0,11-18 0,-11 18 0,0 0 0,9-19 0,-9 19 0,0 0 0,0 0 1,10-19-1,-10 19-1,0 0 2,11-18-2,-11 18 1,0 0 0,0 0 0,10-20 0,-10 20 0,0 0 0,0 0 0,0 0 0,9-17 0,-9 17 0,0 0 0,0 0 0,13-18 0,-13 18 0,0 0 0,10-17 0,-10 17 1,0 0-1,7-16 0,-7 16 0,0 0 0,0 0 0,0 0 0,0 0 0,9-16 0,-9 16 0,0 0 0,0 0-1,0 0 1,-2 16-2,2-16-1,0 0-3,4 24-6,-2-6-11,-2-18-6,5 28 2,-5-28 0</inkml:trace>
  <inkml:trace contextRef="#ctx0" brushRef="#br1" timeOffset="4">710 3607 2,'0'0'4,"2"-16"1,-2 16 0,0 0-1,0 0-1,0 0 0,0 0-2,0 0 1,0 0-1,0 0 1,0 0 0,0 0 2,0 0 1,0 0 0,0 0 0,0 0 0,0 0 0,0 0-1,0 0-1,0 0-1,0 0-1,0 0-1,-7 21 0,7-21 0,1 21 0,-1-21 0,2 25 0,-2-25 0,2 23 0,-2-23 0,7 19 0,-7-19 1,11 16-1,-11-16 0,0 0 1,21 11 0,-21-11 0,16 2-1,-16-2 2,17-4-1,-17 4 0,18-12 0,-18 12 0,20-22 1,-20 22 0,19-24-1,-19 24 0,18-27 1,-18 27-1,16-23 0,-16 23 1,14-19-1,-14 19 1,11-16 0,-11 16 0,7-18 1,-7 18-1,0-15 1,0 15 0,-7-16 0,7 16-2,0 0 1,-25-14-1,25 14 0,-25 3-1,25-3 0,-28 12 1,12-3-2,16-9 2,-29 23-1,29-23 0,-24 28 0,15-12 0,0 2 0,2 0-1,3-3 2,1 5-2,3-1 1,0 1 0,2-3 0,3 3 0,0-4 0,2-1 0,-7-15 0,20 30 0,-20-30 0,21 20 0,-21-20 0,19 16 0,-19-16 0,22 7 0,-22-7 0,19 2-1,-19-2 2,18 0-1,-18 0 0,16-4 0,-16 4 1,0 0 0,21-14 0,-21 14 1,9-16-1,-9 16 1,5-21-1,-5 21 0,2-27 0,-2 27 0,-7-28 0,7 28-1,-14-28 1,3 12-1,11 16 1,-27-25-1,27 25 0,-30-17 0,30 17 1,-30-6-1,14 8 0,16-2 0,-28 16 0,28-16 0,-21 28 0,14-8 0,0-3 0,3 5 0,4 0 0,4-2-1,1 3 1,2-4 0,4 1 0,-1-5 0,1 1 0,-11-16-1,21 20 2,-21-20-1,23 2 0,-23-2 0,20-11 0,-20 11 1,17-19 0,-17 19 0,18-25 0,-18 25-1,9-30 2,-6 14-1,-1 0 0,-2-2-1,-2 1 1,-1-3-1,-2 5 1,-4-1-1,9 16 0,-22-23 1,22 23-1,-28-11 0,12 11 0,-1 5 0,-1 6 1,2 0-2,16-11 1,-25 31 0,18-13-1,0 1 1,3 1 0,4-4-1,0 0 1,0-16 0,8 28 0,-8-28 0,10 19 0,-10-19-1,18 9 1,-18-9 0,21 2 0,-21-2 0,21-6 0,-21 6 0,18-19 0,-18 19 1,12-28-1,-12 28 1,6-32-1,-6 16 0,0 0-1,0 16-2,-7-23-4,7 23-7,0 0-11,-15-17-5,15 17 2,0 0-1</inkml:trace>
  <inkml:trace contextRef="#ctx0" brushRef="#br1" timeOffset="5">1377 3538 9,'0'0'13,"0"0"-2,0 0-2,0 0-2,0 0-1,0 0-1,0 0 0,0 0-2,4 18-1,-4-18 0,7 28 0,-2-10 0,2 4 0,2 3 1,2 5-2,1 2 0,0 1 1,2 3-1,2 2 0,-1 0-1,0-1 1,0 0-1,1-4 0,-1-1 1,0-4-1,-1-3 1,0-4-1,-2 0 0,-12-21 1,20 28 0,-20-28 0,14 20 0,-14-20 0,0 0 0,9 16 0,-9-16 0,0 0-1,0 0 0,0 0-3,0 0-3,0 0-5,0 0-4,0 0-8,0 0 0</inkml:trace>
  <inkml:trace contextRef="#ctx0" brushRef="#br1" timeOffset="6">1650 3614 13,'0'0'10,"0"0"0,0 0 1,0 0-3,-18 16 0,18-16 0,0 0-1,-14 21-2,14-21 1,-9 16-3,9-16 0,-11 19 0,11-19-1,-14 28 0,5-8-1,0-1 0,-1 4 1,-1 2-2,-1 1 1,1 3 0,1-1-1,-1 2 1,2-2-1,-2-2 0,3 1 0,1-2 1,-2-1-1,2-1 0,-2-2 0,2 1 0,-2-5 0,4 3 0,-3-5 0,3 1 1,5-16-1,-9 21 0,9-21 0,0 0 1,0 0-1,-9 16 1,9-16-1,0 0 1,0 0-1,0 0 0,0 0 1,0 0-1,0 0 0,0 0-1,-5 18-1,5-18-6,0 0-7,0 0-10,0 0 1,0 0-1</inkml:trace>
  <inkml:trace contextRef="#ctx0" brushRef="#br1" timeOffset="7">745 1180 1,'0'0'8,"-10"-16"-1,10 16 0,0 0 0,-9-18 0,9 18 0,0 0-1,0 0-1,0 0-1,0 0 0,0 0-1,0 0 0,0 0-2,0 0 1,0 0-1,-4 23 1,4-23-1,7 32 1,-1-11 0,-1 4 0,0 1 1,-1 6-2,1 0 1,0 1-1,-1 4-1,0-1 1,1 1 0,-3 0-1,3 0 1,-2-2-1,3 0 0,-1-1 0,2-3 0,-2-1 1,1 2-2,-1-2 2,-1-5-1,1 1 0,-2-3 0,1 0 0,0-3 0,-4-20 0,5 28 1,-5-28-1,3 16 1,-3-16-1,0 0 0,0 0 1,0 0-1,0 0 1,0 0-1,0 0 1,0 0 0,0 0 0,20 0 0,-20 0 0,18-11 1,-18 11-1,26-19 1,-8 8-1,-2-1 1,3-1 0,1 3-1,1 1 1,-2-2-1,3 4 1,-3 0-1,2 2 1,-3 0-1,1-1 1,-3 3 0,2-2-1,-18 5 1,27-7-1,-27 7 0,19-6 0,-19 6-1,0 0 1,18-3-1,-18 3 0,0 0 0,0 0 1,0 0-1,0 0 0,16 9-1,-16-9-2,0 0-5,0 0-9,0 0-11,0 0 2,7-18-1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9-29T01:46:36.65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-8 257 1,'0'-20'2192,"0"20"-128,0 0-258,30 0-129,-8 0-129,1 0-387,16 3-129,2-3 258,17 0-516,4-4 0,23-1-258,1-4 129,18-2-387,9-4-129,11 1 0,19-2 0,8-2 0,12 2 129,6-4-258,9 0 129,9 3-129,15-4 129,2 5-129,-1-4 129,6 9-129,1-4 129,3 7 0,6 0-129,-2 7 129,-5 1-129,-4 0 0,0 3 0,1 8 0,-3-1 0,2 4 0,-7 3-129,-3-1 129,-2 5 0,5-7 0,-3 3 0,-2-4 0,1 5 0,-2-7 0,-3 2-129,4-4 129,0-2 0,1-1 0,10-1 0,-2-3 0,1-1-129,0 6 129,5-2 0,6 1 0,1-4-129,3 4 129,-2-3 0,0 1 0,1-4 0,4 0 0,2 0-129,0-8 129,-5 1 0,1 1 0,-7-2 0,1 3 0,-4 5 129,1 0-129,-6-3 0,-4 3 0,1 0 129,1-4-129,-4-1 0,-1 4 0,1-7 0,-9 1 0,-1-1 0,-6 2 0,-12-2-129,-4 0 0,-6 3-516,-17-5-516,1-1-2709,-10 11-645,-27-6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9-29T01:47:04.23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551 78 258,'-21'-17'645,"21"17"-129,-9-20-129,9 20 129,0 0-129,0 0 0,-1-22-129,1 22 0,0 0 258,0 0 258,0 0-129,-4-21 129,4 21-129,0 0 0,0 0-129,0 0-129,0 0 129,0 0-258,-18 13-129,18-13 0,-10 24 129,10-24-258,-11 34 129,4-12 0,0-1 129,2 10-129,-4 0 129,0 11-129,0 4 0,1 9 0,-3 10 0,-1 7-129,-4 6 129,3 3-129,-1 7 0,0-1 0,-2 8 129,0-4-129,-3 0 0,5-3 0,-2 1 0,0-2 258,2-2-258,2-1 0,-1-8 0,6 1 0,2-2 0,1-3 0,-1 4 0,2-6 0,1 1 129,-3-5-258,3 5 258,-4 2-129,-1 5 129,0-3-129,4 4 0,-2-1 129,-3 0-129,-2 4 129,1 1-129,2-2 0,-2-5 0,-1 7 0,-1-2 129,0 2-129,4-4 129,-1-4-129,2-3 0,1-4 387,-2-1-387,3-6 129,-3 1-129,4-5 129,-1 6-129,-3-6 129,4 6-129,-3-2-129,5 1 129,-3 0 0,4-1 0,-2 1 0,2-3 0,0 3 0,0 0 0,0-4 0,0-1 129,0-2-129,0-5 0,2-5 0,0 2 129,0-8-129,-1 2 0,3-4 0,-4-3 129,0 5 129,0 5-258,0-5 258,0 0-258,0 2 129,2 0-129,-1 0 129,1-3-129,5 3 129,-3-2-129,-1-2 0,3 0 0,-3 6 129,2-8-129,-1 6 129,-1-7 0,3 0 129,-3 1-258,1 1 0,1-2 129,-3-3 0,0 1-129,-1-1 129,1 3-129,-2-1 0,0-3 129,0-1 0,0 4 0,0-2 0,0 3 0,-2-7 0,2 1 129,-3-1-129,3 7 0,0-3 0,0-1 0,-2 0 0,2 6 0,-5 1 0,3-1 0,0-2 0,1 0 0,-1-2 129,2 1-258,-4-6 129,2 1-129,1-4 258,-1 2-258,-5-2 0,5 4-258,-7-6 516,6 2-258,-6-1 129,5-3 0,-3-1 0,6 2-129,-1-1 129,2-1 0,0 4-129,0-5 129,0 5-129,0 4 0,2-1 129,3-5-129,-3 0 129,-1 0-129,-1-1 129,2 1-129,-2-21 129,2 37-129,-2-37 0,5 34 129,-5-34-129,4 31 0,-4-31 129,3 26 0,-3-26-129,6 24 0,-6-24 0,1 19 129,-1-19-129,4 21 0,-4-21 0,0 0 0,0 0 129,0 0-129,0 0 0,0 0 0,0 0 129,0 0 0,0 0-129,0 0 129,0 0 0,0 0-129,0 0 129,0 0-129,0 0 0,0 0 0,19-13 0,-19 13 0,11-26 0,-11 26 0,16-25 0,-16 25 0,16-26 0,-16 26 0,12-21 0,-12 21 0,0 0 0,26-17 0,-26 17-129,25-10 129,-25 10 0,32-3 0,-11 3 0,-1-1 0,2-3 0,7 4 0,-3-1 0,8-2-129,1-1 129,2-2 0,7 3-258,-3-5-258,12 8-903,-11 3-3096,2-3-258,2 8-258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9-29T01:47:06.72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85 0 774,'0'0'1032,"0"0"258,0 0-129,0 0-129,0 0 387,0 0-516,0 0 0,0 0-129,0 0 0,0 0 0,0 0-258,0 0 129,0 0-258,0 0 129,0 0-258,0 0-129,0 0 0,17 12 258,-17-12-258,0 0 129,0 22 0,6-3 0,-4 5-129,3 10 258,0 9-129,2 6-129,2 17 0,2 6-129,-3 8 0,3 3 0,-4 3 0,2 6 0,0 2 0,0 5 0,-6-8 0,2 8 0,1 0 0,-1-4 0,0 8 0,-3-3 0,0 5-129,0-1 258,-2 1-258,0-4 129,0-4-129,0 3 258,-4-2-129,-5-1 0,4-6 129,-2-3-258,-2 2 258,4-1-129,-4 1 129,4-7-129,-1 3-129,3-3 129,1 3 0,0-5 0,-1 4-129,3-3 129,0 2 129,0 2-129,-2-4 0,2 3 0,-4 0 129,-3-2-129,4 2 0,-6 2 0,0 0 0,2-2 129,-3 4-129,1-2 0,0-1-129,-2 0 258,4 1-129,0-5 129,-3 0 0,4-4 129,-4-6-129,3 2 0,0-8 0,-1 4 0,3-7 0,0 7-129,1-2 0,3 3 129,-3-1-129,4-2 0,0-7 0,0 7 129,0-8-129,0-5 129,0-7-129,7 2 129,-3-8-129,3-3 129,-4 0 0,4-1-129,-3-2 0,3 1 129,-4 4 0,1-4 129,1 4-258,-1 1 0,1-4 0,-1 2 0,-3-6 0,3-4 0,-1-6 0,1 0-258,-4-5 129,0-19 258,4 32-258,-4-12 258,0 1-258,1-1 258,-1 5-129,0-5 0,0 2-129,0 4 129,0-3 0,0-5 0,0 5 0,-3-4-129,3-19 129,-9 29 0,9-29 0,0 0-258,-5 26 0,5-26-129,0 0-645,0 0-903,-4-21-2193,4 21-516,0-20 129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9-29T01:47:08.60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158-6 903,'18'-14'1290,"-18"14"-129,0 0 258,5 13-258,-5 8 258,2 4-516,-2 12-129,0 8-258,0 11 0,0 6-387,-7 10 0,4 10 0,-3 1-129,-1 9 258,4-2-129,-4 13-129,3-4 129,-1 5-129,-1 3 129,3-1-129,-2 6 129,3 0-129,-2 0 0,-1-2 0,2 3 0,3-1 0,-4-1 129,4 1-129,0-1 129,0-1-129,0-2 0,0 3 258,0 0-258,4-2 0,-1-2 129,4 0-129,-3-2 0,1 1 0,0 0 129,2-1-129,-3-1 129,-1-2-129,6 2 129,-5-1-129,3 0 129,-4-4-129,-1 4 0,2 0 129,-4-7-129,0 3 387,0-1-129,-7 1 0,-2-11 129,3 5-129,-2-12 129,4 1-129,-3-4 258,3 1-258,-3-4-129,6 0 129,-5 2-129,1 2 0,0-5 0,3 4 129,-3-7-258,3-1 129,-2-9-129,4 2 129,-3-10-129,3 1 0,0-5 129,-2 0 0,-3 6 0,3-10-129,-5 4 129,0-2-129,2-2 129,-2-3-129,1-6 129,-1-3-258,2-9 258,-2 5 0,2-10-129,1 0 129,4-19-129,-9 28 0,9-28 129,-10 33-129,10-33 0,-9 24 0,9-24 0,-4 19-129,4-19 129,0 0-129,0 0-129,0 0 0,0 0-129,0 0-387,0 0-645,0 0-1935,4-30-1161,-4 30 129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9-29T01:47:10.71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107 0 1677,'-18'8'1419,"18"-8"129,0 0-258,0 0 129,-19-8-387,19 8-129,0 0-129,0 0-129,0 0-258,-18-1 0,18 1 129,0 0-258,0 0 0,0 0 129,0 0 0,0 0-129,0 0 129,-12 24-129,8 3-129,2 9 129,1 11-129,1 13 258,-2 10-258,0 12-129,2 4 0,-3 6 0,1 12 129,0 1-129,0-3 0,-1 5 0,-1-1 0,1 6 0,1 1 0,-3 9 0,1-1 0,2 3 0,-1 8 0,3 3 129,0 2-129,0 3 129,0-3-129,0-1 0,5 9 0,2-5 0,0 0 0,0-7 0,-3 1-129,3-6 129,-4-5 129,3-8-129,-5-8 0,-1-4 129,0-8-129,0-4 129,0-7-129,0-4 0,-5-1 129,2-8-129,-4 0 0,5-1 129,-2-7-129,1-3 0,3 0 0,-4-5 0,4 2 129,0-6 129,0-5-129,0-2-129,0-2 258,0 2-129,0-4 0,0 1 0,0-4-129,0 5 129,0-2 0,0-3 0,0-2 0,0 1-129,0 1 129,0 0-129,0-1 129,0-2-129,0 3 0,4-4 0,-2 5 0,-1-2 129,-1-3-129,0-3 0,0 4 0,0-4 258,0-1-258,0 5 129,0-4-129,0 3 129,2-1-129,0-1 129,0 0-129,3 0 129,-3 0-129,1-1 129,2-2-129,-1 2 129,3-3-129,-2-2 129,2 3 0,-1-2-129,1 3 129,-2 0-258,0 0 129,-1-3 0,-2 3 0,3-1 0,-5 0 0,2-1-129,-2-4 258,1 2-129,1-5 129,-2 5-129,2-4 129,-2-4-129,0 3 129,0-20-129,2 33 0,-2-33 0,0 33 129,0-13-129,0 2 0,0-4 0,0 3 0,0-1 0,3 1 0,-3-21 0,4 34 0,-4-34 0,2 27 0,-2-27 0,0 0 129,0 23-129,0-23 0,0 0-129,0 0 129,0 0-129,0 0-129,0 0-129,0 0-129,0 0-645,0 0-1032,0 0-2193,0-16-645,0 16 258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9-29T01:47:12.59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5-11 1,'0'0'1676,"0"0"1,16-21-129,-16 21 0,0 0 129,0 0-516,0 0-129,3 14-129,-3-14-129,0 42 0,0-10-258,0 17 129,0 11-387,2 12 0,0 10 0,5 9-129,-4 4 129,3 12-129,4 2 0,-1 6-129,2 3 129,-1 4-258,4 9 258,-3 3-129,0 5 0,1 5 0,0 0 129,-1 1-129,0-2 129,-1 0-129,1-4 129,3-1-129,-4-7 129,3-2-129,1-2 0,-4-6 0,-1-2 0,0-4 129,-5-7-129,-3-1 0,1-8 129,-2 5-129,0-5 0,0-5 0,0 1 258,-2 1-258,-3 3-258,-4-4 258,2-2 0,-3 0 0,3-10 0,-2-5 258,2 5-258,3-7 129,1-7-129,1-4 129,-2 0-129,4-3 0,0 5 129,0 3-258,0-1 129,0-2 0,4 7 0,-1-3 0,1 3 0,-2 1 129,1-5-129,-1-4 0,0-9 0,3 1 129,0-9-129,-3-4 0,2-10 0,-1-2 129,1-2 0,-4-4-129,0 2 129,0-6-129,0 5 0,1-1 0,-1-1 0,0 3-129,4-6 129,0 3-129,-1-5 0,-1 2 0,0-2 129,-2 6-258,0-7 258,0 1 129,0-2-129,0 2 0,0-1 0,0-20 129,-6 30-129,6-30 0,-10 23 0,10-23 129,-9 21-129,9-21 0,-9 21 0,9-21 0,-5 25 129,5-25-129,-2 37 0,2-37 0,0 33 0,0-33 0,0 32 0,0-32 0,0 26 0,0-26 0,0 0 0,0 22 0,0-22 0,0 0 0,0 17-129,0-17 129,0 0-258,0 0 0,0 0-516,4-10-1161,-4-18-2580,0 28 0,0-61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9-29T01:47:14.39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35 903,'0'0'1032,"0"0"258,0 0-258,0 0 0,0 0 0,0 0-129,13-20-387,-13 20 0,0 0-129,0 0 258,0 0-129,0 0 0,0 0 0,0-17 0,0 17 0,0 0-129,0 0 258,0 0-129,0 0 129,0 0-129,16 0 129,-16 0-129,0 29 0,0-4 0,0 13-258,0 10-129,3 11 0,4 14 0,-1 8 0,4 11-129,1 5 0,1 9 129,1 6-129,-1 4 0,-2 7 0,3 9 0,-1 4 0,-1 6 129,1 6-129,0-1-129,-1 2 258,0 4 0,-1-3-129,1 1 129,-1-4-129,-1-3 129,-2 4 129,0-6-129,-1 1 0,1-10-129,-4 0 0,-1-7 129,2-2-129,-4-8 129,1-3-129,1-1 0,0-5 0,3-1 129,-3-3-129,1 1-129,-1-1 129,-2-5 0,0-1 129,0-4-129,0-1 0,0-3 129,0 0-129,-2-8 129,2-3-129,0 3 129,0-2-129,2-3 0,5-1 129,-1-1-258,1-4 258,1 5-129,-2-5 0,3-4 0,-4-1 0,4-4 0,-2-4 129,3-2-258,-3-1 258,2 4-129,0-2-129,2 0 129,-1-3-129,-3 2 129,0 2 0,-1-2 0,-1 2-129,0-9 129,0-5 0,-1-5 0,0 1 0,1-9 0,0-5 0,0-2 0,-5-23 0,11 32 0,-11-32 0,7 23 0,-7-23 0,7 21 0,-7-21 0,9 28 0,-9-28 0,3 22 0,-3-22 0,4 20 0,-4-20-129,0 0 0,0 0 129,0 0-129,0 0 0,21-8 0,-19-17-516,-2 25-258,9-45-1548,-9 16-2064,9 9-387,-9-15 258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9-29T01:47:16.69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8 0 1,'0'0'644,"0"0"-257,0 0 0,0 0-129,0 0 258,0 0-129,0 0 258,0 0 129,0 0 129,0 0-129,0 0 258,0 0-258,0 0 0,0 0-387,0 0 258,0 0 0,0 0-258,0 0 129,0 0-129,0 0 129,0 0-129,0 0 0,0 0 0,0 0-129,0 0 0,0 0 129,0 0 0,0 0-129,0 0 129,0 0 129,0 0 0,0 0-129,0 0 0,0 0 0,0 0-129,0 0 0,0 0-129,0 0 129,0 0-129,0 0 0,0 0 129,0 0-129,0 0 0,0 0 0,0 0 0,0 0-129,0 0 0,0 0 129,0 0-129,0 0 0,0 0 0,-8 22 0,8-1 129,0 14-129,0 4 0,0 12 129,1 11-129,3 15 129,3 6-129,-2 8 0,6 11 129,-2 8-129,1 4 0,1 5 0,3 6 0,-2 6 0,1 7 0,-1 6-129,0-1 129,-1 2 0,-2 3 0,0-2 0,-4 0 129,0-4-129,1-5 129,1-6-129,-4-3 0,6-3 0,-6-10 0,6-7 0,-5-4 0,5-2 0,-8-1 0,5-1-129,-5-3 129,1-4-129,-2 7 129,0 2 0,0-3 0,0-3-129,0 4 0,0-5 129,-2 1 0,-5-3 0,6-2 0,-8 4 0,5-4 0,-5 0 0,4-4 129,-4 4-129,6-5 0,-8 3 0,4-7 0,2 3 0,-2-6 0,3 0 0,-3-4 0,5-2 0,2-5 0,0 1 0,0-7 0,0 0 0,0 3 0,0-2 0,8-3 0,-3-2-129,2 1 258,-2-5-258,-1 0 129,6 1-129,-1-2 129,2-9 129,-8 5-258,8-6 129,-4 5 0,2-5 0,-2-5 129,-2 4-129,-1-2 0,-4-4 0,0-4 0,0-1 0,0-8 0,0-2 0,0-21-129,-9 27 129,9-27 0,0 0-129,0 0 0,0 0 0,0 0 0,0 0-258,0 0 129,-11-14 0,11 14-129,0 0-129,0 0-258,0-26 0,0 26-516,0 0-903,0-37-2193,0 37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9-29T00:18:35.54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1027 20 1806,'0'0'1806,"0"0"-258,0 0 0,0 0-258,0 0-258,0 0-129,0 0 129,0-20-129,0 20 129,0 0 0,0 0-258,0 0 129,0 0-258,-23 0 129,23 0-129,0 0-129,0 0 0,-25 0-129,25 0 0,0 0-129,-25 0 0,25 0 0,-23 0-129,23 0 0,-31 0 129,11 0-129,2 3-129,-3 0 129,-2 0 0,0-3 0,0 5 0,1-5 0,-1 0 0,1 0-129,-1 0 258,6 0-129,17 0-129,-39 0 129,39 0-129,-30 0 0,30 0 0,-32 7 129,32-7-129,-26 8 0,26-8 0,-30 7 0,30-7 0,-25 10 0,25-10 0,-23 9 0,23-9 0,-23 8 0,23-8 0,-21 10 0,21-10 0,-23 6 0,23-6 0,-23 4 0,23-4 0,-25 3 0,25-3 0,-21 6 129,21-6-129,-23 12 0,23-12 0,-19 9 0,19-9 0,-20 15 0,20-15 0,0 0 0,-24 21 0,24-21 0,0 0 0,-23 26 0,23-26 0,-16 21 0,16-21 0,-14 19 0,14-19 0,-16 25 0,16-25 0,-14 27 0,14-27 0,-16 28 0,16-28 0,-14 29 129,14-29-129,-16 29 0,16-29 129,-16 37 0,16-37 0,-14 35 0,14-35-129,-12 40 129,8-19-129,-3-2 129,2-1-258,-2 0 129,0 2 0,7-20 0,-13 38-129,13-38 258,-7 36-129,0-16 0,5 1 129,-1 0-129,-1-2 129,3-1-129,1 4 0,0-2 129,0-2-129,0 2 129,0-3-129,0-17 0,0 34 129,0-34-129,5 32 0,-5-32 0,5 33 0,-5-33 129,7 36-129,-3-17 0,-3 0 0,1 1 129,2 1-129,-2-3 0,-2 1 0,0-19 0,1 38 0,-1-19 0,0-19 0,2 36 0,-2-36 0,4 34 0,-4-34 129,7 30-129,-7-30 0,7 30 0,-7-30 0,5 26 0,-5-26 0,4 27 0,-4-27 129,5 28-129,-5-28 0,5 21 0,-5-21 0,9 21 0,-9-21 258,9 17-258,-9-17 0,7 19 0,-7-19 0,10 21 0,-10-21 129,13 22-129,-13-22 0,14 20 0,-14-20 129,0 0-129,25 25 0,-25-25 0,17 13 0,-17-13 0,21 16 0,-21-16 129,22 9-129,-22-9 0,23 15 0,-23-15 0,24 9 0,-24-9 0,27 10 0,-27-10 0,28 6 0,-28-6 0,25 10 0,-25-10 0,28 5 0,-28-5 129,32 8-129,-32-8 0,30 6 0,-30-6 0,30 4 0,-30-4 0,26 8 0,-26-8 0,27 3 0,-27-3 0,23 3 0,-23-3 0,24 0 0,-24 0 0,25 0 0,-25 0 0,25 0 0,-25 0 0,30 0 0,-30 0 0,24 0 0,-24 0 0,23-1 0,-23 1 0,25-2 0,-25 2 0,25-2 0,-25 2 0,30-1 0,-30 1 0,26-7 0,-26 7 0,28-1 0,-28 1 0,25-4 0,-25 4 0,25-4 0,-25 4 129,25-7-129,-25 7 0,26-9 0,-26 9 0,28-12 0,-28 12 0,27-9 0,-27 9 0,26-15 0,-26 15 0,27-13 0,-27 13 0,24-12 0,-24 12 0,22-9 0,-22 9 0,17-12 0,-17 12 0,0 0 0,23-21 0,-23 21 0,0 0 0,23-21 0,-23 21 0,14-24 0,-14 24 129,20-21-129,-20 21 0,17-26 0,-17 26 0,14-28 0,-14 28 0,13-24 0,-13 24 0,12-32 0,-12 32 129,12-35-129,-12 35-129,15-32 258,-5 11-129,1 0 0,-1-1-129,-10 22 129,22-38 0,-14 19 0,-2 1 0,2-1 0,-6-1 129,-2 20-129,7-30 0,-3 11 0,-4 19 0,3-34 129,-1 15-129,2 0 0,-4 19 129,1-33-129,-1 15 0,0-1 0,0-1 0,0 20 0,0-32 0,0 32 0,0-35 0,0 35 0,-5-33 129,5 33-129,-2-31 0,1 12 0,1 19 0,-6-28 0,6 28 129,-3-22-129,3 22 0,-6-22 0,6 22 0,-8-19 0,8 19 0,-14-23 0,14 23 129,-15-22-129,15 22 0,-14-28 129,14 28-258,-7-27 258,7 27-258,-5-27 258,5 27-258,-5-27 258,5 27-258,0 0 129,-13-29 0,13 29 0,0 0 0,-17-26 0,17 26 0,0 0 0,-18-23 129,18 23-129,-12-19 0,12 19 0,0 0 0,-23-23 0,23 23 0,0 0 0,-27-22-129,27 22 129,0 0 0,-23-17 129,23 17-129,0 0 0,-14-24 0,14 24 0,0 0 0,-16-28 0,16 28 0,-12-22 0,12 22 0,-16-25 0,16 25 0,-14-19 0,14 19 0,-14-19 0,14 19 0,0 0-129,-18-21 129,18 21 0,0 0 0,-19-14 0,19 14 0,0 0 0,-21-16 0,21 16 0,0 0 0,-27-13 0,27 13 0,0 0 0,-23-9 0,23 9 0,0 0 0,-26-12 0,26 12 0,0 0 0,-25-6 0,25 6 0,0 0 0,-23-7 0,23 7 0,0 0 0,-21-9 0,21 9 0,0 0 0,-25-5 0,25 5 0,-18-2 0,18 2 0,-19-1-129,19 1 0,-19-7-645,19 7-3612,0 0-387,-46-26-258,5 3-645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9-29T01:47:18.97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40 129,'0'0'1290,"0"0"-258,0 0 129,9-21 129,-9 21-129,0 0 0,0 0-387,0 0-129,0 0 0,0 0 0,11-19-258,-11 19 129,0 0-258,0 0-129,0 0 0,0 0 0,0 0 129,0 0-258,17 11 129,-17-11 0,0 0 0,6 23 129,-6-23 129,7 29-129,-7-29 0,9 34 0,-8-11 129,5 7-258,1 1 0,-2 8 0,2 3 0,-3 11-129,3 1 0,-4 8 0,4 3 0,-1 1 0,1 2 0,1-2 0,0 7 0,0 2 0,3-2 129,-2 0-258,1 8 258,-1 0-129,2 4 0,1 5 0,2 1 0,0-4 129,-1 8-129,3-2 129,-4-2-129,6-1 258,-6 1-129,0 2-129,-3-9 129,-2 5 0,0-2 0,0 3-129,-3 3 129,-2 0-129,-1-4 0,1 0 0,2 3 0,-4-2 0,1-4 0,-1 2 129,2-10-258,0 8 258,-2 5 0,0 0 0,0-4-129,-4 5 129,-3 6 129,0-7-258,-1-1 129,-3 1-129,2-10 0,0-1 129,0-6-129,1-6 129,-1-2-258,4-2 258,-1 3-129,3-9 0,1 6 0,2-5 0,0 0 0,0 3-129,0-4 129,3-4-129,1-1 258,0 2-258,1-7 129,-3 5-129,5-7 129,-4-1 0,-1-3 0,1-3 0,-1 1-258,-2-3 258,0-6 0,0-1 0,0-6 0,-5 2 258,1-2-258,-3 3 0,6-4 0,1 2 129,0-3-129,0 6 0,0-6 0,0-3 0,0-19 0,1 29 0,-1-29 0,9 20 0,-9-20 0,0 0 0,0 0 0,21 18 0,-21-18-129,0 0-129,0 0 0,16-14-516,-16 14-1677,27-29-1806,-27-3-258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9-29T01:47:24.32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138 224 1,'-59'-28'1160,"49"7"1,10-1-129,10-3 0,17 2-129,10 1-258,7-4 258,11 5-387,-8 5-129,5 5-129,-8 6-258,-4 0 0,-15 5 0,-25 0-258,14 19 258,-19 1 0,-23 4 0,-13 2 0,-10-2 258,-6 5-129,-1-8 129,2 5-129,4-11 258,8-2-129,9-12 129,10 1 0,25-2 0,-12-10 0,12 10-129,28-40 129,13 17 0,10-3-258,7 3 0,11-3 0,2 4 0,3 6-129,-5 4-129,-6 9 0,-10 3-129,-16 0 0,-3 11-129,-34-11 0,24 47-129,-24-15 129,-19 6 0,-9-1 129,-9 4 0,-9 0 0,-5-8 129,-1 4 258,-1-11-129,8-3 258,7-5-129,5-3-129,12-4 129,21-11 129,0 0-129,0 0-129,0 0 258,37 10-258,-5-10 0,6 0 0,-1-2-258,2-3-129,2 5 129,-8-1-387,-4 1-129,-8 0-258,-21 0-258,23 16 258,-23-16 0,0 30 129,0-30-129,-36 40 387,5-14 130,-6 3 515,-6 3 0,-3-4 0,-5 2 257,-2 4 1,4-5 0,-1 3 0,8-10-129,5 1 258,5-7-258,11-2 129,21-14 0,0 0 0,0 0 0,21 4 0,22-9 0,8-11-129,7 0-129,11-4 0,1 2-258,5 3-258,-10 6-129,-3-3-129,-13 11-129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9-29T01:47:24.49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185 0 1,'-125'50'773,"85"-36"-128,20-6-129,20-8-129,11 0-387,24-5-387,16-10 0,13 3-258,6-7-129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9-29T01:47:29.39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141 1018 258,'-113'-7'645,"84"-7"0,22-7 258,14-11-129,27-3 0,17-5 129,18-9-129,21-6 0,12-1 129,13 0-129,10-1-387,2 4 0,-5 3-258,-11 5-516,-19 8 129,-23 0-129,-23 13-129,-37 2-129,-22 11 129,-40 5 129,-26 6 258,-16 0 258,-17 1 258,-4 15 258,-11-7 129,19 6 0,2-10 0,25 3 129,14-8-129,21 3 0,13-3-258,33 0 0,0-20-129,26 8-129,20-7 129,16-2-258,12 5-129,7-3 0,7 6 0,-1 5-129,-9 8-258,-17 1 0,-11 17-258,-26 6 258,-15 10-129,-14 1 0,-23 2 258,-11 1-129,-9-5 129,1 0 258,1-9 129,10-3 0,6-12 258,30-9 0,0 0 0,0 0 129,23-4-129,25-11 129,12-4-129,16-1-129,10-2 129,10 0-387,-1 6 129,-9 2-258,-6 7 0,-15 1-258,-17 6 0,-18 5 129,-30-5-129,0 35 129,-30-9 129,-18 3 0,-7 0 129,-8 7 0,-9-2 129,8 2 0,4-5 0,14-2 0,6-9 258,22-1 0,18-19-129,0 0 258,35 8-258,22-8 0,8-10 0,20 1-129,1-2-129,6 3 0,3-1-129,-8 7 0,-15 4-129,-12 9 0,-18 10 129,-20 7 0,-19 9-129,-12 3 129,-24 8 129,-13-3-129,-5-3 387,-6 0-258,6-6 258,7-9-258,9-8 129,13-3 129,22-16 0,0 0-129,15 6 129,22-6 0,14-5-129,12-3 129,13-4-129,14-2-129,9-1 0,7 1 0,3 4-129,-5-1-129,-6 4 129,-12 4-258,-7 3 0,-19 0 129,-14 3-258,-21 9 387,-25-12-129,12 24 258,-12-24-129,-23 32 129,-1-18 129,-1 0-129,-5-4 129,7 1 0,2-3 0,21-8 258,-23 2-258,23-2 0,0 0 129,23-23-129,9-3 0,5-2 0,7-10 129,5-11-258,6-1-258,0-7 129,-11 2 0,-11 0 0,-13 10-129,-15-1 0,-12 9-129,-30 6 258,-12 14 0,-13 1 129,-7 5 0,0 1 0,7 4 0,11-4 129,11 5-129,40 5 0,-11-29 0,29 8 0,29-3 0,17-9 0,17-4 0,11-5 0,17 3 0,2-4 0,-1 4 129,-8 4-258,-14 11 129,-14 2-129,-15 9-129,-20 6 0,-39 7-129,0 0 129,0 0 0,-39 15-129,-4-2 258,-13-4 0,-6 3 129,-3-8 0,5 0 0,5-3 129,6-1 0,13-1 129,10-14-129,26 15 0,-11-34 0,11 34 0,34-38 0,3 19-129,11-2-129,5 2 0,1 4-129,-3 6-258,-3 6-129,-11 1-129,-7 4-129,-30-2 129,7 33 0,-23-12 129,-21 7 129,-17 5 129,-6-1 516,-6 3 258,-1-7 129,9 1 0,5-8 0,14 5 0,13-13 258,26-13 0,0 18-129,21-17-258,18-1 0,14 4 129,8-4-258,8 5-129,5 2-258,-7 5-258,-5 8-129,-16 6 0,-18 11-129,-17 4 258,-11 10-129,-32-1 258,-14 7 258,-12-5 129,-13-5 258,3 2 129,2-12 129,6-4-129,13-17 129,17 1 0,30-17-129,0 0-129,0 0 129,58-11-129,4-8-258,26-3 129,9-5-258,11 3 0,10-1-129,-7 11 0,-7 4-129,-17 10 129,-17 0 129,-26 10-129,-21 16 129,-23 8-387,-19 5 387,-23 8 0,-11-2 258,-9 2-258,0-2 0,4-3 0,8-9 0,12-5 129,9-7 0,29-21 0,-8 17 129,22-14-129,19-3 129,20-4 0,21-8-129,18-1 129,17-8-258,8 1 0,12 3-129,-2-3 0,-2 8-258,-15-1 129,-19 9-129,-20 4 0,-16 0-129,-22 12 129,-21 10 0,-12 2 258,-12 6 0,-14-2 0,-4 5 258,1-10 0,3-1 0,7-6 258,19-16-129,-22 19 129,22-19 129,22-6-258,4-15 129,16 9 0,4-17-129,7 6-129,0-8 0,-3-2-258,-3 5 129,-12-1-129,-10 0 0,-18 1 129,-7 2-129,-24-3-129,-17 1 0,-8 1 258,-8 3-129,1-3 129,4-2 0,10 0 129,14-5-258,17 6 258,13-10 129,32 4 0,17-11-129,23 4-129,18-3 0,13 1 129,14 2-129,-3 4-129,-1 8 0,-13 1-129,-13 15-129,-22 0 0,-18 13-258,-31 0 258,-18 0-129,-25 25 129,-23-9 129,-19 1 129,-14 1 129,-4 1 129,-3-7 0,10 2 129,11-6 0,13 2 129,17-7-129,37-3 0,0 0 129,10-1-258,38-11 0,21 1 129,7-7-129,21 4-129,10 2 129,1 3-258,0 6 0,-11-1 0,-18 4 0,-21 13 0,-21 11 0,-26 5-129,-23 11 129,-34 7 0,-28 11 258,-27 7-129,-21-4 129,-10 3 129,-9-5-129,1-7 0,8-6 129,15-9 0,20-21-129,25 0-129,21-7 387,26-9-258,25 0 0,12-20 0,36 0 0,24-9 0,27 2-258,18-4 258,15-2-129,9 4 0,2 15-129,-7-1 129,-18 14-129,-21 1 0,-21 8 129,-28 16-129,-23 10 129,-25 7 0,-21 4 0,-27 10-129,-12 8 129,-20 7-258,-2-1 258,2-7 0,8-5 0,8-13 0,22-4 258,15-16-129,27-24 0,27 0 0,22-8 0,24-17 0,18-4 0,15 4-129,13-9 0,1 0 0,3 11-129,-8 0-129,-9 10 129,-20 4-129,-12 9 0,-24 1 0,-15 15 129,-19 6 0,-13 7 129,-8 3 0,-11-3 0,-1-1 0,-1-3 129,6-1 0,12-24-129,0 0 129,0 0 0,38-5 129,10-24-129,16-6-129,8-11 129,11-4-129,7-7 129,3-2-129,-8-1 0,-4 2 0,-14 8-129,-10 0 0,-22 1-258,-21 8 258,-14 7-129,-23 1 0,-19 7 0,-15 3 129,-3-3 258,-3 5 0,5 1 0,14 3 129,15-3-129,22-1 0,18-7 258,33 1-258,18-7 0,24 1-129,18-2 0,13-2 129,10 4-129,0 5 0,-3 7-129,-17 9 0,-6 12-258,-27 0 129,-18 12 0,-31 16 0,-25 10 0,-33 0-129,-26 6 129,-22 2 129,-21-5 129,-16 0 0,-6-13 258,6-4-129,8-9 258,20-4-129,13-11 129,22 0-129,23 0 129,32 0-129,5-32-129,40 11-129,18-3 129,22-1-258,17-1 129,9 3-129,13 7 0,-8 10 0,-10 6-258,-14 0 258,-16 22-129,-28 6 129,-31 17 0,-17 1 129,-24 10 129,-22-1-129,-16-1 129,-9-3 0,-8-7 129,3-3-129,5-14 258,10-4-258,9-15 129,17-1-129,9-7 0,26 0 0,0 0 0,8-17 0,21 4 129,4 4-129,10-3-258,-6 6 129,0 3 0,-7 3-258,-30 0 258,21 24-129,-21 2 129,-19 6-129,-13 10 0,-2 0 129,2 2 0,4-5 129,5-5-129,20-8 129,3-26 0,35 21 258,20-22-258,17-15 0,20-6 0,12 3 0,12-12-129,8 5 0,-8 4 0,-10 6-129,-16 4 0,-17 4-129,-17 8 129,-19 0-129,-37 0 0,4 36 129,-13-7 129,-23 8-129,-5 5 129,-12-1 0,1 17-129,-3 0 258,-2 8-129,5 3 0,11 0 0,13-5 129,15-8-129,10-7 129,33-22 0,24-10 0,20-17 129,24-15-258,15-20 129,10-14-129,5-3 0,-3-7 0,-9 1-129,-21 3 129,-14 6-258,-25 4 129,-23 8 0,-23 4 0,-14 6 0,-23 6 0,-14 5 129,-13 3-129,-3 3 129,-7 0 0,-5 7 0,2 3 0,-3-3 129,13 3 0,4 0 0,12 0 0,9-4-129,28 4 129,-11-22 0,23 4 129,25-3-258,16-6 0,16-5 129,12-5-129,11 0 129,7-1-129,2 6 0,-10 2 0,-15 5 0,-12 4 0,-18 12 0,-46 9-129,0 0 0,-41 0 129,-31 1-258,-24 11 258,-18-4 0,-12 5 0,-11-5 0,4-3 258,17-5-129,15 0 0,18-13 0,25-3 0,26-12 0,31-5 0,13-7 0,36 0 0,19-8-258,24 2 129,19-6 129,15 8-258,2 3 129,-10 1-258,-4 12 0,-18-1-387,-9 18-387,-34 1-2193,-28 8-1161,-24 2-129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9-29T01:47:41.77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0 287 774,'30'-10'1419,"-10"8"-258,8 2 129,4-3-387,8-2-129,12-1-258,9-5 0,5 1-258,4-8-129,-1 2 129,-5-1 0,-6 0-129,-9 1 0,-14 3 0,-35 13-129,0 0 0,0 0 0,-38-12 0,-17 20-129,-19 9 129,-11 4 0,-1 1 387,-3-2 0,15-1 129,5-2-129,22-5 129,13-12 0,34 0 129,0 0-258,27-25-129,22 0 258,20-1-387,16-8 129,15 4 129,6-3-258,2 8 0,-1 1-129,-11 8 0,-13 5 0,-16 9-129,-21 2 0,-20 13-129,-19 15 129,-14 3 0,-26 16 0,-15-5 0,-3 3 258,-7 0-129,1-4 129,4-12 0,7-8 258,16-13-129,30-8 0,-10-9-129,17-15 0,28 0 0,7-13 0,15 3-129,8-10 258,8 2-258,6-3 129,6 7-129,-8 6 0,-4 6 0,-8 10 0,-12 10-129,-11 6 129,-14 11-258,-17 17 129,-11 13-129,-12 8 258,-15 5-129,-3 8 129,-2-6 0,2 3-129,4-11 258,7-6 0,15-14 0,4-28 0,30 18 0,12-23 258,17-11-258,11-9 0,13-2 0,5-2-129,-3 6 0,-4 4 0,-12 9-129,-12 10 0,-22 2 129,-19 25-129,-20 10 0,-26 22-129,-24 8 258,-19 15 0,-8 10 0,-13-2 258,6 0-129,7-16-129,16-4 258,17-22-129,23-16 0,25-32 0,16 16 0,30-21 0,21-11 0,13-3-258,4-2 129,8 5-258,-7 2 129,-4 9-129,-21 5 0,-14 6-258,-25 15 258,-21 21 258,-21 2-129,-27 14 129,-17 4 0,-14 6 129,-3 0 0,-8-8 387,16-8-258,5-11-129,20-12 129,10-13 0,39-16 0,0 0 0,0-15-258,27-4 0,10 0 0,9-1-258,-2 4 129,2 6 0,-9 1 0,-2 9 0,-35 0 0,25 32-129,-25-5 129,-13 7 129,-10-2-129,-7 1 129,0-2 0,-5-8 0,5-2 0,4-10 129,3-5-129,3-6 0,20 0 0,-24 0 0,24 0 0,-25 1 0,4 7 0,-1 10 0,-8-1 0,-10 3 0,-4-1 0,-4 4-129,-3-10 129,-2 0 0,2-10 0,-4-3 129,9-7 0,4-10 0,5-4 0,5-16 129,7-1-129,4-6 0,5-4 0,2 0-129,2-1 0,-4 2 258,2 1-516,-7 7 258,-8 5-129,-8 10 0,-12 7 0,-2 5 0,-9 8 129,-4 4-129,4 0 129,4 5 0,10 6 129,12-7-129,17 1 129,17-5 0,0 0 0,35-21-129,14-4 129,17-4-129,8-3 0,9-1-129,5 3 129,-3 5-129,-8 9 0,-8 10-129,-16 6 258,-18 10 0,-19 22 0,-16 10 0,-16 13 0,-24 15 0,-22 8 0,-16 4 129,-13 1-129,-12-2 0,1-11 258,7-11-129,13-9 0,15-22 129,25-8 0,23-19-129,19-1 0,35-21 0,21-2-129,29-11 0,21-4 0,19-6-129,11 3 129,12 7-129,1 5-129,-6 12 129,-4 5-129,-14 12 129,-17 12 0,-9 18 0,-16 6 0,-14 8 129,-15 4 0,-6 1-129,-9-5 129,-4-4 0,-5-11 0,-2-8 0,1-13 129,-1-8 0,5-6-129,1-15 129,8-8-129,-3-8 129,9-9-129,5-14 0,5-2 0,11-9 129,3 9-129,-3-4 0,-4 8 258,-10 8-258,-4 14 0,-21 16 0,-11 14 0,-19 6 0,-3 17-258,-17 7 258,1 3 0,3 4 0,6-5 0,4-6 258,6-20-258,25 12 0,14-16 0,17-18 129,15-9-129,15-14 129,10 2-129,10-6-129,-1 4 0,-6 7-258,-14 7 258,-13 10 0,-17 8-129,-23 9 0,-32 4 129,0 24 258,-21 10-258,-22 3 258,-11 7 0,-10 11 0,1-2 0,-5-3 129,12-5-129,8-15-129,15-6 129,33-24 129,0 0-258,3-9 129,41-20-129,15-7 129,11-5-129,10 3 0,1 1 0,-5 12 0,-7 5 0,-16 12-129,-11 8 129,-19 7-129,-18 19-129,-5 8 258,-18 8-129,-10 8 129,-2 1 0,-5-1 0,3-1 0,7-9 129,11-6-129,7-12 258,7-22-129,16 2-129,18-12 129,12-17-129,8-5 129,3 1-129,-1 3-129,-8 5 129,-4 7-129,-14 15 129,-9 1-129,-19 25-129,-6 6 258,-15 10-129,-6 3 129,4 1 0,2-8 0,3-4 129,11-9-129,5-24 258,22 0-129,14-13 0,15-24 0,16-7 0,12-11-129,11-8 0,8-4 129,4 3-129,-3 5 0,-9 9-129,-13 8 0,-11 9 129,-28 12-129,-38 21 0,0 0 0,-33 12-129,-31 12 258,-20 5 0,-6 0 258,-11 2-129,8-3-129,4-8 129,21-3 0,11-13 0,20-4 0,16-4 0,21-17 0,10-13-258,24-7 258,19-16-129,12-5 0,20-13-129,8-8 129,6-3-129,0-4 0,-5 5 129,-10 1-129,-6 13 129,-11 3 0,-16 12 0,-7 13 0,-7 12 0,-5 12 0,-7 10-129,0 9 129,3 6 0,-2 10 0,-1 6-129,0 6 0,-4 7-129,-2 1 129,-8 13 0,-11 6 129,-11 3-129,-22 13 129,-13 6 0,-19 12 0,-11 4 129,-14-2-129,5-6 129,4-9-129,12-15 129,12-9 129,22-17-258,25-18 129,10-17-129,49 0 0,11-14 129,18-8-129,13-4 0,15-1 129,-2 0-129,1 7 0,-15 7 0,-11 10-129,-15 3 129,-20 19-129,-25 15 129,-19 15-129,-25 14 129,-21 3-258,-5 6 258,-5-9 258,3-5-258,5-9 129,15-14 0,13-20-129,20-15 129,13-15-129,20-19 129,20-3-129,7-11 129,12 1-129,8 5 0,-1 1 0,-5 15-129,-8 8 129,-6 13 0,-14 7-129,-9 19 0,-16 7 129,-9 12-129,-10 4 129,-2 5 0,0 7 0,-5 2 0,-1-4 0,6-6 0,4-11 0,21-12 0,13-12 0,17-13 0,12-17 0,16-18 0,11-12 0,5 1 0,1-3 0,-8 3 0,-11 11-129,-10 11 129,-15 10-258,-17 9 258,-16 5 0,-14 20-129,-9 9 129,0 5 0,-7 8 0,-2 1 0,7 0 129,2-2-129,11-12 0,19-8 0,16-6 258,19-15-258,16-4 0,18-20 129,7-4-129,10-14 0,2-3-129,6-2 129,-8-5 0,-13-1-258,-17 9 129,-17-1 129,-21 3-129,-18 15 0,-30 5 0,-20 7 0,-31 6 129,-16 7 0,-16-3-129,-10-1 258,-11-2 0,1-5 129,13-5 0,13-13 129,20-2-129,25-8-129,23-5 129,15-4-258,36 0 129,18-1-258,16 3 129,14 5-129,7 8 129,-3 9 0,1 11-129,-10 15 129,-10 4-129,-13 22 0,-21 15 129,-24 16-129,-20 13 0,-24 14 129,-22 6-258,-16 2 258,-13-2 0,-3-5 0,5-14 258,7-16-258,18-14 129,14-25 0,37-16-129,0 0 129,18-28 0,31-9-129,16-4 0,9-7 0,16 3 0,4-1 0,-4 4 0,-4 11 0,-10 12 0,-16 11-129,-14 8 129,-12 11 0,-20 18 0,-12 5-129,-2 10 129,-16 5 0,-2-4 0,-1 1-129,6-9 258,6-10-129,7-27 0,9 24 0,18-24 129,10-13-129,7-8 0,9-3 0,1-3 0,-1 4 0,-5 3 0,-6 12 0,-8 3 0,-9 5 0,-25 0-129,24 37 129,-22-4 0,-2 8 0,2 1 0,5-1-129,5-8 258,11-5-129,14-10 0,18-9 0,9-9 0,13-1 0,11-24 0,8 4 0,4-3 0,1-3 0,-6 9 0,-12 0 0,-9 10 0,-12 1 0,-16 7 0,-16 16-129,-9 8 129,-14 13 0,-7 5 0,0 0 0,0 0 0,0-3 0,0-7 129,0-32-129,23 18 0,2-22 129,8-21 0,4-14-129,8-9 129,0-5-129,3-6 0,-7-3 0,-1 1 0,-12 0 0,-12 6-129,-14 10 129,-12 8-129,-26 9 129,-22 15-129,-13 5 129,-17 8-129,-4 0 258,1 8-129,4-1 129,13-1 129,12-6-129,25 0 0,37 0 129,-9-22-129,34-3 0,32-3 0,22-10-129,18-3 0,16-6 0,12 0 0,8 4-129,-1 8 0,-17 8 0,-16 12 0,-22 15 0,-22 12 0,-32 18 129,-23 18-129,-42 11 129,-27 14 0,-23 7 0,-14 4 0,-12-4 0,-2-9 0,10-6 129,15-15 0,16-13-129,17-16 258,25-13-258,37-8 129,-9-13 0,27-6 0,20-6-129,17-2 0,7 0 0,3 2 0,2 9-129,-3 3 129,-8 9-129,-10 4 0,-12 11 0,-15 11 0,-15 11 0,-6 12 129,-19 9-129,-15 5 129,-8 10 0,-7-3 0,-4 0 0,4-6 0,2-11 0,12-9 0,10-12 0,27-28 0,-12 22 0,12-22 129,25 0-129,1 0 0,6-1 0,-4 1 0,2 0 0,-9 1 0,-21-1 0,14 36-129,-14-10 258,-14 6-129,-7 6 0,0-2 0,0 1 0,5-3-129,4-5 129,3-5-129,7-6 129,2-18-129,0 20 129,0-20-129,0 0 129,0 0 129,0 0-129,7 17 0,-7-17 0,0 0 0,-18 33-129,18-33 258,-14 31-129,14-13-129,0 2 129,6 1 0,15-1 0,9-2 0,3-4 0,6 3 0,0-1 0,-4 2-129,-1 1 129,-6 2 0,-16 13-129,-12-5 129,-7 13 0,-17 0 0,-8 2 0,-4 2 0,3-11 0,3-5 129,9-8-129,21-22 0,0 0 129,0 0-129,33 4 129,6-8-129,2-5 0,-1-3 0,-1 9 0,-4 3 0,-12 0 0,-23 0 0,18 21-129,-18-2 129,-9 4 0,-7 0 0,0-6 0,-3 4-129,5-2 129,14-19 0,-23 22 0,23-22 0,0 0 129,0 0-129,26 0 0,-1 0 129,3-3-129,2-3 0,-1-1 129,-3 2-129,-5 4 0,-21 1 0,21 0 0,-21 0 0,-15 4 0,-15 9 0,-16-1 0,-13 4 0,-16-2 0,-17 9 0,-11-4 129,-2 4-129,-5-2 129,-1-1 0,10-7 129,10-2-129,15-5 0,12-6 0,16-1 0,17-14 129,17-11-258,12-9 0,4-1 0,21-8-258,7 1 258,3-5-129,-1 3 0,0 7 129,-11 10-129,-9 3 0,-12 25 129,-35-8-129,-25 13 129,-27 11-129,-22 5 129,-23-1 129,-13-4 0,-3 2 129,6-15 0,19-3 0,17-3 0,28-15-129,27-13 129,30-11-129,21-9-129,21-3 0,27-8 0,10 4-129,11-4 129,2 13 0,-1 6-129,-6 16 129,-11 10 0,-16 13-129,-37 4 129,16 21 0,-32 11-129,-21 2 129,-16 7 0,-9 4 0,-7-2 0,4-3 129,-1-11-129,15-8 0,7-13 0,16-8 129,16-18-129,12-14 0,7-10 0,14-4-129,5-6 258,4 2-258,0 1 258,-5 7-129,-4 10 0,-14 11 0,-7 21 0,-23-13 0,-24 18-129,-20 16 258,-15 3-129,-9 5 0,-8 4 129,5-4 0,10-7 0,11-5 0,18-12 0,25-5-129,20-19 129,13-10-129,26-16 0,13-7 0,11-11-129,9-2 0,1-3 0,-3 10 129,-7 4-129,-14 12 129,-18 18-258,-21 24 258,-14-5 129,-35 17-129,-25 26 129,-22 11-129,-11 6 0,-13 8 129,-2 2 0,5 1-129,13-12 0,14-4 0,20-13 129,18-17-129,24-10 0,28-10 0,0-14 0,16-13 0,25-5-129,3-5 0,9 1 0,0 0 0,-4 7 0,-12 7 0,-12 5 0,-25 17 0,0 0 0,-41 13 129,-22 15 0,-13 10 0,-21 3-258,-11 11 516,-8-2-129,4-8 129,8-6-129,16-9 129,10-11-129,20-12 0,21-9 129,21-23-258,16-10 129,16-8-129,14-6 0,9-8-129,12 5 129,-5 4 0,-2 11 0,-10 6 0,-6 17 0,-28 17 0,0 0-129,-30 35 129,-34 5 0,-20 10 0,-26 4-129,-8 3 258,-13-8-129,8-7 258,8-13-258,18-13 129,16-16 0,30-8 0,21-25-129,21-8 0,9-9 129,12-9-258,13-9 0,5 6 129,4 1-129,-4 7 129,-2 11-129,-11 7 129,-17 36-258,0 0 258,0 0 129,-38 29-129,-12 20 0,-12 8 0,-1 7 129,-4 1-129,2-3 129,12-9 0,8-16-129,14-9 0,31-28 0,0 0 0,0 0 0,23-39 0,17 4 0,3-5-129,4 2 129,-1 2-129,-12 12 129,-8 5 0,-26 19 0,0 0-129,-42 9 129,-16 20 0,-20 8 0,-17 9 129,-13-1-129,-12 4 129,5-8-129,6-9 129,8-6 0,15-12 0,13-14 0,22-5-129,19-20 129,20-14-129,12-5 0,9-13 0,17-1 0,6-2 0,5-2-129,-5 7 0,-7 12 0,-9 10 129,-16 33 0,-13-10-129,-29 20 129,-20 23 0,-17 14 0,-15 7 0,-14 11 129,-6-2 0,-3-10-129,10-7 0,6-12 129,13-11 0,17-11-129,18-12 129,20-18-129,20-13 129,13-14-129,16-9 0,20-6-129,8-3 0,5 0 0,0 6 0,-3 7 0,-7 9 129,-12 19-258,-27 22 258,0 0 0,0 21 0,-37 17 129,-16 11 0,-7 6 0,-9 3-129,0-4 258,7-6-258,8-11 129,11-12-129,18-15 129,25-10-129,0-11 129,18-17-129,12 0 0,7-4-129,-2 1 129,-3 2 0,-4 11-129,-28 18 129,22-10 0,-22 10-129,-32 25 129,-9 4-129,-8 7 129,-11 4 0,-7-2 0,3-6 0,3-5 129,8-11-129,8-9 0,8-7 129,9-13-129,14-14 0,7-6 129,5-6-129,2-3 0,0-1 0,0 3-129,-7 6 129,-11 13 0,-8 12-129,-18 9 129,-16 8 0,-14 19 0,-9 7 0,-12 2 129,1 4-129,0-6 129,8-7 0,12-14-129,17-2 129,15-11 0,19 0 0,20-18-129,3 1 129,19-8-129,6 2 0,3 1 0,-3 2 0,-4 11-129,-21 9 129,0 0 0,-2 20 0,-30 6-129,-14 11 129,-5 4 0,-5-2 0,-3-7 0,10-1 0,5-10 129,9-8-129,12-11 0,23-2 0,-11-18 129,15-3-129,19-8 0,7-2 0,3 0 0,1 1-129,-4 8 129,-6 6 0,-4 6 0,-20 10-129,0 0 129,-16 26 0,-14-3 0,-5 5 0,-1-2 0,1-1 0,1-5 0,8-9 129,7-3-129,19-8 0,0 0 0,0 0 129,0-23-129,14 6 0,17-9 0,7 3-129,2 2 129,-3 3-129,-9 10 129,-28 8-129,0 0 129,0 34 0,-37 7-129,-19 9 129,-13 4 0,-7 7 129,-3-6-129,6-5 129,10-9-129,13-17 129,13-12-129,16-12 129,12-20-129,9-16 129,20-7-129,10-7 0,12-7 0,8-3 0,13 8 0,-3-1-129,0 10 129,-7 8-129,-7 7 0,-11 12 129,-15 10-129,-20 6 0,0 12 129,-18 13 0,-14 10-129,-8 4 129,-6 7 0,-4-4 0,1-5 0,0-1 129,1-12-129,6-6 0,3-14 0,3-4 0,6-8 129,0-9-129,13-9 0,-3-6 0,15-4 0,3-5 0,2 3 0,14-2 0,4 6-129,3 4-129,4 18-516,-25 12-2709,0 0-1290,0 0-129,-62 5-387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9-29T01:47:32.35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5002 1673 1032,'-60'-1'2580,"33"-11"-516,6 1-258,2-10-387,13-5-387,3-11-258,3-4-129,12-8-129,9-1-129,4-8 129,7 1-258,0-1 0,-1 8 0,-4 0 129,-6 14-258,-7 0 0,-10 10-129,-4 9 129,0 17-129,-39-25 0,7 21 0,-9-4-129,-8 4 129,0-3 129,1-3-129,6-1 258,6-3-129,19-7 0,13-5 129,8-5-258,26-6 129,14-5-129,16-3 129,9 0-258,6-1 258,-7 5-258,-7 8 129,-13 8 129,-7 4-129,-24 8-129,-17 13 129,-28-2-129,-27 2 129,-17 3 0,-22 5-258,-8-3 258,-11 0 0,2-3 258,14-2-129,12-2 0,18-6 0,19-7 0,22-4 0,22-6 129,13-4-129,25-5-129,12-6 0,17-1 129,11-7-129,7 5 0,-3-3 0,-2 5 0,-11 6 0,-14 7 0,-12 7-129,-39 21 0,0 0 0,-14-7 0,-37 7 129,-16 12-129,-12 0 0,-11 5 0,-4-5 129,4-3 129,12-6-129,11-3 0,16 0 129,19-4 0,13-4-129,19 8 129,7-30-129,19 14 129,12 0-129,6 0 0,5 7 0,4 3-129,-4 4 0,1 2 0,-15 5 0,-8 15-129,-20-1-129,-7 10 258,-13-4-129,-17 5 129,-12-1-129,-13 4 129,-7-4 0,-5-5-129,-3 2 129,1-3 129,4-2 0,10-3-129,2-4 129,11-4 0,12 3 0,8-5 0,22-8 0,-19 20 0,19-20 0,0 25 0,0-25-129,0 33 129,0-14 0,0-1 0,-5 3 0,-11-3 0,-9 1 0,-10-4 0,-4-5 129,-12-1 0,-4-5-129,-8-4 387,-1 0-258,-5-12 0,6-1 129,1-6 0,6-4-129,6-4 258,10-1-258,4 1 0,10-2-129,5 3 129,1 5-129,3 10 0,-6 2 0,-9 9 0,-12 5-129,-2 8 129,-4 7 0,-3 2-129,2-1 129,7-2 0,9-2 0,8-8 0,27-9 129,0 0-129,0 0 0,0 0 0,4-17 129,-4 17-129,33-34 0,-33 34 0,23-29 0,-23 29-129,0 0 129,-30 0 0,-8 4-129,-14 14 129,-11 5 0,-4 4-129,5 0 258,0-3-129,13-5 0,8-4 129,17-7 0,24-8-129,0 0 129,0-29-129,26 0 0,9-3 0,8-13 0,3 0 0,3-2 0,-5 6 0,-5 3 0,-13 12 0,-26 26-129,11-17 0,-23 20 129,-27 21-129,-18 13 129,-13 5-129,-17 8 129,-8-1 0,1-4 129,4-11-129,16 0 129,9-11-129,19-10 129,18-13 0,28 0-129,3-23 129,29-8-129,25 2 0,8-12 0,20 1 0,3-7 0,9 10-129,-5 3 129,-9 14-129,-13 7 0,-17 13 0,-21 5 0,-21 24-258,-13 8 258,-26 11 0,-18 2 129,-11-2-129,-3 0 129,-5-7 0,-4-3 0,7-10-129,4-7 258,5-4-129,7-5 0,9-6 129,7-1-129,2-5 129,8 0-129,1 0 129,19 0 0,-28-7-129,28 7 258,-30-12-258,12 8 0,-5-4 129,-7 3-129,-5-3 0,-4-1 0,-7 1 0,-7-2 0,-3-2 0,-2 2 0,3-3 0,-2 1 0,-1-1 129,7 1-129,2-1 129,10 1-129,-2-5 129,8 1 0,4 4 129,29 12-129,-31-33 0,22 13 129,9 2-129,0-1-129,0 19 129,2-33-129,-2 33 129,8-27-129,-8 27 0,0 0 0,-28-16 0,-2 16 0,-16 0 0,-8 0 0,-6 5 0,-4-1 0,-1 1 0,6-3 0,10-2 0,5-3 0,14-10 129,30 13 0,-16-41-129,18 11 129,17-3-129,11-3 129,14-6-129,9 6 129,-2 3-129,6 4 0,-9 8 0,-6 8 0,-10 5 0,-32 8 0,0 0-129,-14 21 0,-31 3 0,-18 0 129,-11 5-129,-18-3 129,-7 5-129,-3-5 129,5-8 129,14 1-129,12-11 129,17 2 0,8-9 0,21-1 0,25 0 0,0-17 0,21-1 0,16-6-129,11-2 0,7 0 0,5 0 0,-2 3-129,-7 5 129,-5 9-129,-14 5 0,-32 4 0,12 10 0,-23 9 0,-22 9 129,-17-3-129,-4 8 129,-6 1 0,-4 2 129,4-8-129,9-2 0,12-9 0,9-2 129,30-15-129,0 0 0,0 0 129,36 11-129,8-11 129,7-1-129,7-3 0,6 3 0,-6 1 0,-2 0-129,-12 6 129,-12 9-129,-12 2 0,-20 8 129,-9 3-129,-19 1 129,-13-2 0,-1-3 0,-4 1 0,2-4 0,3-6 0,16-7 0,25-8 0,0 0-129,9 21 0,28-9-516,0-7-387,18 22-1677,-2 10-1677,-18-7-258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0-12-15T21:24:07.2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54 123 7,'0'0'17,"0"0"-1,0 0-4,3 13-4,-3-13 0,-3 13-1,3 0-1,0-13-1,0 23 0,-2-9-1,3 5-1,-2 0 1,2 5-1,-4 4 0,5 4 1,-4-1 0,2 4-2,-2-1 1,2 2-2,-2-2 2,2 3-2,-2-4 2,0-1-3,1 1 2,-1 1 0,0-2-1,0 0 1,0 1-1,2-1 0,-3-2 0,3 1 1,-1-2-1,1-2 0,-2 0 0,1 3 0,-1-4 0,2 2 0,-2-4-1,2 2 1,-2-4 0,2 1-1,0 2 1,0-2 1,2 0-1,-2 1 0,1-4 0,-1 3 1,0-1 0,1 0-1,-1-4 0,2 2-1,-2-2 1,0 1-1,-2 2 1,2-2-1,0-2 0,-1 3 0,1-1 0,-1 0 1,1-3-1,-2 1 0,2-2 0,0-2 1,0 2-1,0-2 0,0-1 0,0 1 0,0-13 0,0 24 0,0-24 1,0 17-1,0-17-1,0 0-1,2 14-7,-2-14-26,0 0-1,-8-20 1,2-1-2</inkml:trace>
  <inkml:trace contextRef="#ctx0" brushRef="#br0" timeOffset="1328">0 43 1,'0'0'14,"0"0"-2,0 0-2,0 0-1,0 0 0,0 0-1,0 0 0,0 0-1,0 0-2,18 12 2,-18-12-1,13 6-1,-13-6 0,19 2 0,-19-2-1,25-2-1,-9-2 1,3 4-1,1-5 0,3 4-1,-1-3 0,1 3 0,-3-5 0,2 6 0,-6-3-1,5 2 1,-6-2-1,1 3 0,-2-1 0,2 2-1,-1 1 1,-1-1 0,1 0-1,0 2 0,1 0 1,-1-2-1,3 2 0,-1-2 0,-1 1 0,2 2 1,1-3-1,1 1 0,2-1 0,3 0 1,1-1-1,1 0 1,2-1-1,3-3 0,-2 0 1,3-2-1,-3 1 1,0 1-1,-3-2 1,1 2-2,-4 0 2,1 3-1,-3-1 0,0 1 0,2 1 0,1 0 0,-1-1 1,2 1-1,-1-2 0,1-1 0,0 2 1,-2-2-1,-2 2 0,-2 1 0,-2-1 0,0-1 0,0 2 0,-3 0 0,1-1 0,-2 1 0,1-1 0,-2 2 0,2-1 0,-1-1 0,-14 1 1,25 1-1,-13 0 0,-12-1 0,22 3 0,-22-3 0,22-1 0,-22 1 0,23 1 0,-23-1 1,16 3-1,-16-3 0,0 0 0,15 2-1,-15-2 0,0 0-1,0 0-3,0 0-2,0 0-5,0 0-9,-14-2-14,14 2 0,0 0 1</inkml:trace>
  <inkml:trace contextRef="#ctx0" brushRef="#br0" timeOffset="2312">1537 9 10,'0'0'17,"0"0"-2,0 0-2,0 0-3,0 0-1,-13 16-2,13-16 1,-5 21-3,5-2 0,-4-4-1,4 5 0,-2 1-2,2 5 1,-1 0 0,2 6 0,-2-3-1,2 2 1,-3 4 0,3 2 0,-4-3 0,5 3-1,-4-3 0,2 1 0,0 2 0,2 3-1,-1-5-1,0 2 0,-1-3 1,0 6 0,0-3-1,0 2 1,0-2-1,0 0 0,0-1 0,2-2 1,-1 1-1,-1-3 0,2-4 0,-2 2 1,1-4-1,-1 2 0,-1-4 0,-1-1 0,1 3 1,1 0 0,-3-4 0,3 1 0,-1-1 0,-2 0 0,2-1 0,-2 0-1,1-4 1,-2-1-2,3 2 1,-3-2-1,1-1 1,2 2 1,-1-4-1,1 1 0,0 0 0,-1 1 0,0 0 0,0 1 0,0 1-1,-1 0 1,-1 2-1,-2-1 0,4 0-1,2-18-4,-2 29-10,6-14-17,-4-15-2,0 0 1</inkml:trace>
  <inkml:trace contextRef="#ctx0" brushRef="#br0" timeOffset="3515">20 1675 12,'0'0'18,"0"0"-1,0 0-3,0 0-3,0 0-2,0 0 0,0 0-2,0 0-2,0 0-1,19-8 0,-2 11 1,-2-5-1,9 4 0,-2-4-1,7 2 0,-3-3 1,4 5-1,-1-5 0,2 3 0,-2-1-1,-1 1 0,1-3 0,2 4-1,-2-5 0,2 6 1,3-4-1,1 2 0,0 0-1,1 0 1,-2 2 0,0-4 0,-1 4 0,-2-2 0,-4-2 0,2 5-1,-6-3 1,3 3 0,-3-3-1,0 2 1,-1 1-1,1 0 0,2 0 1,-3-1-1,2 1 0,1-2 0,-2 2 1,2 1-1,-1-4 1,0 2-1,-5-1 0,2 0 1,-1-1-1,-3 0 0,0 2 0,-2-1 1,1 2-1,-1-3 0,0 3 2,-1-2-2,-1 0 1,2-1-1,-1-1 1,1 0 0,0-2-1,0 4 1,-3-6 0,3 3-1,-15 2 0,20-2 1,-20 2-1,15-4 0,-15 4 1,0 0-1,15-5 1,-15 5-1,0 0 0,12-5 1,-12 5-1,0 0-1,13 0-1,-13 0-3,0 0-24,0 0-8,0 0 0,0 0 0</inkml:trace>
  <inkml:trace contextRef="#ctx0" brushRef="#br0" timeOffset="5109">2479 783 14,'-12'7'23,"12"-7"-2,0 0-4,0 0-1,0 0-4,0 0-2,0 0-1,0 0-2,0 0-1,0 0-1,18 12 0,-18-12-1,27 4-1,-11-5 1,9 4-1,0-2 0,5-1-1,1-3 0,3 1 0,-1-2 1,1-2-2,-4 3 0,-1 1-1,-5-3 1,-2 3 0,-6-2-1,-2 2 1,-14 2-1,18-1 0,-18 1 0,0 0 0,0 0-2,0 0-1,0 0-5,0 0-4,0 0-14,0 0-10,-3-14-1,3 14 1</inkml:trace>
  <inkml:trace contextRef="#ctx0" brushRef="#br0" timeOffset="5656">2721 585 23,'-1'-22'27,"1"22"-9,0 0-3,0 0-3,0 0-4,0 0 0,0 0-2,-11 21-1,15-4 0,-6 1-1,8 8 1,-8 0-2,7 7 1,-4-2-2,2 3 1,-3 1-1,1 3 0,-2-4 0,2 3 0,-2-4-1,2-2 0,0-4 0,-1 1 0,0-8 0,2-2 0,-4-4-1,2-14 1,2 15-2,-2-15 0,0 0-4,0 0-13,0 0-16,0 0-2,0 0 1</inkml:trace>
  <inkml:trace contextRef="#ctx0" brushRef="#br0" timeOffset="6672">4420 433 18,'0'0'27,"0"0"-9,-3-16-2,3 16-1,0 0-6,-8-12 0,8 12-2,-11-12-1,11 12 0,-16-14-2,4 4-1,12 10 0,-22-12 0,9 9-1,-3-2 0,-2 3 0,-4-2-1,1 4 1,-5-1-1,-2 4-1,-2-1 1,0 3 0,-1 1-1,0 3 1,-1 3-1,1 2 1,2 2 1,3 0-1,-1 2 0,4 0-1,-2 1 2,6 0-2,3-4 2,1 1-3,2 2 1,2-1 0,2 2 0,2 0 0,0 3 0,2 1 0,-1 0 0,2 2 0,0-3 0,0 1 0,1-1 0,2-1 1,0 0-1,1 1 0,0-2 1,2 1-1,0 1 0,0 1 0,1-1 1,3 1-1,-2 0 0,1-1 0,1 0 0,-1 1 2,2-2-2,0-1 0,1-1 0,0 0 0,0-1 0,2 0 1,-2 1-1,3 1 1,0-2-1,2 0 2,1-2-1,1-1 0,3-1 0,1 0-1,-1-6 1,2-1-2,1-2 3,1-2-3,-1-2 1,4-1 1,-3-2-1,2-3 2,2 0-2,-1-1 1,-1 0-1,1-4 2,-2-2-3,0 2 1,-1-2-1,0 1 1,-1-1 0,-1-1-1,-1 1 2,-1 1-2,0 3 1,-2-3 1,-1 0-1,1 0 1,1 0-1,-2 0 1,0-4-1,-2 3 1,0-4 0,-1-1-1,-1-2 1,-3 0-1,-2-3 1,0 0 0,-2-2 0,1-2-1,-3 0 1,2 1-1,-1-2 1,-2 0-1,-1-2 1,0 0-1,0 1 0,0 0 0,-1 2 0,-2-1 0,1 4 0,-1 0 0,0 2 1,0 3-1,-2 1 0,1 0 0,-2 2-1,1 0 2,1 2-2,-3-1 2,7 14-3,-19-22 3,9 10-2,-2 1 1,0 1 0,12 10-1,-26-18 1,14 10-1,-1 1 2,13 7-2,-22-10 1,22 10 0,-20-7 1,20 7-1,-22-6 0,22 6-1,-19-8 0,7-2-2,12 10-6,-25-17-30,14 0 1,-2 0-2,-2-7 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0-12-15T21:24:15.8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1074 22,'0'0'21,"0"0"-2,0 0-3,0 0-1,0 0-4,0 0-1,0 0-1,12 4-1,1 2-2,-13-6-1,29 3-1,-10-3-2,6 1 0,1-2 0,2 2-1,1-2 1,3-1-1,-2 1 1,0 0-1,-4-2 0,-2 3 0,-6-2 0,-3 1-1,0 4-1,-15-3-3,15 7-4,-15-7-17,0 0-10,0 0 0,-19 9 0</inkml:trace>
  <inkml:trace contextRef="#ctx0" brushRef="#br0" timeOffset="579">98 1317 3,'0'0'21,"0"0"0,0 0-3,0 0-3,0 0 0,0 0-3,0 0-3,0 0 0,0 0-1,0 0-2,0 0-1,0 0 0,12-9-2,-12 9-1,18-2 0,-6 4 0,0-4-1,3 1 1,1 0-1,1 3 0,1-3 1,3 4-1,-1-3 0,2 1 0,-4 0 0,-1 3-1,0-2 1,-2 2-1,-15-4 2,22 4-2,-22-4 0,15 0-2,-15 0-4,0 0-29,0 0 0,0 0-1,0-15-1</inkml:trace>
  <inkml:trace contextRef="#ctx0" brushRef="#br0" timeOffset="5500">1349 1863 12,'0'0'13,"0"0"-1,0 0-2,0 0-2,0 0-2,0 0 0,0 0-1,0 0-1,-4-13 1,4 13 0,0 0-1,0 0 0,0 0 0,0 0 0,0 0 0,-7-13 1,7 13-2,-3-12 1,3 12-1,0-22 1,-4 8-2,6-2 0,-5 1-1,4-4 1,-2-2-2,1-2 0,-3-2 0,0 5 0,1-6 1,-1 4-1,0-4 1,0 4-1,-1 1 1,2 0 0,-1 1 0,1 1 0,0-2 0,0 1-1,0-2 1,3 0 0,-4-2 0,5 2-1,-4-1 1,4-1 0,-2 3 0,1 1-1,-1 0 1,1 1-1,1 3 1,-1-2-1,2-1 0,-2 2 1,1-2-1,-1 1 0,0 1 0,1 0 1,-2 0-1,1 0 0,-1 1 1,1 1 0,-1-3 0,0 0 0,0 1-2,0-2 2,0-2-2,-1 2 2,1 0-2,0 0 0,0 0 0,0 2 0,0 0 1,0 2 0,0 1 0,-1-1 0,1 1 0,-2 1 0,1 1 0,0-2 0,1 2 1,-2-1-1,2 1 0,0 0 0,2 0-1,-2-1 1,1 0 0,0-1 0,1 2 0,0-3 0,1 1 0,0 0 0,0 2 0,-1 0-1,1 0 2,0-1-2,-3 13 2,7-22-1,-7 22 0,5-21 0,-5 21 0,7-18 0,-7 18 0,5-18 0,-5 18 0,6-16 0,-6 16 0,5-15 0,-5 15 0,4-14 0,-4 14 0,5-12 0,-5 12 0,0 0 0,8-15 0,-8 15-1,4-15 2,-4 15-2,5-14 1,-5 14 0,6-13 0,-6 13 0,7-13 1,-7 13-1,0 0-1,10-16 2,-10 16-1,0 0 0,13-18-1,-13 18 2,0 0-2,13-16 1,-13 16 1,0 0-1,15-15-1,-15 15 2,14-12-1,-14 12 0,14-10 0,-14 10 0,13-9 0,-13 9 0,13-10 0,-13 10-1,0 0 2,16-11-2,-16 11 1,12-9 0,-12 9 0,14-10 0,-14 10 0,18-10 0,-18 10 0,16-6 0,-16 6 0,15-7 0,-15 7 0,14-4 0,-14 4 0,12-4 0,-12 4 0,15-6 0,-15 6 0,15-7 0,-15 7 1,15-8-1,-15 8 0,13-5-1,-13 5 1,12-6 0,-12 6 0,12-4 0,-12 4 0,12-4 0,-12 4 0,13-4 0,-13 4 0,13-5 0,-13 5 0,17-5 0,-17 5 0,15-4 0,-15 4 0,15-2 0,-15 2 0,15-4 0,-15 4 0,18-6 1,-18 6-1,19-5-1,-19 5 1,20-6 0,-20 6 0,21-4 0,-21 4 0,22-3 0,-22 3 0,21-2 0,-21 2 0,24-3 0,-24 3 0,23-3 0,-9 2 0,-1-1 0,2 1 0,0 0 0,2-2-1,-2 0 2,2 3-2,0-1 1,1 1 0,-1-1 0,1-1 0,0 2 0,1 2 0,0-2 0,-1 1 0,0-1 0,-1-1 0,0 2 0,-1 0 0,0 1 0,-1-2 1,1 1-1,-1-1 0,0-1 0,1-1-1,0 2 1,2-1 0,-2-2 0,4 2 0,-3 1 0,2-2 0,-2 1 0,1 1 0,1 0 1,-3 0-1,3-1 0,-4 1 0,2-3 1,-1 2-1,0-2 0,2 0 0,-3 0 0,3 2 0,-3 0 0,1 1 0,-1 0 0,-1 0 0,0 0 0,-1 0 0,0 2 0,-13-2 0,22 2 0,-22-2 0,21 0 0,-8 0 1,-1 0-1,2 0 0,-14 0 0,23-2 0,-23 2 0,24 0 1,-24 0-1,22 3 0,-9 0 0,-13-3 0,23 3 0,-23-3 1,20-2-1,-20 2 0,24 2 0,-12-4 0,-12 2 0,20 0 0,-20 0 0,22 3 0,-10-2 1,-12-1-1,20 2 0,-20-2 0,17 1 0,-17-1 0,19 0 0,-19 0 0,20 1 0,-20-1 0,19 5 0,-19-5 1,17 2-1,-17-2 1,18 4-1,-18-4 0,17 4 0,-17-4 1,16 3-1,-16-3 0,18 4 0,-18-4 0,17 4 0,-17-4 0,20 6 0,-20-6 0,19 7 0,-19-7 0,17 6 0,-17-6 0,24 9 0,-24-9 0,17 8 0,-17-8 0,18 8 0,-18-8 0,15 8 0,-15-8 0,0 0 0,15 14 0,-15-14 1,0 0-1,15 15 0,-15-15 0,13 12 0,-13-12 0,6 12 0,-6-12 0,10 14 1,-10-14-1,8 15 0,-8-15 0,7 14 0,-7-14 0,7 13 0,-7-13 0,8 14 0,-8-14 0,8 12 0,-8-12 0,7 14 0,-7-14 0,10 16 0,-10-16 0,8 17 0,-8-17 0,8 17 0,-8-17 0,8 19 0,-8-19 0,8 19 0,-8-19 0,7 18 0,-7-18 0,8 18 0,-8-18 0,6 15 0,-6-15 0,0 16 0,0-16 0,1 18 1,-1-18-2,2 18 2,-2-18-1,4 20 0,-4-20-1,8 21 1,-8-21 1,5 17-1,-5-17 0,4 19-1,-4-19 1,2 17 0,-2-17 0,-2 16 0,2-16 0,0 19 1,0-19-2,2 18 2,-2-18-2,1 18 2,-1-18-2,3 20 2,-3-20-2,3 19 1,-3-19 0,2 21 0,-2-21 0,4 20 0,-4-20 0,5 22 0,-5-22 0,5 22 0,-2-10 0,-3-12 0,5 25 0,-3-12 0,-1 1 0,-1 1 0,0 4 1,0-3-1,0 2 1,1 3-2,-1-4 2,2 2-2,0-1 3,0 1-3,-1-5 1,-2 4-1,5-2 1,-5-1 0,2 1 0,-2-1 0,-1 3 0,1-2 0,4 2 0,-3 0 0,-2 0 0,2-3 0,2 4 0,-4-3 0,4 1 0,-2 2 0,0-3 0,0 2 0,1 1 0,0 0 0,-2-1 0,2 1 0,-1 0-1,0-3 1,0 2 0,2 0 0,-4-3 0,4 0-1,-1-2 1,-4 0 0,5-1 0,-2-12 1,-2 20-2,2-20 1,-2 21 0,2-21 0,-3 22 0,3-22 0,0 21 0,0-8 0,0-1 0,1 2 0,-1-14 0,-3 20 0,3-20-1,-4 20 2,4-20-1,-1 20 0,1-20 0,-5 15 0,5-15 0,-2 20 1,2-20-1,-3 19 1,3-19-1,-4 23 0,6-10 1,-2 0 0,0-13 0,-7 22-1,7-22 1,-3 23-2,3-23 2,-5 19-2,5-19 2,-6 17-2,6-17 1,-3 16-1,3-16 1,-6 15 0,6-15 0,-6 16 0,6-16 0,-5 14 0,5-14-1,-7 15 1,7-15 0,-6 14 0,6-14 0,-5 12 0,5-12 1,-6 14-1,6-14 0,-4 13-1,4-13 1,-8 15 0,8-15 0,-9 14 0,9-14 1,-11 15-1,11-15 0,-11 15 0,11-15 0,-8 14 0,8-14-1,-10 13 1,10-13 0,0 0 0,-16 17 0,16-17 0,-11 13 0,11-13 0,-14 12 0,14-12 0,-16 17 0,16-17 1,-15 12-1,15-12 0,-17 10 0,17-10 0,-12 8 0,12-8 0,0 0 0,-12 12 0,12-12 0,0 0 0,-13 15 0,13-15-1,0 0 1,-13 12 0,13-12 0,0 0 1,-17 11-1,17-11 0,-15 10 0,15-10 0,-16 7 0,16-7 0,-14 8 1,14-8-2,-13 5 2,13-5-1,0 0 0,-14 7-1,14-7 1,0 0 0,-14 10 0,14-10 0,0 0 0,-15 8 0,15-8 0,0 0 0,-16 8-1,16-8 1,0 0 1,-19 7-1,19-7 0,-13 4-1,13-4 1,-15 3 0,15-3 0,-13 4 0,13-4 0,-15 2 0,15-2 0,-17 3 0,17-3 1,-15 3-1,15-3 0,-15 1-1,15-1 1,-19 3 0,19-3 0,-18 3 0,18-3 0,-20 4 0,20-4 0,-19 3 0,19-3 0,-17 1 0,17-1 0,-16 0 0,16 0 0,-15 1 0,15-1 0,-15 0 0,15 0-1,-19 0 1,19 0 0,-21 0 0,9-1 0,12 1 0,-24 1 0,11-1 0,-2 0 0,-1 0 0,-2 2 0,-1-1 0,1 0 0,-2 3 0,2-2 0,-1 1 0,1-1 0,4 1 0,1-2-1,0 1 2,13-2-1,-20 1-1,20-1 1,-21 1 0,21-1 0,-24 3 0,10-1 0,14-2 0,-24 2 0,11 0 0,0-1 0,-2 2 0,2-2 0,-2 0 0,-1 2 0,0 0 0,-2-3 0,1 1 0,1 1 0,2-2 0,-2-2 0,2 2 0,2 0 0,0 0 0,-1 0 0,1 0 0,-2 0 0,1 2 0,-1-1 0,-1 0 0,-1 1 1,1-1-1,-3 0 0,2 1 0,1-1 0,-3-1 0,1 0 0,1 0 0,1 0 0,0 0 0,1 2 0,-1-2 0,2 1 0,-1-1 0,2 1 0,-3 1 0,2-1 0,-2-1 0,2 1 0,13-1 0,-25 3 0,25-3 0,-23 3 0,23-3 0,-22 4-1,22-4 1,-23 3 0,11-1 1,-1 0-1,1-1 0,0 1 0,-2-1 0,0 0 0,2 1 0,0-2 0,-2 1 0,0 2 0,-1-2 0,3 0 0,0 1 0,12-2 0,-21 1 0,21-1 0,-17-1 0,17 1 1,-14-6-1,14 6 0,-15-4 0,15 4 0,-16-5 0,16 5 0,-18-4 0,18 4 0,-17-6 0,17 6-1,-15-7 1,15 7 0,-13-6 0,13 6 0,0 0 0,-18-14 0,18 14 1,-12-11-1,12 11 0,-14-11 0,14 11 0,-16-14 0,16 14 0,-13-15 0,13 15 0,-13-16 0,13 16 0,-13-15 0,13 15 1,-11-12-1,11 12 0,-11-12 0,11 12 1,-9-15-1,9 15 0,-11-17 0,11 17 0,-12-18 0,12 18 0,-10-19 0,10 19 0,-9-17 0,9 17 0,-9-18 0,9 18 0,-9-16 1,9 16-1,-8-20 0,8 20 0,-11-15 1,11 15-2,-10-15 2,10 15-2,-8-16 1,8 16 0,-8-16 0,8 16 0,-8-21 0,8 21 0,-7-19 0,7 19 0,-7-19 0,7 19 0,-6-19 0,6 19 0,-5-20 0,1 7 0,4 13 1,-7-22-1,7 22 0,-7-20 0,7 20 0,-5-18-1,5 18 1,-3-19-2,3 19-10,11-22-22,-14-6-2,7-2 0,-5-24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0-12-15T21:25:11.00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-1 3261 1,'0'0'11,"6"-27"0,-4 5 0,-3-5 0,1-9 1,1-1-1,-1-11-1,7-2 0,-7-13-1,8 0 0,-5-10-2,8-2-1,-6-6-1,9-2-1,-6-3 0,2 4-1,-1-2 0,2 2-2,2 0 0,-2 8 0,1 2-1,-1 9 1,0 4-1,1 6 1,-1 3-2,-2 12 2,0 7 0,-1 2-1,-4 6 1,3 2-1,-4 6 0,-2 3 0,-1 12 0,4-19 0,-4 19 0,12-14 0,-12 14 0,14-12 0,1 2 0,4-1 0,0-1 0,4-1 0,2-4 0,4-1 0,2-3 0,5-1 0,-2-2 0,4-1 0,4-1 0,2-5 0,0 2 0,1-2 0,7-2 1,1 1-1,3-2 0,0-2-1,10 0 1,-5 0 0,9 0 0,4-1 0,-1-1 0,1 0-1,1 0 2,0-1-2,2 0 1,4-2 0,-8 1 0,2-4 0,-3 3 0,1-3 0,4 0 0,3 2 0,-6 0 0,0 1 0,0 0 0,-3 0 1,1 5-2,-2-1 2,-5 3-2,-6 2 1,-2 2-1,-3 4 1,-2 0-1,-2 7 1,-5-3-1,-2 4 0,-1 3 2,-5 0-2,1 3 1,-2 2 0,-5 2 0,-1 0 0,-4 4 0,0 1 0,-3 1 0,3 2 0,-3 0-1,1 0 1,0 2 0,4 1 0,0 1 0,1 2 0,2 0 0,1 3 0,5 2-1,0 1 2,5 0-2,2 0 2,1 2-1,4 0 0,4-2 0,2 0 0,2 5 1,2-5-1,0 5 0,1-2 0,3 1 1,-2 2-2,-1 0 2,-1-1-2,0-4 1,-1 5-1,1-3 1,1 1 0,-2-4 0,-4 1 0,4-1 0,-2 0 0,0 1-1,-2-3 1,-3 1 0,-2 0 0,-1 2 0,-3-1 0,-1 2 0,-1-2 0,-4 4-1,-1-2 1,-3 3 0,0-1 0,-4-1-1,2 1 1,-4-1 0,-2 2 0,2-3 0,-1-1 0,-2 1 0,3 1 0,1 1 0,-4 1 0,5 3 0,-3-1 0,2 3-1,-2 3 2,4-2-2,-4-1 1,1 0 0,1 0 0,-1-2 0,-2 0 0,1-3 0,-1 2 0,0 1 1,0 0-1,1-1 1,1 2-1,-4 2 1,4-1-1,-3 1 1,1 2-2,1-1 2,-1 1-2,0 0 1,-1 1 0,4-3 0,-4 3 0,3 0 0,1 1 0,-4 1 0,0 0 0,0 0 0,-1-1 0,-1 2-1,-1-2 1,2 2 0,-2-3 1,0 1-2,3 1 1,-4 0 0,0 0 0,-1 0 0,-1-2 0,-1 0 0,-1 2 0,-2-4 0,-1 1 1,-1-2-1,0 1 1,1 2 0,0-2-1,0 4 1,0-1-1,0-1 2,1 4-2,1 0 1,0 2 0,-2-4-1,0 5 1,-1-3-1,1 2 1,0-1-1,0-1 0,-1 0 0,0 2 1,-2-2-1,1 0 0,0-3 0,-2 5 0,-2-2 0,-2-1 0,0 1 0,-3 0 0,0-3 0,-1 1 0,1-1 1,-3-4-2,1-1 1,-1-3 0,2-1 0,-3-6-1,5 6-4,-8 1-27,3-19-1,0 0-1,-20-3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0-12-15T21:25:13.55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0 717 1,'0'0'14,"0"0"-1,12 8-3,-12-8 1,22 8-2,-3-2-1,1-2 0,7 2-2,2 0 1,9 2-1,0-2-1,7 2 0,4-1-1,8 2-1,1 0 0,8-3-1,-2 3-1,6-1 1,2 0-1,8 2 1,-2-2-1,6 1 0,5 1 0,1 5 0,5-3 0,2 5 0,1-3 0,2 3 0,0 0 0,-2 2 1,2-4-1,3 3 0,-1-3 0,4 1-1,-5 0 2,-1-3-1,3 2 0,0 0 0,-3-2 1,1 2-2,-3 0 1,2 0-1,-4 3 1,4 0-2,-7 1 2,1 1-2,-5 1 1,-2-1 0,-5 2 1,2 3-1,1-6 1,-2 5-1,-2-7 1,-1 4 0,0-3 0,-5-2 0,1 1-1,-2-4 1,-4 2-1,-2 0 1,1 2-1,-4-1 0,2 1 0,2 3 1,-4-2-1,0-1 0,-5 0 1,0 1-1,-7-3 0,2 2 0,-7-2 1,-2-3-1,-8 1 0,-2 0 0,-6-5 0,-4 3 1,-3-4-1,-5 0 0,-6-3 0,-12-4 0,18 8 1,-18-8-1,0 0 0,18-1 1,-18 1-1,16-11 0,-3 4 1,2-4-1,2-2 1,3-2-1,3-2 0,1-1 0,2-1 1,2 1-1,5-4 0,1 0 0,1 0 0,2 1 0,1-4 0,1 0-1,-1 1 1,2-2 0,-5 1 0,1 2 0,-5-1 0,2 2 0,-1 0 0,-2 0 0,0-1 0,0 0 2,0 0-3,-1-1 3,-1 1-3,1-2 3,-2 1-3,1 2 2,-1 0-2,0 0 1,1 1 0,-2-1-1,-3 3 1,3-3 0,-2 2 0,0-4 0,0 1 0,0 0 0,2 0 0,0-1 0,2 0 0,-3 0 0,1 1 0,0 1 0,-3 1 0,0 2 0,-4-1 0,-1-1 0,0 2 0,-2 0 0,-2-2 0,1 2 0,0 0 0,0-2 0,3 2 1,-3 0-1,1 0 1,2 1 0,-3 2 0,-1-2-1,-2 1 1,0 1-1,-3-1 0,2 1 0,-3-1 1,-1-2-2,2 1 1,-1-1 1,2-1-1,0 1 1,-2-2-1,0 0 2,-3-1-2,2 3 1,-4-4-1,1-2-3,3 6-3,-8-3-29,2-12 1,2 2-4,-13-14 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9-29T00:18:52.30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59 24 516,'0'0'1677,"0"0"-387,-18 0-129,18 0-258,0 0 0,0 0 129,-20-21-129,20 21 0,0 0 0,0 0 129,0 0 0,0 0 0,-21-9 0,21 9-129,0 0-129,0 0 0,0 0-258,2 13 0,-2-13-129,0 0 258,4 22-387,-4-22 0,3 19-129,-3-19 129,0 0 0,0 0 0,0 0 129,0 0-129,0 0 129,0 0-129,7-16-129,-7 16 129,0 0-129,5-21-129,-5 21 0,0 0 0,0 0 0,0 0-129,0 0 129,0 0 0,0 0-258,-1 13 258,1-13 0,0 0 0,0 0-129,-2 20 129,2-20-129,0 0-258,0 0-516,0 0-1548,0 0-1935,18-8-258,-15-10-129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0-12-15T21:25:28.961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161-14 23,'0'-17'21,"0"17"-6,0 0-1,0 0-1,0 0-4,0 0-1,0 0-2,0 17-1,1 3-1,-7 3 0,4 10-1,-3 2 0,2 7-1,2 0 0,1 4 0,0-2-1,3 4 1,-2 2 1,1 4-1,-1-1 0,-1 2 0,0 1 1,0 6-1,-1 0-1,-4 3 1,5-1-2,0 1 1,-2 2-1,3 1 0,-2-2 0,-1-2 0,-1 6 1,2-1-1,-3-3 1,2 1-1,-2-2 0,1-1 0,1 1 1,0 1-1,2-1 0,0-1 0,0 2-1,0 1 2,2 5-1,-10 1 0,8 0 1,-5-1-1,2-2 0,-3 2 1,5-7-1,-2-1 1,-1-1-2,2-2 1,0 1 0,-1-2 0,-3 1 0,2-1 0,-4 6 1,-1 1-1,6-2 1,-1-2-2,-3 2 2,1-3-1,4-1 0,-1-2 0,1-1 0,-1-1 0,2 2 0,-3-2 0,2 0 0,0-2 0,-3 5 0,4-1 0,-2 2 0,2 3 0,-4 0 0,4 1 0,1 3 0,1 3 0,1-2-1,-4 1 2,2-3-1,-2-2 0,0 0 0,2-5 0,-3 2 0,3-2-1,0-2 2,-1-2-2,4 1 1,-2-5 0,2 2-1,0-2 1,5-1 0,-2-5 0,1 4 0,-1-3 1,-3-1-2,1 0 2,1-1-1,-3-1 1,-2 0-1,0 1 1,-9-2-1,5 4 1,-3-8 0,4 1 0,-2-8-1,0-6 1,-3-7-3,8-19-3,0 0-29,3-18-1,-8-12 0,4-7-1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0-12-15T21:25:37.977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3801 989 11,'0'0'20,"11"-15"-2,-11 15-3,0 0-2,0 0-1,0 0-3,0 0-1,0 0-2,10 26 0,-14-11-1,5 11-1,-4-1 0,3 10-1,-1 2-1,2 7 1,-1 4-1,4 8-1,-1 0 1,4 5-1,-3 5 0,4-1 0,-2 6 0,-2-1-1,3 0 0,-3-2 1,0 3-2,-1-4 2,-2 3-1,2 2 0,-1-3 1,0-1-1,-1 0 1,2-2-1,-2 1 1,1-2-1,-1-1-1,0-2 2,-1-2-2,-1 0 2,1-2-1,-3 0 0,2 0 1,-2-1-1,2 0 0,-2 1 1,0 1-1,3-1 0,0 4 1,2 1 0,-2-2-1,1 1 1,-2-4 0,3-2 0,-2-1 0,2 0 1,-4-5-1,1-2 0,0-4-1,1-2 1,0 1 0,0 0 0,0-2-1,0-1 1,1-5-1,2 4 3,-2-3-3,-1 4 1,-1-4 0,1-4 0,-2 3-1,2 0 1,-2 1-1,0-1 1,1-1 0,0-1-1,1 1 0,0 5 1,-2-4-1,1-1 1,0-2-1,-1 0 0,1 1 1,1 1-1,-2-2 1,2-2-2,0-1 1,0-1-1,0 0 2,2-3-2,-2 3 1,-2-4 0,1 1 0,1 0 0,0-1 0,0-1 0,0 3 0,-1-1 0,1 0 0,0-2 0,-2 0 0,2-2 1,-1-1-2,0 0 2,-3 1-1,2-2 0,-2 0 0,1 3 0,-1 3 0,-1 3 0,1 4 0,-3 1 1,1-1-1,2 1 1,0 4-1,-1-1 1,1-6 0,1-2-1,0-4 1,3-3-1,-1-4 1,1-2-1,0-15 0,0 0-1,0 0-1,-3-14-8,3-6-28,0-8 1,-7-15-2,-1-9 1</inkml:trace>
  <inkml:trace contextRef="#ctx0" brushRef="#br0" timeOffset="5297">2068 543 19,'0'0'15,"0"0"-5,0 0-1,0 0-4,0 0 0,0 0-1,0 0-1,6 16 0,-10-4-1,1 5 0,0 0-2,3 5 0,0 7-5,0 0-6,-4-5-13,12 17 0</inkml:trace>
  <inkml:trace contextRef="#ctx0" brushRef="#br0" timeOffset="5609">2074 1217 3,'-4'14'7,"4"5"-1,-3-4-1,3 6 0,-1-5-2,1 3-2,1 5-5,-5-9-11</inkml:trace>
  <inkml:trace contextRef="#ctx0" brushRef="#br0" timeOffset="6125">2100 2554 3,'0'0'21,"0"38"0,-2-19-15,1 4-2,0-1-4,-1 4-1,2-1 0,-1 1 0,0-3-2,-1 0-2,2 4-6,0-27-10</inkml:trace>
  <inkml:trace contextRef="#ctx0" brushRef="#br0" timeOffset="6328">2118 3092 2,'-10'14'21,"10"10"-12,-4-2-1,2 1-5,0 1-2,0-1-5,1 5-7,-4-10-9</inkml:trace>
  <inkml:trace contextRef="#ctx0" brushRef="#br0" timeOffset="6844">2094 4763 10,'-1'26'12,"0"-14"-6,1-12-2,2 21-4,-2-21-1,4 17-3,-4-17-4,4 20-4</inkml:trace>
  <inkml:trace contextRef="#ctx0" brushRef="#br0" timeOffset="7953">2082 962 12,'0'0'25,"4"19"-5,-3-7-6,-1 1-4,2 6-2,-4-1-6,2 1-5,0 1-9,0 8-8,-6-13-6,11 15 0</inkml:trace>
  <inkml:trace contextRef="#ctx0" brushRef="#br0" timeOffset="8141">2081 1446 26,'-2'19'20,"2"-19"-5,-4 22-2,4-10-4,-3 0-2,3 2-3,-2 0-1,0-2-2,2 0-4,0-12-3,2 22-7,-2-22-3,1 15-4,5 0-2</inkml:trace>
  <inkml:trace contextRef="#ctx0" brushRef="#br0" timeOffset="8375">2079 1898 12,'2'24'11,"-4"0"-2,2-4-1,-2 3-1,2-2-4,0 1-2,-3-2-6,4 2-8,-1-22-7</inkml:trace>
  <inkml:trace contextRef="#ctx0" brushRef="#br0" timeOffset="8547">2087 2282 5,'-1'19'7,"1"-19"-3,1 19-4,-1-19-1,-1 22-2,2-6-5</inkml:trace>
  <inkml:trace contextRef="#ctx0" brushRef="#br0" timeOffset="8703">2115 2529 17,'-3'25'25,"3"-25"-1,-14 16-16,12-2-3,-1-2-4,2 0-2,-1 5-1,-1-4-3,5 4-6,-2 2-2,-2-4-7,11 12-4</inkml:trace>
  <inkml:trace contextRef="#ctx0" brushRef="#br0" timeOffset="8891">2122 2923 6,'4'30'20,"-6"-13"-6,2 5-3,-2 0-4,-1 0-2,2-2-3,-4 2 0,1 2-1,2-5-1,-1 1 1,1-2-2,1 1-1,1 0 0,-1 0-1,3-1-2,1 0-2,0 1-5,1 1 1,-3 0-3</inkml:trace>
  <inkml:trace contextRef="#ctx0" brushRef="#br0" timeOffset="9094">2134 3532 7,'3'30'15,"-7"-10"-2,4 6-3,-3-6-2,1-1-5,1-2-3,0-2-4,-1 0-3,0-2-1,3 0-2,-1-13-1,1 28 0</inkml:trace>
  <inkml:trace contextRef="#ctx0" brushRef="#br0" timeOffset="9297">2138 3988 6,'-7'13'19,"9"7"-6,-8-5-6,6-15-16,0 30-8</inkml:trace>
  <inkml:trace contextRef="#ctx0" brushRef="#br0" timeOffset="9453">2142 4182 0,'0'0'22,"-7"37"1,3-18-12,1-2-3,1 0-4,0 1-1,1-1-1,0-2 0,1 1-3,1 0-2,-1-2-4,-1 0-5,2 1-2,-1-15-1,-1 24-1</inkml:trace>
  <inkml:trace contextRef="#ctx0" brushRef="#br0" timeOffset="9688">2123 4565 9,'-1'15'6,"-1"0"-1,1 0 1,-2-1 0,2 1-3,-2 1-2,-1 2-2,1-2-1,-1 2-2,3-2-2,-2-3-5</inkml:trace>
  <inkml:trace contextRef="#ctx0" brushRef="#br0" timeOffset="10078">2118 5257 3,'-2'15'10,"4"6"-2,-1-6-1,2 1 0,-2-2-4,2 0-2,-2 1-1,-1-15-3,3 23-2,-3-23-2,1 19 0,-1-19 0,0 15 1,0-15 3,0 0 3,2 19 4,-2-19 2,0 17 2,0-17 1,1 22 0,-1-10-1,0 4-1,1 1-1,-2-1-3,4-1 0,-5 0-1,2-15 0,0 23-1,0-23-1,2 14 0,-2-14 0,0 0-1,0 0-3,0 0-6,0 0-13,0 0 2</inkml:trace>
  <inkml:trace contextRef="#ctx0" brushRef="#br0" timeOffset="10750">2077 5029 23,'0'0'26,"2"26"1,0-7-13,-4 1-6,4 5-2,-4 1-4,5 3-1,-2-2-4,-1-3-5,4-2-10,1 3-7,-5-25-2</inkml:trace>
  <inkml:trace contextRef="#ctx0" brushRef="#br0" timeOffset="10906">2128 5387 15,'0'0'25,"0"28"-6,2-9-4,-5-3-2,6 6-4,-6-6-3,4 3-1,-3-2-2,4-2-2,-2 0-2,0-15-2,2 25-1,-2-25-1,3 17 1,-3-17-1,2 14-1,-2-14 2,4 15-1,-4-15 0,3 15-3,-3-15-3,3 15-3,-3-15 2,1 18 0,-1-18 3,2 18 6,-2-18 5,-2 20 5,1-5 6,2-3 4,-1 3-1,-1 0 1,2 3-1,-5-4-5,7 2-2,-7-3-3,5-1-2,-1-12-2,-3 18-2,3-18-5,-1 16-5,1-16-9,4 25-11,-4-25 1</inkml:trace>
  <inkml:trace contextRef="#ctx0" brushRef="#br0" timeOffset="11344">2146 6003 25,'-5'13'31,"9"6"1,-11-5-1,7-14-19,1 21-13,-1-21-26,0 0-5,0 0 1,0 0-1</inkml:trace>
  <inkml:trace contextRef="#ctx0" brushRef="#br0" timeOffset="20750">-1 5965 7,'0'0'30,"0"0"0,10-18-7,-10 18-9,0 0-2,0 0-3,0 0-3,0 0-1,8 14-2,-1-2 0,-4 3-1,2 3 0,2 0 0,3 5 0,0 0-1,3 2 0,0-2 0,0-1 0,0-3-1,2 0 1,-5-1-1,4-4 0,-14-14 0,15 19 0,-3-14-1,-12-5-1,0 0-4,0 0-7,16-4-19,-16 4-3,-4-15 2</inkml:trace>
  <inkml:trace contextRef="#ctx0" brushRef="#br0" timeOffset="21266">180 5962 11,'0'0'22,"0"0"-2,0 0-3,0 0 0,0 0-4,0 0-3,-14-1-2,14 1-2,-16 21-2,10-2-1,-5-4 0,2 8-1,-2-3 0,1 5-1,-2-2 1,1 0-1,0-2 0,3-1 0,-2 0-1,5-4 1,1-1-1,4-15-2,-3 23-5,3-23-23,0 0-3,0 0 1,0 0-1</inkml:trace>
  <inkml:trace contextRef="#ctx0" brushRef="#br0" timeOffset="22359">3689 6147 3,'0'0'31,"0"0"0,0 0 1,0 0-16,2-15-2,-2 0-5,13 5-1,-7-5-2,9 4-1,-6-4-1,6 7-1,-15 8-1,20-9 0,-20 9 0,13 8-2,-13-8 0,7 23 0,-6-7 0,4 2 0,-1 1 0,1-1 0,1 1-1,0-4 1,1 0-1,0-3 1,-7-12 0,15 14 0,-15-14 0,15 1 0,-15-1 0,18-15 0,-9 3 0,1-4 1,-2-2-1,2 2 1,-2-2-1,0 1 2,-2 5-2,-6 12 1,8-18 0,-8 18-1,0 0 0,0 0 1,0 0-1,12 4 0,-12-4 0,12 16 0,-3-3-1,0 1 1,1 8 0,-2 0 0,0 5 0,-2 3 0,-2 0 0,-4 0 1,-2 0-1,-5-1 0,-4-3 0,1-4 1,-5-5-1,-2 1 0,-2-1-1,-1-8-4,7 2-22,-3-4-9,-5-10 0,5-2-1</inkml:trace>
  <inkml:trace contextRef="#ctx0" brushRef="#br0" timeOffset="33578">4165 8 27,'0'0'29,"5"-12"1,-5 12-21,-9 14 1,-1 5-3,3 14-2,-5 6-3,4 15 0,-2 4-1,5 5 1,-1-1-1,5-2 0,-1-8 0,5-6-2,1-9-1,-1-12-3,8-8-10,0-2-15,-11-15-1,0 0 1</inkml:trace>
  <inkml:trace contextRef="#ctx0" brushRef="#br0" timeOffset="33875">4344 246 5,'20'-5'29,"-15"-10"1,9 13-1,-14 2-20,0 0-2,0 0-2,-23 18-3,1 1 0,-5 0-2,-5 4 1,-5-1-1,-1-1 1,1-3 0,5-2 0,2-6 1,6-2-1,7-6 1,17-2 1,0 0 0,0 0-1,23 9 1,0-3-1,2 3 0,3 2-1,-2 1 0,0 0-3,-1 9-3,-12-6-11,0-2-16,3 7-1,-16-20 0</inkml:trace>
  <inkml:trace contextRef="#ctx0" brushRef="#br0" timeOffset="34266">4509 507 25,'0'0'29,"11"-19"2,-11 19-16,11-15-3,-11 15-6,13-6-1,-13 6 0,11 13-3,-5-1 1,-2 3-2,-2 1 1,3 4-2,0-5 1,-1 1-1,-4-16 0,11 20 1,-11-20-1,19 7 1,-19-7 0,21-7 1,-21 7 0,23-16 1,-14 2-2,-9 14 1,17-26-1,-17 26 1,11-20-2,-11 20 1,0 0-1,0 0 0,0 0 1,7 14-1,-7 5 1,0 4-1,1 4 2,-1 3-3,-1 3 2,-3 0-1,-3-2 1,-4-3-1,-2-2 0,-3-9-2,2 0-23,-2-6-9,-9-13-2,9 0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0-12-15T21:26:09.727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43 20 21,'0'0'29,"0"0"-8,2-22-2,-2 22-6,0 0-4,0 0-1,0 0-3,3 23-1,-3-6-1,1 9-1,-3 4-2,3 10 2,-4 3-2,-2 0 2,6 2-1,-3-1 1,-4 0-1,1-5-1,-4-3 1,4-5-1,1-7 1,2-2-2,-4-5-2,6-17-2,-2 22-3,2-22-12,0 0-13,0 0 1,0 0 0</inkml:trace>
  <inkml:trace contextRef="#ctx0" brushRef="#br0" timeOffset="391">304 165 31,'0'0'28,"-11"-15"-12,11 15 0,0 0-7,0 0-2,-19 14-3,5-1 0,-5 0-2,1 5 0,-9-2 0,2 3 0,-5-5 1,6 2-1,-7-5 1,12-1-1,-4-5 0,23-5 0,-16 11-1,16-11 1,16 14-1,-2-6 1,9 4-1,4 5 2,2 1-1,-2 1 0,2 0-1,0 3 0,-7-4-1,0 0-4,-2 1-4,-20-19-15,17 18-12,3-6 2,-20-12-1</inkml:trace>
  <inkml:trace contextRef="#ctx0" brushRef="#br0" timeOffset="859">548 428 3,'0'0'30,"0"0"1,0 0 1,0 0-18,7 25-5,-7-25-3,9 31-4,-5-14 1,9 2-3,-6 0 1,4-3-2,-3 2 0,-8-18-3,15 25-6,-15-25-10,0 0-12,9 12 2,-9-12-1</inkml:trace>
  <inkml:trace contextRef="#ctx0" brushRef="#br0" timeOffset="1078">660 480 13,'0'0'32,"0"0"-1,0 0-4,0 0-9,-18 12-6,7 8-7,-6-3-3,0 7-1,-2 0-2,-3-1-2,7 8-11,0-4-18,-6-13-1,12 5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21:29:22.2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17794 8917 1935,'0'0'3741,"0"0"387,-11 2-2838,6 12-129,5 12 129,-3 0 0,3 18 387,-3 1-516,3 23-129,0-2-387,0 18-129,0 1-258,0 6 0,2-1-129,1-1-129,-2-5 0,-1-6 129,0-8-129,0-9 129,0-15 0,0-5-258,0-10 129,0-9-129,0-3-258,0-19-774,0 0-2064,0 0-1290,0 0-129,0-13-258</inkml:trace>
  <inkml:trace contextRef="#ctx0" brushRef="#br0" timeOffset="1240.071">17808 8913 258,'-9'8'3354,"9"-8"387,-8 1-2451,8-1 258,0 0 129,16 14-129,-5-14 129,12 7-516,1-7 129,14 7-258,2-6-387,11 4-129,3-5-129,10 0-129,4-2-129,6-5 129,4-5-129,5-5 129,5-3-129,3-2 129,0 1-129,0 3 129,-2-1-129,-5 5-129,-5 3 129,-4 7-129,-14 4 129,-7 0-129,-8 4 129,-5 6-129,-9-4 129,-3 3 0,-4-5 0,-4 3-129,-4-1 129,-2-3 0,-5-1-129,0 2 129,-10-4-129,14 11 0,-10-1 129,1 11-129,2 9 129,3 14-129,-1 9 0,2 11 129,-2 15 0,2 5-129,-2 8 0,-2 3 129,-1 0-129,-2-4 0,-3-2 0,1-4 0,-1-5 0,-1-8 0,0-7 129,0-6-129,0-5 0,0-10 0,0-4 129,3-10-129,-3-7 0,1-5 129,-1-5-129,0-13 129,0 0-129,0 0 258,0 0-258,0 0 0,-12-3 0,3-7 0,-4 3 0,-7-1 0,-3 0-258,-3 2 258,-4-1 0,-6 0 0,-2 3 0,-3-2 0,-2 2-129,-1 0 129,-2-1 0,-3 4 0,4 1-129,-2-2 129,-1 2 0,0 0-129,-1 0 0,1 0 129,-2 0 0,1 0-129,0 0 0,0 0 129,1-4 0,0-2 0,1 1 0,2-4 0,-1 4 0,-1 1 0,0-1 129,0 4-129,-2 1 0,-1 1 0,5 4 129,3-1-129,2-1 129,6-2-129,4-1 129,6 0-129,6-3 0,4-5 129,3 0-129,11 8 0,-19-18-129,7 11 129,-2 1 0,-6 1-129,-4 1 0,-6-1 129,-3 5-258,-8 0-129,8 3-774,-10 1-2967,8-4-645,6-2-129,6-16-387</inkml:trace>
  <inkml:trace contextRef="#ctx0" brushRef="#br0" timeOffset="1908.1092">21175 7508 3612,'12'-5'4386,"1"15"-516,-12 5 0,5 11-3612,-2 16-129,-2 6 516,6 21-258,-8 7 129,1 14-129,-1 3 129,0 5-129,0-5-258,0-1 0,-4-11-129,1-10 129,-1-13-129,-2-15-387,6-7-1548,-1-13-2193,1-23-129,0 0-387</inkml:trace>
  <inkml:trace contextRef="#ctx0" brushRef="#br0" timeOffset="2840.1625">21192 7536 3354,'37'-19'3999,"-14"7"-129,3-1-2709,13 9 0,1-3 0,14 7-129,3-7-129,13 5 0,6-3 0,12 5-258,6-3-129,14 0 0,0-5 0,10-2-129,-2 0 0,2-1 129,-3-5-129,0 2-129,-7 0 0,-8 4-129,-13 0-129,-12 7 129,-14-2 0,-9 5-129,-14 0 0,-12 6 0,-10 7 0,-4 1 129,-9 8-129,-1 9 0,-2 10 0,0 9 129,-1 13 0,-2 9-129,2 8 129,-2 14-129,-2 7 129,1-2-129,1 0 129,1-7 0,-1-4-129,-1-11 0,3-6 129,-1-16-129,2-13 387,0-4-645,0-11 645,0-5-387,0-9 0,0-1 0,0-12 129,0 14-129,0-14 0,0 0 129,-9 2-129,9-2 129,-13 4-129,0-4 0,-4 0 0,-3 0 0,-8 0 0,-5 0 0,-6 0 0,-6 0 0,-7-2-129,-3 0 129,-7 0-129,-4-2 0,-9 3 129,-5-2-129,-6 1 129,-5-3-258,-3 5 129,1-1 129,-1 1 0,2 0 0,3 2-129,5 5 129,4 4-129,3-1 129,7 2 0,9 1 0,7 2-129,8-5 0,11 4-258,7-10-645,16-1-3483,0-3-129,2-5-387,3-10-387</inkml:trace>
  <inkml:trace contextRef="#ctx0" brushRef="#br0" timeOffset="3508.2007">18300 7245 516,'8'9'3741,"-8"8"258,0 11-2838,4 15 129,-4 6 0,1 18 0,-1 7 0,0 13-387,0-2-387,2-2-258,0-5 0,0-8-258,-1-10-387,-1-20-903,0-15-2580,5-3-258,-5-22-129</inkml:trace>
  <inkml:trace contextRef="#ctx0" brushRef="#br0" timeOffset="4372.2501">18212 7088 3354,'22'-37'4386,"-4"18"-129,9-3-2838,14 12 0,5-12 0,16 11-129,5-7-645,16 3 0,6 3-258,12 1-129,2-4 129,10 6-129,6 0 0,4 0-129,-3-2 129,-1-1-129,-1-2 0,-2 2 0,-5-2-129,-8 1 129,-13 0-129,-10 3 129,-13 1 0,-10 4-129,-11 0 129,-9 1 129,-13 2-129,-7 2-129,-8 0 129,-9 0 0,9 6 0,-6 7 0,-3 4 0,0 6 0,0 12 0,0 12 0,0 17 0,-1 14-129,1 17 129,0 12-129,0 7 0,2 10 0,4-3 258,3-4-258,-2-6 0,2-10 129,0-13 0,-4-8-129,2-17 129,-5-8 0,1-9-258,-2-11 258,-1-9-129,0-12 0,0-14 0,0 13 129,0-13-129,0 0 0,-14 0 129,2-6-258,-4-1 129,-9 2 0,-12-5 0,-9-1 0,-12-1-129,-12-1 129,-10 3-258,-15 0 129,-12 0 129,-13-3-129,-1 4 0,-10 2 0,-5 2 129,-6-1-129,-1 3 129,2-1-129,9 4 129,6 0 0,6 5 129,13 1-129,12 1 0,17 2 0,19-1 0,14 0 129,17-4-258,16-4-387,20 0-3225,15-9-903,10-11-387,10-6-387</inkml:trace>
  <inkml:trace contextRef="#ctx0" brushRef="#br0" timeOffset="5368.3071">20078 9829 3483,'-15'-10'4515,"3"6"-258,12 4-2064,-4 7-645,-1 6-387,5 19-129,0 2 0,5 20-387,-1 9-129,3 16-129,-3 11-258,0 5 129,0 1-129,-3 1 0,-1-6-258,0-7 258,-7-8-129,4-13 0,-3-9 129,4-11-258,0-7-129,-2-9-258,4-1-387,-3-10-2709,3-16-774,-6 10-387,6-10-258</inkml:trace>
  <inkml:trace contextRef="#ctx0" brushRef="#br0" timeOffset="6496.3716">20121 9816 1,'-3'-15'2966,"5"-5"1,-2 20-2451,12-16 387,-12 16 0,13-15 129,-13 15 0,13-4 387,-13 4-129,19 0-129,-7-2-129,11 2-258,3 1-258,14 4-129,5-1-129,16 2 0,6-3-258,11 2 129,10 2 0,11-4-129,9-3 129,7 0 0,6-2 0,10-5 0,-1-5 129,2 4-129,-3-4 129,-4 2 0,-11 2-129,-5 3 129,-12 0 0,-13 3-129,-12 2 129,-11 0 0,-14 0 0,-8 2-129,-14-2 258,-7 2-129,-8 2 0,-10-4 0,0 0 0,5 22-129,-5-4 0,0 5 0,0 10 0,4 14 0,2 10 0,4 18 0,-2 4 129,4 10-129,1 8-129,-1 2 129,0-4 0,-1-7-129,-3-7 0,1-6 129,-3-15-129,-1-7 0,-2-16 129,2-5-129,-5-8 129,0-3-129,0-6 129,0-15-258,-9 15 258,9-15-129,-16 10 0,5-7-129,-4-2 258,-2 2-129,-6-1 0,-5 1 0,-4-3 0,-4 2 0,-6 0 0,-6 3 0,-3 0 0,-5 2 129,-3 0-129,-4 2-129,-6 0 129,-6 3 0,-4-3-129,-7-1 129,-1 2-129,-8-4-129,-2 0 258,-4-3-129,-4 0 129,-2-2-129,3 1 129,-2-2-129,1 0 129,2-1-129,0-1 129,6-2 0,4 0 0,9 1 0,7-2 129,10-1 0,12 3 0,10 3 129,15-3-258,9 3 129,21 0-129,0 0-129,0 8-516,9-1-3354,9-4-903,-2-1-258,-3-6-516</inkml:trace>
  <inkml:trace contextRef="#ctx0" brushRef="#br0" timeOffset="28739.6438">20804 5406 645,'12'8'2580,"-12"-8"0,0 11-1548,-1 0-258,1 2 129,0 5 129,0-3 129,0 6-129,0-3 0,1 9 0,-1-2-129,4 6 0,-3 0-258,92 23-258,-85 6-903,0 1 129,2 6-129,-10-67 0,24 136-129,-11-65 0,3-1 129,-86-15 129,75-4 903,6 3-387,-4 0 129,0 2-129,-1 1 129,-1 0-258,0 1 129,-2 1-129,2 1 129,-1-3 0,-1 2-129,-2-3 129,1-4 129,0 1-258,-2-2 258,0-3-258,0 0 258,0 2-129,0-3 0,0 0-129,0-1 0,0 3 129,0-3-129,0 5 129,-2-6-129,0 1 129,-1-1-129,1 2 129,-1-5 129,-2-1-258,1 1 387,0-2-258,0 1 0,0-1-129,3-1 129,-2 0-129,-1 4 0,3 2 0,0-1 0,-1 2 0,1 1 0,-2 0 129,-1-2-129,3 3 0,-3-2 0,4 3 0,-1-2 129,-1-3-258,2-1 258,0 4-258,0 1 258,3 3-129,2-1 129,0 2-129,-2 5 0,0 3 0,0 2 0,-2 0 0,0 1 0,2 1 129,-2-2-129,3 2 0,-1 0 0,3-2 129,-2 3-129,4 2 129,-4-2-258,1 2 258,-2 0-258,1-2 258,-4 1-129,4-4 0,-3-2 0,3-3 0,0-5 129,0 1-129,3-1 0,-2 1 129,0-2-258,-1 2 258,-1 2-258,0 1 258,-3 1-129,0 0 0,0-2 0,0 1 0,0-3 0,1-1-129,-1-3 129,1-2 0,-1-4 0,1 0-129,1-1 129,-2-3 0,0 0 0,0-2 0,0-2 0,0 2 129,0-2-129,0-2 0,0-1 0,0-1 0,0-1 0,0 1 0,0 2 129,-2 0-129,0 0 129,-2 0-129,1-1 129,-2-2 129,1 0-129,1-5 0,-1-9-129,0 0 0,3-5 129,1-11-516,0 0-3225,0 0-903,-3-10-645,2-12 1</inkml:trace>
  <inkml:trace contextRef="#ctx0" brushRef="#br0" timeOffset="52886.0248">17651 10101 2709,'0'0'2451,"0"0"645,0 0-387,0 0-516,0 0-774,0 0-387,0 0-387,0 0-129,-13 2-258,13-2-129,0 0 0,0 0-129,9-2 129,-9 2-129,12-4 0,-12 4 129,12-3-129,-12 3 0,0 0 129,0 0-129,0 0 0,0 0 0,8 7-129,-8-7 129,0 0-129,19 15 129,-19-15-129,17 7 129,-17-7-129,17 11 129,-17-11 129,13 7-129,-13-7 0,0 0 0,0 0 0,0 0 0,0 0 129,7 12-129,-7-12 0,0 0 0,5 14 129,-5-14 0,0 0 129,5 10 0,-5-10 387,0 0-258,0 0 258,0 0-129,0 0 0,0 0 0,0 0 0,0 0-129,0 0-129,0-6 0,0 6 0,0-14-129,0 14 0,-8-21 0,2 7-129,0-3 0,-1-3 0,-3-3 129,1-1-129,-1-3 0,3-3 129,0-2-129,4 1 129,0-1 0,1-2-129,2-2 0,0 1 129,0 5-129,0-1 129,0-2-129,0 1 129,0 2-129,0 1 258,0 3-129,0-4-129,0-2 0,0 3 0,3 3 0,2-3-129,-5 2 258,6 2-516,-4-1 387,-1 1 0,-1 1 0,0 2 258,-1 0-258,-3 0 129,2-3-129,0 2 129,2 1-129,0-1 0,0 0 0,4-1-129,1 4 129,-1-7 0,-3 1 0,1 1 0,-2 1 0,0-3 129,-4 1-129,-2 1 0,0-3 0,2 8 0,2-1 0,-1 2 129,0 0-129,2 3 0,1 2 0,-4 1 0,3 0 0,-1 0 129,2 13-129,-3-10 0,3 10 0,0 0 0,-4-13 0,4 13 0,0 0 129,0 0-258,0 0 258,-2-11-258,2 11 129,0 0-129,0 0 129,0 0 0,0 0 0,0 0 0,0 0 0,0 0-129,0 0 129,3-12 129,-3 12-129,13-5 0,-13 5-129,17-3 129,-7 3 0,1-1-129,1 1 129,1 0 0,3 0-129,-2 0 129,3 0 0,2 0 129,2 0-129,0-1 0,2-2 0,-2-2 0,4 3 0,-1-1 0,-1-2 0,1 3 0,1-2 0,0 0-387,3 2 645,-3 0-645,0-2 516,-1 2-258,-2 2 129,0-3 0,1 3 0,0-1 129,0 0-129,1 1 0,1-2 0,3 1 0,0-3 0,2-2-258,0 1 258,-2 2-129,2-4 129,-3 4-129,2 3 258,-3-4-129,2 4-129,-2 2 129,0 1 129,5 2-129,-2 1 129,0-4-129,1-1-129,0 7 258,2-8 0,1 0-129,-4 0 0,1 0-129,-2-3 129,1-1 0,-4-1 0,0-3-129,3 2 129,-2 0 0,-1 4 0,2-5 0,-2 1-129,-1 2 129,-1 3 0,-2 0 129,-2 0-129,-3 1 0,-2 0 0,1 0 0,0 0 0,4 0 0,-2 0 0,3 0 0,1 1 0,2-1 0,0 0 0,-4 0 0,-1 0 0,-1 0 0,-5 0 0,-1 0 129,-11 0-258,14 0 129,-14 0 0,12 0 0,-12 0 0,13-4 0,-13 4 0,16 0 0,-16 0 0,13 2 0,-13-2 0,7 14 129,-3-3-129,-2 4 129,3 1-129,1 0 387,-1 5-387,3 2 129,0 0-129,-1 4 0,0-2 0,-3 5 0,3 0 0,-5 2 0,-2 3 129,0 0-129,0 2 0,-3-1 0,-3 4 129,4-1-129,-1 0 0,-1 2 0,0 1 129,2-3-258,-1 2 258,-4-4-129,4 1 0,-3-2 129,-3 1-129,4-1 0,-3-2 0,2 2 129,0-3-129,3 2 0,0 1 129,2 4-258,0-2 129,-3-1 0,4 2 0,-4-1 0,0 3 0,-1-3-129,-1-1 258,0 1-129,1-1 0,-1 0 129,4 1 0,-2-4-129,3 1 0,-1-2 129,2 0-258,0-3 258,-4-6-129,4-4 0,-2-3 0,-1 2-129,-1-8-516,4 0-3354,0-11-774,-12-4-516,5-15-129</inkml:trace>
  <inkml:trace contextRef="#ctx0" brushRef="#br0" timeOffset="61482.5166">17280 8603 1032,'29'-5'1548,"-14"3"129,1-4-129,4 2-129,2 0-387,1 1-258,3 3 0,-1-4-516,5 1 0,-1-2-129,2 1 258,4-2-387,2 3 129,-1-6-129,2 2 258,-1 2-129,0 3 258,1-4-258,2 2 0,-2 0 129,0 0-129,5 1 0,-3 0 129,5-2-129,-1 2 0,-4-3 129,3 3 0,-5-1 0,2 2 0,-3-4 0,2 5 0,-3-2-129,1 1 0,0-2 129,-1 2-258,1-1 0,0-1 129,-1 0-129,-4-1 0,3 1 0,-4 0 129,0 0-129,0 1 0,-1 0 129,0 3-129,-1-3 129,1 0-129,-3 2 0,-1 0 0,-2-2 0,0 1 0,-3 0 0,-3-2 0,-2 1 0,0 3 0,-3-2 0,-1 2 0,0 0 0,-3 0 0,1 0 0,-10 0 129,14 0-129,-14 0 0,0 0 129,12 0-129,-12 0-258,0 0-1419,0 0-2322,0-12-387,-3-1 0</inkml:trace>
  <inkml:trace contextRef="#ctx0" brushRef="#br0" timeOffset="67217.8447">20928 2282 2709,'7'-15'4128,"2"0"-258,-9 15 0,0 0-1548,0 0-774,0 0-129,-9 0-387,8 11-387,-3 6-129,2 6-258,1 5 0,1 7-516,1 8 387,6 2-387,-2 8 129,2-1-387,1 6 516,-3-1-258,0-4 258,-1-7 129,-2-5-258,-2-7 0,0-7-645,-2-15-1806,2-12-1290,0 0-516,-9-20 0,7-8-129</inkml:trace>
  <inkml:trace contextRef="#ctx0" brushRef="#br0" timeOffset="68125.8965">20886 2207 4644,'-6'-23'3870,"6"23"129,0 0-387,-2-13-1935,10 13-258,-8 0-258,28 3-258,-7 1-129,13 5-387,3-9 129,13 0-258,7-9 129,9 3-129,1-2 0,7 1-129,0-1 0,-1 6 129,-6 1-258,-5-1 129,-10 6-129,-8 3 0,-6 0 0,-10 4 0,-3-3 0,-8 3 0,-2 3 0,-1 4 0,-5-3-129,3 2 129,0 2 0,1 4 0,-1 3-258,0 2-129,-1 5 258,-1 3-258,0 2 387,0 5-258,-8-1 258,3 3-387,-4-5 516,0-5 0,-1-1-129,1-1 129,-1-8 0,0-3-129,0-4 0,0-6 129,2 0 0,-2 2-129,0-14 129,0 16 0,0-16-129,-12 18 129,1-8 129,2 1-258,-4-1 129,1 2 129,-1-2-129,0-8-129,-2 2 129,-2-1-258,0-1 258,-5-2-129,-5 0 0,0-7 0,-8 5 0,-3 1 0,-6-7 0,-1 3 129,-2-1 0,-2 1-129,0 0 0,-2 3 129,2-3 0,2 5-129,2 0 129,4 0 0,0 0 0,8 0 0,-1 0-129,6 0 129,6 0-129,2 0 0,4 0 0,2 0-129,3 2 0,11-2 0,-10 5-129,10-5-129,0 0-2322,0 0-1806,7-14-129,-4-13-387,2-2-387</inkml:trace>
  <inkml:trace contextRef="#ctx0" brushRef="#br0" timeOffset="68674.928">21316 1271 2709,'0'0'3999,"0"0"-645,0 0-129,0 0-1806,-12 46 645,15-1-903,-3 6 0,5 6 0,-4 3-774,4-5 258,-3 3-387,2-7 387,-3-6-1161,2-8 1032,0-7-516,-2-12-129,4-5-258,-5-2-129,0-11-1935,0 0-1677,0 0 0,0 0-387</inkml:trace>
  <inkml:trace contextRef="#ctx0" brushRef="#br0" timeOffset="69741.989">21295 1225 5676,'0'0'4257,"0"0"-774,0 0 129,0 0-2193,0 0-258,0 0-516,25-48-516,-25 48 0,52-20-258,-52 20 645,71-16-258,-71 16 129,91-17-516,-41 13 387,7-4 129,2 0-387,7-2 645,1 1-387,4-3-129,1-1 0,2-2 129,-3 2 0,-3 5 129,-10-1-129,-4 6 0,-11 1-129,-43 2 0,69 2-129,-69-2 0,0 0 0,52 48 258,-52-48 0,18 63-387,-18-63 0,16 95 387,-9-34 0,-2 9 387,-1-3-774,-1 9 129,-1-2-387,1-5 645,-2-2-258,-1-9-129,0-9-258,1-10 258,1-4 0,-2-8 129,1-7 0,0-4 0,-1-3 0,0-13 129,-2 14-129,2-14 0,-12 13 129,12-13-129,-16 5 0,4-4 0,0 1 0,-5 0 129,0-1-129,-2-1 0,-4 0 0,-1 0 0,-4 0 0,-2 0 0,2 0 129,-2 2 0,0 2-129,1 0 0,1-4 0,0 0 0,2-3 0,-2-2 0,2-1 0,-6 2-129,-3-1 258,0 2-129,-3 1 0,-3 2 129,-1 0-129,-3-5 0,3 5 129,1-1-129,3-3 129,-1-8-129,3 8 0,0 1 0,3 1 0,3 2 129,-4 0-129,3 0 0,1 1-129,1 7 129,1-4 129,3 1-129,3-3 0,3 0 0,5-2 0,3 0 0,11 0 0,-17-3 0,17 3-387,-8-11-516,8 11-3354,0-15-129,0 15-387,7-24-516</inkml:trace>
  <inkml:trace contextRef="#ctx0" brushRef="#br0" timeOffset="70422.0279">21837 398 774,'0'0'3612,"0"0"258,0 0-129,0 0-1290,0 0-645,0 0-258,0 0-258,0 0-645,0 0-258,0 0-129,0 0 0,0 0 129,-45-13-129,45 13 129,0 0 0,0 0 0,-4 63-129,4-63 0,0 67-129,0-67 0,4 69 0,-4-69-129,8 69 0,-8-69 0,4 57 0,-4-57-129,0 0-129,0 48-516,0-48-1032,0 0-2709,0 0 387,0 0-903,0 0 258</inkml:trace>
  <inkml:trace contextRef="#ctx0" brushRef="#br0" timeOffset="71334.0801">21763 324 1548,'0'0'3612,"-5"-55"516,5 55-387,0 0-1935,0 0 0,28-54-258,-28 54-129,0 0-645,55-28 129,-55 28-129,54-15-129,-54 15-129,69-15 129,-69 15-387,83-20 258,-36 11-258,6 0-258,1-1 129,3 3-129,-1 0 0,3 2-129,0 3 129,-3 2 0,-1-3 0,-2 2 129,-4-3 0,-1 2-129,-5-2 129,-43 4-129,87-3 129,-87 3-129,82-6 0,-82 6 0,78 0 0,-78 0 0,65 15 129,-65-15-129,51 28 0,-51-28 129,0 0-129,51 53 0,-51-53 0,20 51-129,-20-51 129,17 59 0,-17-59 0,15 72-129,-15-72 258,13 82-129,-13-82-129,15 76 129,-15-76 129,11 62-129,-11-62 0,0 0 129,11 63-129,-11-63 0,0 0 129,0 0-129,0 0 0,0 0 0,0 0 129,0 0 0,0 0-129,0 0 0,-19 51 129,19-51-129,0 0 129,-57 2-129,57-2 0,-73 4 129,73-4-129,-91 2 0,41-2 129,-3 2-129,2 0 129,-3 3-129,1-5 0,1 2 0,1-1 0,-3-1 0,-3 0 0,-3 1-129,-5 0 258,-1-1-387,-4 2 258,-4-2 0,2 1 129,-1 6-258,3-4 387,10 1-129,6 1-129,10-2 129,44-3-387,-59 3-2838,59-3-1290,0 0-516,0 0-387,41-26-516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06-11T04:40:12.6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689456D6-852F-40BF-B39B-9D8B81FC6965}" emma:medium="tactile" emma:mode="ink">
          <msink:context xmlns:msink="http://schemas.microsoft.com/ink/2010/main" type="inkDrawing" rotatedBoundingBox="16597,10209 20599,9800 20696,10751 16695,11161" semanticType="callout" shapeName="Other">
            <msink:sourceLink direction="with" ref="{CEDE0482-7BBF-4DC8-904C-99D2AFF5349E}"/>
          </msink:context>
        </emma:interpretation>
      </emma:emma>
    </inkml:annotationXML>
    <inkml:trace contextRef="#ctx0" brushRef="#br0">438 1476 6,'0'0'11,"0"0"-1,0 0-1,0 0-1,0 0-1,0 0-2,0 0 0,0 0-2,0 0 0,0 0 0,18-13-1,-18 13 0,19-18-1,-19 18 1,29-30 0,-5 7 1,-1-1 0,8-5 0,0-6-1,8-2 1,5-6-1,6 0 1,4-6-1,1 1 0,7-7-1,2-3 1,0 1-1,1-4 0,-6 1 0,2 1 0,-6 1-1,-1 7 1,-6 2-1,-4 10 0,-4 5 1,-2 7-1,-6 4 0,-2 7 0,-5 2 0,-3 3 0,-4 3 0,0 4 0,-4-1 0,-14 5 1,18-3-1,-18 3 0,0 0 0,17-2 0,-17 2 0,0 0 0,0 0 0,0 0 0,0 0 0,0 0 1,0 0-2,14-6 1,-14 6 0,0 0 0,22-1 0,-22 1 0,28-2 0,-11 0 0,5 1 0,3 1 1,8 0-1,-1 1 0,7 1-1,3 1 2,4 2-1,5 0 0,5-1 0,2 1 1,4 1-1,3-1 1,4 1-1,2 0 1,4 2-1,3 0 1,5 3-1,1-2 0,3 5 1,0-1-1,2 4 1,-4-3-1,4 3 1,1-1-1,-6 1 1,1 0-1,-4-1 1,-2-1 0,2 1-1,-6-2 0,-1 2 1,-5-2-1,-4 1 0,-2-2 1,-6-1-1,-2-2 0,-9 1 1,0-2-1,-11 0 0,0-1 0,-9 2-3,-4-4-6,-22-6-10,33 25-11,-33-25 1,-14 20-1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0-12-15T21:36:03.68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C37984C9-E968-4DB7-A227-650EE5F89896}" emma:medium="tactile" emma:mode="ink">
          <msink:context xmlns:msink="http://schemas.microsoft.com/ink/2010/main" type="inkDrawing" rotatedBoundingBox="10265,12290 10280,12290 10280,12305 10265,12305" shapeName="Other"/>
        </emma:interpretation>
      </emma:emma>
    </inkml:annotationXML>
    <inkml:trace contextRef="#ctx0" brushRef="#br0">2645 907 8,'0'0'17,"0"0"-3,0 0-2,0 0-3,0 0-3,0 0 0,0 0-2,0 0 0,0 0 1,0 0-1,0 0-1,0 0 0,0 0 0,0 0-1,0 0-1,0 0 1,0 0-2,0 0 1,0 0 0,0 0-1,0 0 0,0 0 1,0 0 0,0 0-1,0 0 0,0 0 0,0 0-1,0 0-2,0 0-9,0 0-16,0 0 0,0 0 0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06-11T04:40:14.0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Group>
    <inkml:annotationXML>
      <emma:emma xmlns:emma="http://www.w3.org/2003/04/emma" version="1.0">
        <emma:interpretation id="{CEDE0482-7BBF-4DC8-904C-99D2AFF5349E}" emma:medium="tactile" emma:mode="ink">
          <msink:context xmlns:msink="http://schemas.microsoft.com/ink/2010/main" type="inkDrawing" rotatedBoundingBox="16148,9888 21045,9488 21276,12309 16379,12709" semanticType="enclosure" shapeName="Other">
            <msink:destinationLink direction="with" ref="{689456D6-852F-40BF-B39B-9D8B81FC6965}"/>
          </msink:context>
        </emma:interpretation>
      </emma:emma>
    </inkml:annotationXML>
    <inkml:trace contextRef="#ctx0" brushRef="#br0">438 1521 13,'0'0'11,"0"0"-2,0 0-1,0 0 1,14 0-1,-14 0-2,0 0 1,14 10-1,-14-10 0,29 20 1,-10-4-1,9 1-1,5 1-1,4 6-1,6 1 0,7 3 0,5-1-1,2 4 0,7 0 0,3 3-1,0 2 1,5 0-1,-5-1 0,1 4 0,-1-3 0,-1 1 0,-6 1 0,3-4 0,-4 2 0,3-3 0,-4-1 0,2 1 0,-4-1 0,-1-3-1,-2-4 1,-8 0-1,2-1 0,-10-1-1,0 0 2,-5-2-1,-4 1 0,0-2 1,-7 0-1,4-1 0,-4-2 1,-1-4-1,-3-2 0,0-4 1,-3-2-1,0-2 0,-14-3 0,19 3 0,-19-3 1,0 0-1,15 2 0,-15-2 0,0 0 0,0 0 0,0 0 1,0 0-1,0 0 0,0 0 0,18-6 1,-18 6-1,23-11 0,-8 3 1,7-3-1,2 0 1,5-1-1,2 1 1,2-3-1,1 0 0,-3 1 1,4 1-1,-1-1 0,5 2 0,0-3 0,0 2 0,6-1 1,0-1-2,5 0 2,3-5-1,1 4 0,4-4 1,-2 2-1,3-4 0,2 1 0,1 0 0,0-2 0,2 3 0,0-1 0,0 1-1,3-3 1,-2 2 0,2 1 0,0-1 0,0 1 0,-3 0 1,-2 2-1,-1 0 0,-5 0 0,-3 0 0,-8 4 1,-4-1-1,-9 3 0,-2 0 0,-8 2 0,-2 1 1,-20 8-1,22-11 1,-22 11 0,0 0-1,14-12 2,-14 12-1,0 0 0,4-21 0,-4 21 0,0-28 0,0 9 0,0 2 0,0-11 0,0 3-1,-1-5 1,2 1 0,-1-6 0,2 6 0,-2-7 0,3 0-1,-3 2 1,2 1 1,-2-3-2,1 0 1,-4 3 0,3 2-1,-2-4 0,-1 4 0,0 2 0,2-1 0,-2 0 0,1 5 0,-1-1-1,1 2 2,-1 2-1,2 2 0,-2 0 0,-1-1 0,3 3 1,-1-3-1,1 3 0,-1-3 0,1 6 1,-1-2-1,2 1 0,-1 2 1,1 14-1,-4-22 0,4 22 0,-4-19 0,4 19 0,-5-14 0,5 14 0,0 0-3,0 0-3,-8-14-11,8 14-18,-7 14-1,-11-22 1,18 8-1</inkml:trace>
    <inkml:trace contextRef="#ctx0" brushRef="#br1" timeOffset="10844">4601 554 1,'0'0'4,"-17"-14"0,17 14 0,-17-11 0,17 11 0,-19-11 0,19 11-1,-20-14 1,4 5 0,16 9 0,-25-19-1,25 19 1,-26-18 0,9 7-1,0 1 0,-2-1 0,2 0 0,-2-1 0,0-1 0,-1-1-2,-3-3 1,3 2-1,-5-4 0,0 3-1,-6-1 1,3 3-1,-7-2 0,3 4 0,-6 1 0,2 1 0,-2 3 0,2-1 0,0 0 0,-1 2 0,1 1 1,0-1-1,3 1 0,-1-4 0,4 3 1,-5-4-1,2 4 0,0-2 0,2 0 1,0-1-1,0 1 0,-2 2 0,0 0 0,1-1 1,2 1-1,-4 0 0,1 0 0,0-1 0,-2 0 0,3-1 0,-2 0 0,2-1 0,-3 1 0,1 0 0,0 2 0,-2 1 0,0 2 0,2 1 0,0 1 0,-2 1 0,0 0 0,2 0 0,1 0 0,0-2 0,5 1 1,-1-2-1,2 3 0,-1-4 0,0 4-1,2-1 1,-4-1 0,-1 2 0,-2 0 0,-1 0 0,0 2 1,0-1-2,1 1 2,-3 1-1,2 0-1,3 0 2,-4-1-1,1 1 0,-2 0 0,1 0 0,-4 0 0,1-1 0,1 3 0,-2-2 0,2 3 0,-2-1 0,1 3-1,1-2 1,3 2 0,-4-1 0,6 1 0,-6-2 0,4 2 0,1-1 0,-1 2 0,4-3 0,-1 2 0,2 3 0,-4-3 0,5 4 0,2-6 0,-3 7 0,1-7 0,-1 7 0,-1-5 0,2-1 0,-1 3 0,1-1 0,-3 2 0,2 0 0,0-2 0,1 4 0,-2-2 0,1 0 0,1 0 0,-3-2 0,3 3 0,-4-2 0,3 5 0,-4-4 0,5 3 0,0 1 0,0-5 0,0 6 0,3-5 1,-3 3-2,2-1 2,-1-1-1,2 2 0,0 2-1,0-1 1,4 4 0,-3-2 0,1 2 0,3 0 0,-1 1 0,3 0 0,-3 4 0,4-1 0,0 1 0,0-1 0,3 4 1,0-2-1,0 0 0,0 0 0,3-2 0,-3 2 0,0-2 0,0 2 0,0-3 1,-3 3-1,3-3 0,-3 2 1,1-3-1,-2 3 0,4 1 1,-4 0-1,4 0 2,-1-3-2,4 0 0,0-2 0,2 2 1,2-2-1,1-3 0,3 4 1,-3-4-1,4 5 0,-4-4 0,3 3 1,-2-3-1,1 3 0,-1-3 1,3 0-1,1 0 1,-1 0-1,4 0 1,-1 0-1,3 2 1,-1-3-1,0 3 0,0 1 1,0 2-1,0 0 0,0 1 0,0-1 1,2-1-1,-2 0 0,2 0 0,-2-3 1,3 1-1,0-1 0,1-1 1,-1 0-1,2 0 1,1 3-1,-1-4 0,3 3 1,-2-3-1,3 2 1,-1-2 0,5 1 0,-4-3-1,2 1 1,0-2 0,-1 0 0,-1 0-1,1 0 1,-13-14-1,22 27 0,-22-27 1,23 25-1,-9-10 1,-14-15 0,28 28 0,-14-17 0,0 3 0,0 0 0,-2 0 0,1 0-1,1-3 1,-2 3-1,4-3 0,-2 0 0,3 0 0,-1 2 1,4-5-1,-1 2 1,-2-3-1,6 1 1,-4-2 0,6 3 0,-7-4 0,6 3-1,-4-1 1,3 1 0,-2 2 0,-1-1-1,3 0 1,-1 1-1,4-1 1,-2 0-1,1-1 0,0-1 0,-1 0 0,1 0 0,-1-1 0,-1 0 1,-3-1-1,-1 1 0,1 0 0,-3-1 0,2 1 0,-2-1 0,2 0 0,-2-1 0,2 1 1,-1 0-1,0-2 0,0 0 0,-2 2 0,-1-2 0,-1 1 0,3 1 0,1 0 0,-1-1 0,1 1 0,1 0 0,1-1 1,1 0-1,-1 3 0,0-3 0,-1 2 0,-2 0 0,2-1 0,-2 3 0,1-2 0,1 3 0,0-3 0,1 4 0,0-2 0,2 1 0,1 0 0,1-1 0,1 2 0,-2-3 0,2 0 0,-2-1 0,4 0 0,-4-1 0,2-1 0,0 1 0,1-2 0,1 0 0,-2-1 0,-2 1 0,2-1 0,-2 1 0,2 0 0,0 0 0,-1 0 0,0-1 0,1 1 0,3-5 0,-4 4 1,1-4-1,-2 4-1,0-2 1,-2 0 0,-1 3 0,0 0 0,0 0 0,-1-1 0,0 1 0,3-2 0,-4-1 0,4 2 1,-3-2-1,-1 2 0,0-1 0,0 1 0,2 1 0,-4-2 0,1 4-1,-1-2 1,1 0 0,-2 2 0,4-3 1,-2 1-1,-1 0 0,1 0 0,0 0 0,3-3 0,1 0 0,2-2 0,0 1 0,4-1 0,-2-2 0,1 1 0,1-2 0,-1 2 0,0-2 0,1 2 0,-2 0 0,3 0 0,0 1 0,2-1 0,-1-2 0,2 1 1,0 1-1,1-4 0,-1 3 0,-2-1 0,2 0 0,-3-1 0,0 3 0,4-2 0,-3 0 0,4 1 1,-2-2-2,2-1 2,1-1-1,-1-1 0,1 1 0,-3-3 1,0 4-1,-1-1 0,-1 1 0,-1 0 0,-1 0 0,1 1 1,-2 0-1,1 0 0,-1-2 0,1 0 1,-1 0-1,1-1 0,-4 1 1,0-1-1,1 2 1,-1-2-1,-1 1 1,-2 0 0,2-1-1,0-2 0,1 2 1,-3-2-1,2 0 1,-2-2-1,4 2 1,-2-1-1,-2 1 1,2-3 0,-1 0-1,3 0 1,-1-2-1,2-1 1,0-5 0,-3 3-1,7-1 1,-7 1 0,5 1-1,-9 0 0,4 0 1,-3-3-1,-2 4 1,2-5-1,-5 1 1,4-6-1,-2 0 1,4-4 0,-3 1 0,0-1 0,2 2-1,-2 0 1,0 1 0,-1 2 0,-2-2-1,-2 3 1,1 1 0,-2-4 0,0 3-1,-1-1 1,0 2-1,-1-2 1,-1 2 0,0-1 0,-2 2-1,0 1 1,-1 0-1,-2-1 1,0 2-1,-1-1 1,-1 2-1,1-2 0,-2 3 0,0-1 2,1 0-2,-1 0 0,0 1 0,-1-1 0,1-1 1,0 2-1,0-1 1,0 3-2,-3 0 2,3-2-2,-4 2 1,3 0-1,-2 1 2,-3-1-2,1 1 1,-1-1 1,1 0-1,-1 1 0,3 1 0,-4-1 0,4 0 0,0 1 0,0 1 0,-2 0 0,1 0 0,4 14 1,-11-27-1,11 27 0,-10-25 0,10 25 0,-9-25 1,9 25-1,-9-23 0,9 23 0,-8-22 0,8 22 0,-8-21 0,8 21 0,-11-18 1,11 18-1,-7-16 0,7 16 0,-8-17 0,8 17 0,-8-16 0,8 16 0,-9-15 0,9 15 0,0 0 0,-16-17 1,16 17-1,0 0 0,-15-16 0,15 16 0,0 0 0,-15-17 0,15 17 0,0 0 0,-12-19 0,12 19 0,-12-16 0,12 16 0,-14-12 1,14 12-1,-13-14 0,13 14 0,-14-16 0,14 16 0,-12-15 0,12 15 0,-14-21 0,14 21-2,-21-22-4,21 22-13,-11-14-16,-17-15-1,10 4 0,-29-33 1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0T21:10:26.07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980639E-00DC-4420-90EE-26A8253F2052}" emma:medium="tactile" emma:mode="ink">
          <msink:context xmlns:msink="http://schemas.microsoft.com/ink/2010/main" type="inkDrawing" rotatedBoundingBox="17427,10258 20046,10216 20075,12020 17456,12062" semanticType="enclosure" shapeName="Other"/>
        </emma:interpretation>
      </emma:emma>
    </inkml:annotationXML>
    <inkml:trace contextRef="#ctx0" brushRef="#br0">2508 455 129,'0'0'2580,"0"0"-129,0 0-258,0 0-129,0 0-258,-2-30-129,2 30-387,0 0 0,0 0-258,0 0-129,0 0-258,0 0 129,0 0-258,-27-18-129,27 18 0,0 0-129,0 0 129,0 0-129,0 0-129,-26-13 129,26 13-129,0 0 0,0 0 129,0 0-129,-27-23 0,27 23-129,0 0 129,-21-19-129,21 19 129,0 0-129,0 0 129,-28-16-129,28 16 0,0 0 129,-21-23-129,21 23 0,0 0 0,-21-21 129,21 21-129,0 0 0,-24-17 129,24 17-129,0 0 129,-27-18-129,27 18 129,0 0-129,-26-15 0,26 15 129,0 0-129,-21-10 0,21 10 0,0 0 0,0 0 0,-27-10-129,27 10 129,0 0-129,-24-9 129,24 9 129,0 0-129,-23-1 0,23 1 0,0 0 0,-30 0-129,30 0 129,-23-5 0,23 5-129,0 0 0,-23-3 129,23 3 0,0 0 0,0 0 0,-28 0 0,28 0 0,0 0 0,-25-2 0,25 2 0,-23-5 0,23 5-129,-26-3 129,26 3 0,0 0 129,-23-7-129,23 7 0,0 0 0,0 0 0,-23-14 0,23 14 0,0 0 0,0 0 0,0 0 0,0 0 0,-24-16-129,24 16 129,0 0 0,0 0 0,-23 0 0,23 0 0,0 0 0,-25 0 0,25 0 0,0 0 0,-24-1 0,24 1 129,0 0-129,0 0 0,-27-14 0,27 14 0,0 0 0,0 0 0,0 0 0,-21-23 0,21 23 0,0 0 0,0 0 0,0 0 0,0 0 0,-26-15 0,26 15 0,0 0 0,0 0 129,0 0-129,-25-10 0,25 10 0,0 0 0,0 0 0,-28-9 0,28 9 0,0 0-129,-27-6 129,27 6 0,0 0 0,-28-7 0,28 7 0,0 0 129,0 0-129,-27-4 0,27 4 129,0 0-129,0 0 0,-24-8 129,24 8-129,0 0 0,0 0 0,-29-7 0,29 7 0,0 0 0,-26 0 0,26 0 0,0 0 0,-23-6 0,23 6 0,0 0 0,-25-9 0,25 9 0,0 0 129,0 0-129,-28-4 0,28 4 0,0 0 0,-23-5 0,23 5 0,0 0 0,0 0 0,-28 0 0,28 0 0,0 0-129,0 0 129,-27-4 0,27 4 0,0 0 0,-26 0 0,26 0 0,-21 0 0,21 0 0,-25 0 0,25 0 0,-28-3 0,28 3 0,-25-4 129,25 4-129,-26-5 0,26 5 0,-21-1 0,21 1 0,-23-2 0,23 2 0,-21-6 0,21 6 0,-24-1 0,24 1 0,0 0 0,-27 0 0,27 0 0,0 0 0,0 0-129,-26-4 129,26 4 0,0 0 0,0 0 0,-21 0 0,21 0 0,0 0 0,-25 0 0,25 0 0,0 0 0,-26 0 0,26 0 0,0 0 0,-23 1 0,23-1 0,0 0 0,-29 9 0,29-9 0,0 0 0,-30 10-129,30-10 129,0 0 0,-26 10 0,26-10 0,0 0 0,0 0 0,0 0 0,-25 15 0,25-15 0,0 0 0,0 0 0,0 0 0,-27 16 0,27-16 0,0 0 0,0 0 0,0 0 0,-24 12 0,24-12 0,0 0 0,0 0 0,-23 6 0,23-6 0,0 0 0,0 0 0,-25 4 0,25-4 0,0 0 0,0 0 0,-26 5 0,26-5 0,0 0 0,-21 7 0,21-7 0,0 0 0,-28 12 0,28-12 0,0 0 0,-25 11 0,25-11 0,0 0 0,-25 6 0,25-6 0,0 0 0,-26 9-129,26-9 129,0 0 129,-21 12-258,21-12 129,0 0 0,-23 4 0,23-4 0,0 0 0,-24 21 0,24-21 0,0 0 0,-23 18 0,23-18 129,0 0-129,-27 19 0,27-19 0,0 0 129,-26 16-129,26-16-129,0 0 258,-29 14-129,29-14 129,0 0-258,-28 12 0,28-12 129,-25 8 0,25-8 0,-24 7 0,24-7 0,-21 9 0,21-9 0,0 0 0,-27 9-129,27-9 129,0 0 0,-26 10 0,26-10 0,0 0 0,-23 15-129,23-15 129,0 0 0,0 0 0,-28 11 129,28-11-129,0 0 0,0 0 0,-27 13 0,27-13 0,0 0 0,-21 18 0,21-18 0,0 0 0,-26 9-129,26-9 129,0 0 0,0 0 0,-27 16 0,27-16 129,0 0-129,0 0 0,0 0-129,0 0 129,-26 13 0,26-13 0,0 0 0,0 0 0,0 0 0,0 0 0,-25 21 0,25-21 0,0 0 0,0 0 0,0 0 0,0 0 0,0 0 0,-21 23 0,21-23 0,0 0 0,0 0 0,0 0 0,0 0 0,-15 25 0,15-25 0,0 0-129,-13 24 129,13-24 0,0 0 0,-10 26 0,10-26 0,0 0 0,-9 28 0,9-28 0,0 0-129,-2 25 129,2-25 0,0 0 0,-2 25 0,2-25 0,0 0 0,-4 28 0,4-28 129,-7 23-129,7-23-129,0 0 258,-6 27-129,6-27 0,0 0 0,-9 26 0,9-26 0,0 0 0,-4 31 0,4-31 0,-2 25 0,2-25 0,-6 25 0,6-25 0,0 0 0,-2 29 0,2-29 0,0 0 0,-5 33 0,5-33 0,0 0 0,-2 31 0,2-31-129,0 0 129,-4 29 129,4-29-258,0 0 129,0 26 0,0-26 0,0 0 0,0 0 0,0 30 0,0-30 0,0 0 0,-2 20 0,2-20 0,0 0 0,0 25 0,0-25 0,0 0 0,0 27 0,0-27 0,0 0 0,0 22 0,0-22 0,0 0 0,0 26 0,0-26 0,0 0 0,10 29-129,-10-29 258,0 0-129,9 33 0,-9-33 0,0 0 0,6 22 0,-6-22 0,0 0 0,9 25 0,-9-25 0,0 0 0,0 0 0,12 25 0,-12-25 0,0 0 0,11 23 0,-11-23 0,0 0 0,0 0 0,13 25 0,-13-25 0,0 0 0,0 0 0,10 25 0,-10-25 0,0 0 0,9 22 0,-9-22 0,0 0 0,0 0 0,10 27 0,-10-27-129,0 0 129,0 0 0,13 28 0,-13-28 0,0 0 0,9 21 0,-9-21 0,0 0 0,0 0 0,0 0 0,14 25 0,-14-25 129,0 0-129,0 0 0,0 0 0,24 30 0,-24-30 0,0 0 0,0 0 0,0 0 0,23 16 129,-23-16-258,0 0 129,0 0 0,0 0 0,25 10 0,-25-10 0,0 0 0,0 0 0,0 0 0,24 12 0,-24-12 0,0 0 0,0 0 0,0 0 0,21 15 0,-21-15 0,0 0 129,0 0-129,0 0 0,23 25 0,-23-25 0,0 0 0,0 0 0,0 0 0,0 0 0,21 25 0,-21-25 0,0 0 0,0 0 0,19 25 0,-19-25 0,0 0 0,0 0 0,0 0 0,26 17 0,-26-17 0,0 0 0,0 0 0,25 13 0,-25-13 0,0 0 0,0 0 0,32 12 0,-32-12 0,0 0 0,32 8 129,-32-8-129,25 5 0,-25-5 0,28 5 129,-28-5-129,23 7 0,-23-7 0,0 0 0,30 12 0,-30-12 0,0 0 0,25 10 0,-25-10 0,0 0 0,23 12 0,-23-12 0,0 0 0,28 16 0,-28-16 0,0 0 0,27 18 0,-27-18 0,0 0 0,32 7 0,-32-7 0,21 2 0,-21-2 0,0 0 0,34 5 0,-34-5 0,24 2 0,-24-2 0,27 3 0,-27-3 0,23 1 0,-23-1 0,0 0 0,30 0 0,-30 0 0,0 0 0,28 0 0,-28 0 0,0 0 0,23 6 0,-23-6 0,0 0 0,25 8 0,-25-8 0,0 0 0,28 5 0,-28-5 0,0 0 0,32 5 0,-32-5 0,23 4 0,-23-4 0,21 6 0,-21-6 0,25 9 0,-25-9 0,0 0 0,28 1 0,-28-1 0,0 0 0,23 0 0,-23 0 0,0 0 0,0 0 0,0 0 0,24 0 0,-24 0 0,0 0 0,0 0 0,23 2 0,-23-2 258,0 0-258,27 3 0,-27-3-129,0 0 129,26 7 0,-26-7 0,0 0 0,21 8 0,-21-8 0,0 0 0,25 5 129,-25-5-129,0 0 0,0 0 0,30 2 0,-30-2-129,0 0 129,23 0 0,-23 0 0,0 0-129,28 0 129,-28 0 258,23 0-258,-23 0 0,21 0 0,-21 0 0,24 0 0,-24 0 0,21 0 0,-21 0-129,0 0 129,25-2 0,-25 2 0,0 0 0,0 0 0,24 0 0,-24 0 0,0 0-129,0 0 258,0 0-129,25 0-129,-25 0 129,0 0 0,0 0 0,23 2 0,-23-2 0,0 0 0,32 6 0,-32-6 0,23 1 0,-23-1 0,28 3 0,-28-3 129,32 0-129,-32 0 0,29 0 0,-29 0 0,28 0 0,-28 0 0,25 0 0,-25 0 0,0 0 0,32 0 0,-32 0 129,0 0-129,32 0 0,-32 0 0,0 0 0,29 0 0,-29 0 0,0 0 129,26 0-129,-26 0 0,0 0 0,0 0 0,23 0 0,-23 0 0,0 0 129,0 0-129,0 0 0,21-4 0,-21 4 0,0 0 0,0 0 0,0 0 0,24-12 0,-24 12 0,0 0 0,0 0 0,25-12 129,-25 12-129,0 0 0,23-9 0,-23 9 0,0 0 129,21-10-129,-21 10 0,0 0 0,0 0 0,28-13 0,-28 13 0,0 0 129,25-16-129,-25 16 129,0 0 0,30-24-129,-30 24 129,23-12 0,-23 12-129,22-13 258,-22 13-258,0 0 129,25-10-129,-25 10 0,0 0 0,0 0 0,25-16 0,-25 16 0,0 0 0,0 0 0,28-16 0,-28 16 0,0 0 0,0 0 0,25-14 129,-25 14-129,0 0 0,0 0 0,26-14 0,-26 14 129,0 0-129,21-15 0,-21 15 0,0 0 0,23-15 0,-23 15 0,0 0 129,28-19-129,-28 19 0,0 0 0,25-19 0,-25 19 0,0 0 0,0 0 0,28-25 0,-28 25 0,0 0 0,0 0 0,27-23 0,-27 23 0,0 0 129,0 0-129,28-19 0,-28 19 0,0 0 129,19-24-129,-19 24 0,0 0 0,0 0 129,23-25-129,-23 25 0,0 0 129,0 0-129,19-20 0,-19 20 129,0 0-129,15-25 0,-15 25 129,0 0-129,13-25 0,-13 25 0,0 0 129,12-29-129,-12 29 129,0 0-129,17-25 0,-17 25 0,0 0 129,13-21-129,-13 21 0,0 0 0,13-31 0,-13 31 0,8-21 0,-8 21 129,11-23-129,-11 23 0,8-23 0,-8 23 129,7-23-129,-7 23 0,8-22 0,-8 22 129,9-24-129,-9 24 0,0 0 129,8-33-129,-8 33 0,0 0 0,2-23 129,-2 23-129,0 0 0,7-25 0,-7 25 0,0 0 0,4-27 0,-4 27 0,0 0 0,0-25 0,0 25 0,0 0 0,2-25 0,-2 25 0,0 0 129,0-29-129,0 29 0,0 0 0,0 0 0,4-25 0,-4 25 0,0 0 0,2-22 129,-2 22-258,0 0 129,2-34 129,-2 34-129,0-25 0,0 25 0,0 0 0,0-28 0,0 28 0,0 0 0,0 0 0,-2-26 0,2 26 0,0 0 0,0 0 0,-10-24 0,10 24 129,0 0-129,-9-20 0,9 20 0,0 0 0,-8-31 0,8 31 0,0 0 0,-15-28 0,15 28 0,0 0 0,-13-22 0,13 22 0,0 0 0,0 0 0,-17-28 0,17 28 0,0 0 0,-17-22 0,17 22 0,0 0 0,0 0 0,0 0 0,-23-25 0,23 25 0,0 0 0,0 0 0,-23-12 0,23 12 0,0 0 0,0 0 0,-24-7 0,24 7-129,0 0 0,-23-9-258,23 9-258,-27-5-2451,27 5-1935,-39-10 0,10-15-645,-11-11-129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16:13.23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077E49B-31D3-4550-A515-A1D7DA61109E}" emma:medium="tactile" emma:mode="ink">
          <msink:context xmlns:msink="http://schemas.microsoft.com/ink/2010/main" type="inkDrawing" rotatedBoundingBox="7960,11661 16269,11073 16563,15233 8255,15822" semanticType="enclosure" shapeName="Other">
            <msink:sourceLink direction="with" ref="{7A0417A1-109D-4D4C-AB48-8CC1EB26C63E}"/>
            <msink:sourceLink direction="with" ref="{D479EEE1-F01D-486D-8003-6E507DF212EC}"/>
            <msink:sourceLink direction="with" ref="{287042E5-FD21-4A52-815C-688385D02CEB}"/>
            <msink:destinationLink direction="to" ref="{0DB44ABF-5360-45B3-B404-0B47A53AF90F}"/>
            <msink:destinationLink direction="with" ref="{81DCED65-1F61-46E4-A7C0-336598F92077}"/>
          </msink:context>
        </emma:interpretation>
      </emma:emma>
    </inkml:annotationXML>
    <inkml:trace contextRef="#ctx0" brushRef="#br0">7466 470 645,'-19'-9'1161,"-13"-4"129,13 5-258,19 8 516,-37-7 129,37 7 0,-39-12-387,39 12-129,-44-8-258,22 3-129,-9-3-387,4 2 258,-6-4-258,4 4-129,-9-5 258,8 7-129,-9-5-129,3 2 258,1 1-258,-2-2 0,-2-2-129,-1 2 0,-4-1 0,-2-2-129,-2 1 0,-1-1 129,-10 1-129,-6 2 0,3-1 0,-7 4 129,1-3 0,2 0-129,3 1 129,3 1 0,3-4 0,4 4 129,2-4-129,7-2-129,-4 1 129,1-4 0,-6 1 0,2 2 0,-9 0-129,5 0 129,-3-1-129,-2 5 129,0 0-129,0 5 0,1-7 129,3 6-129,-2-4 0,-2-1 0,-6 2 0,-1-2-129,0 2 129,-2-1 0,-5 2 0,4-1 0,1 6 0,5-3 0,1 3 0,5-1 0,-1 2 0,3 0 0,-2 2 0,-1 4 0,1 1 0,-2 1 0,-5 0 0,1 3 0,-1-1 0,0 1 0,3-4 0,0 6 0,-1-5 0,3 2 0,1 1 0,-1 0 0,2 1 0,-4-3 0,2 1 0,4-2 0,-2-2 0,5 3 0,0-3 0,2 2 0,-1-2 0,3 2 0,1 0 0,-3 3-129,0 0 129,-2 4 0,-2-2 0,-1 3 0,-6 0 0,-1-2 0,-1 2 0,4 1 0,-3-1 0,-3 0 0,6 2-129,0-3 129,2 1-129,-2 2 129,2-3-129,0 1 129,1 3-129,-3 1 129,4-3 0,1 3 0,-5 4 129,7-6-129,0 5 0,2-2 129,0 0-129,5-7 0,-4 9 0,4-5-129,2-2 129,-2 4-258,6-4 258,-4 3-387,7 0 387,-6 2 0,6-5-129,2 1 129,0 3 0,1-3 0,2 3 0,4-6-129,0 4 129,5 0 0,0-2 0,4-1 0,-1-1 0,1 3 0,1-1 0,-1-2 0,-2 2 0,3-1 129,-3-2-129,1 2 0,-1 3 0,21-18 0,-35 32 0,17-13 0,-3 2 0,2 1 0,-4 0 0,1 7 129,-2-3-129,-3 6 0,3-4 0,-5 3 0,5-2 0,1 2 0,3-6 0,-1 4 0,0 0 0,3-2 0,2-3 0,1 3 258,-3 2-258,4-4 0,0 1 0,1-2 0,3 1 0,1 3 0,2-4 0,2 3 129,-3 1 0,5-7 0,-1 7 0,-3 2 0,4-1 0,-4-1 0,3 0 0,-1 2 0,3-2-129,-1 2 129,1-6-129,2-2 0,0 2 0,0-3 0,0 0 129,0 2-129,0-3 129,0 2-129,0 4 0,2-3 129,-1 4-129,1 0 0,0 3 0,3 3 0,-1-3 0,-2 1 0,3 2 0,-2 1 0,4-5 0,-3-1 0,1-1 0,2 0 0,0-4 0,0-2 0,4 1 0,-2-2 0,-4 1 0,4 2 0,0-4 0,0 2 0,1 0 0,-3-2 129,4-2-129,-2 3 0,-9-20 0,21 34 0,-21-34 0,23 25 0,-23-25 0,24 27 0,-24-27 0,23 29 0,-23-29 0,25 35 129,-14-15-129,-11-20 0,24 33 129,-11-16-129,-13-17 0,26 29 129,-26-29 0,32 29 0,-32-29 129,34 36-258,-15-19 129,-19-17-129,37 33 129,-21-12-258,3-5 129,-3 5-129,4-6 129,1 3-129,0-2 129,4 1 0,1-1 129,4-3-129,0-1 0,2 0 0,1-4 0,1 0 0,-2 0 0,-4-2 129,-3 1-129,-1-2 0,3 3 0,-2 0 0,-2 4 0,1-3 0,-1 3 0,4 1 129,-4-2-129,1 2 0,-1 1 0,5-1 129,-3-2 0,3 1-129,2-4 258,-1 2-258,1-3 0,1-3 129,-2 0-129,1 0 0,3 5 0,-3-1 129,4 4-258,1-2 129,4 3 0,0-2 0,-1 1 0,5 0 0,-4-4 0,5 1 0,-4-1 0,-1 4 129,4-3-129,-1 3 0,0-4 0,1 0 0,4-2 0,1 1 0,3-3 0,2 0 0,-2-3 0,2 6 0,-2-4 0,1 0 0,-7 4 0,0-3 129,-7 0-129,-1 3 0,0-1 129,2-3-129,-2 1 0,0-3 0,6 4 0,1-2 129,-2 1-258,2-4 129,-3 3 0,0 0 129,-1 0-258,-1 4 129,-2-4 0,-2 2 0,4-2 129,-2 0-129,6 2 0,-5 2 0,5-4-129,-3 2 129,4-2 0,1 0 0,-1 0 0,-2 2 129,0-2-258,1-3 129,-3 4 129,4-1-129,-5-2 0,4 3 0,-5 0 0,3 7 0,-2-6 0,3 3 0,2 3 0,-3-5 0,3 2 0,2-1 0,0-1 0,0-2 0,0-1-129,-2 0 129,-2-3 0,4 2 0,-4-2 0,2 0 0,1 0 0,-5 0 0,4 0 0,2 0 0,-2 4 0,0 1 0,2-3 0,-2 3 0,2-2 0,0-3 129,0 2-129,0-2 0,-2 0 0,0 0 0,-1 0 0,-5-2 0,-2 0 0,-1-2 0,-1 2 129,-1 2-129,-5-2 0,2 1 0,2 1 129,2 0-258,-3 0 129,3 0 0,-1 0 0,1-7 0,-1 6 0,1-1 0,-2-1 0,-4 0 0,2-1 0,-2-2 0,4 1 0,2-1 0,-4 1 0,3-2 0,2-2 129,1 1-129,-1 0 0,-2 0 0,6 0 129,-2 0-129,0-1 0,4-1 129,-2-1-129,0 3 0,3-7 0,0 7 129,-6-5-129,1 3 129,-2 1-129,0-2 129,-3 0-129,-4-2 129,2 4-129,2-4 129,-5-3-129,4 1 129,-4-3-129,5 5 0,1-4 129,-1 2-129,1 0 0,1 1 0,-1-6 0,1 2 0,0 1 0,1 2 0,-7-2 129,4 1-129,-2 2 0,0-1 0,2 2 129,-1-1-129,-1 3 129,4-2-129,-2 0 0,-1 0 258,-1 3-258,0-6 0,-3 6 0,-1-3 129,-1-2-129,0 1 0,0-2 0,-1-2 258,-1 2-258,2-4 129,3-3-129,0-1 129,2 2-258,-5-1 258,2-3-129,1 1 0,-2-2 0,1 1-129,-3-1 129,5 4 0,-5-5 0,3 1 0,-2-1 0,3 3 0,-4-3 0,3-1 0,-2 6 129,-2-6-129,-2 0 0,0 1 0,-2-1 0,4-3 0,-5-1 0,1 2 0,-3-3 0,4 5 0,-6-5 0,3 5 0,-4-2 0,-3 2 0,-3 2 129,0-1-129,-1 0 0,-1 1 0,-1-1 129,1 3-129,-2 0 0,-1-3 0,0 1 0,-2 0 0,2 2 0,1-3 0,1-1 0,-2-1 0,-1 2 0,3 3 0,-1-2-129,-1 0 129,-2-2-258,0 4 258,0 1-129,0-2 0,0 3 0,0-3 129,0 4 0,-3 0 0,1 1 0,-2-1 0,3-1 0,-3 4 0,-1-2 0,1 1 0,-1-1 0,-4 2 0,0 1 0,0-2 0,4 0 0,-4-1 0,4-1 0,-2-1 0,0-1 0,3 2 0,-4-1 0,0 1 0,0 2 129,-1-5-129,-2 6 0,1-4 0,1 2 0,-5-2 0,8 2 0,-2 4 0,-1-8 0,3 3 0,-1 1 0,2-1 0,-4 1 0,4 4 0,-4-11 0,0 7 0,1 0 0,-1 1 0,0-1 0,-2 0 0,1 2 0,-1-2 0,11 21 0,-21-35 0,21 35 0,-18-32 0,18 32 0,-19-30 0,19 30 0,-20-28 0,20 28 0,-15-24 0,15 24 0,-16-22 0,16 22 0,-18-19 0,18 19 0,-19-18-129,19 18 129,-20-13 0,20 13 0,-21-8 0,21 8 0,-23-8 0,23 8 0,-25-4 0,25 4 0,-23-9 0,23 9 0,-28-11 129,28 11-129,-23-6 0,23 6 0,-24-10-129,24 10 129,-29-13 0,29 13 0,-31-12-129,11 11 129,20 1 129,-39-12-129,18 12 0,0 0-129,21 0 129,-35 0 0,35 0 129,-25 0-129,25 0 0,-19 0 0,19 0 129,0 0-129,-22-9 129,22 9-258,0 0 0,-21-23 0,21 23 129,0 0-258,-24-21 258,24 21-129,0 0 129,-27-19 0,27 19 129,0 0-129,-25-16 0,25 16 0,0 0 0,-21-8-129,21 8 129,0 0 0,-19-7-129,19 7 129,0 0 0,0 0-129,-20-1 129,20 1 0,0 0 0,0 0 0,0 0-129,-19-4 129,19 4 0,0 0 0,0 0 0,-23-5 0,23 5-129,0 0 129,-18-3 0,18 3 0,0 0 0,-19-5 0,19 5-129,0 0 0,-23-2-387,23 2-258,-25 0-1419,25 0-2322,-26 0-516,3 0 129,0-5-387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16:29.66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3BD290A-0146-4E60-90A2-610FE0755396}" emma:medium="tactile" emma:mode="ink">
          <msink:context xmlns:msink="http://schemas.microsoft.com/ink/2010/main" type="inkDrawing" rotatedBoundingBox="12474,11444 12542,13586 12158,13599 12090,11457" semanticType="verticalRange" shapeName="Other">
            <msink:sourceLink direction="with" ref="{287042E5-FD21-4A52-815C-688385D02CEB}"/>
            <msink:destinationLink direction="from" ref="{0DB44ABF-5360-45B3-B404-0B47A53AF90F}"/>
          </msink:context>
        </emma:interpretation>
      </emma:emma>
    </inkml:annotationXML>
    <inkml:trace contextRef="#ctx0" brushRef="#br0">247 2142 774,'0'0'1935,"0"0"-516,0 0-645,0 0-387,0 0 0,0 0-258,0 0 516,0 0 258,0 0 258,-9-3 258,9 3-129,0 0 387,0 0-387,0 0 0,0 0-258,0 0-516,0 0-129,0 0 0,0 0-129,0 0 129,0 0-129,0 0 129,0 0-129,0 0 129,0 0-129,0 0 0,0 0 0,0 0 129,0 0-129,0 0 0,0 0 0,0 0 0,0 0 0,0 0-129,2-22 0,-2 22 0,0-23 0,0 23 129,0-33-129,0 10 0,0 2 0,0-4 0,0 1 0,-5-5-129,5 0 129,0-5-129,-4 4 129,1-7-129,-1 7 129,2-5-129,-1 5 129,-6-6 129,4 2-258,-4 6 258,5-2-129,-3 1 0,0-4-129,2 3 0,1-6 0,1 5 129,1 0-129,0-2 0,1 0 0,1 2 0,0-3 0,0 6 0,0-1-129,0-3 129,0 1 0,0 2 0,0 0 0,0-4 0,0 4 0,0-1 0,0-3 0,0 7 0,0 2 0,0-4 0,0 7 0,0 0 0,0 1 0,0-1 0,0 1 0,0-1 0,0 0 0,0-1 0,0-4 0,1 2 0,1-2 0,0 0-129,-2 3 129,3-1-129,-1 1 258,0-2-258,0 4 258,-2 0-129,0 2 129,0-2-129,0 0 129,0 4-129,0-4 0,0 1 0,0 4 0,1-4 0,-1 20 0,2-34 129,-2 34-129,0-25 0,0 25 0,0-31 0,0 31 0,0-28 0,0 28 0,0-31 0,0 31 0,0-29 0,0 29 0,0-22 0,0 22 0,0-20 0,0 20 0,0 0 0,0-20 0,0 20 0,0 0 0,7-24 0,-7 24 0,0 0 0,0 0 0,7-21 0,-7 21 0,0 0 0,0 0 0,0 0 0,0 0 0,0 0 0,0 0 0,0 0 0,0 0 0,0 0 0,-3-17 0,3 17 0,0 0 129,0 0-129,0 0 0,-6-21 0,6 21-129,0 0 129,0 0 0,0 0 0,-19 9 0,19-9-129,-7 26 258,7-26-258,-14 32 258,7-11-129,-2-1 0,-2 4 0,-1-3 0,-2 2 0,-2 3 0,2-5 0,2 2 0,-1-2 0,3 0 0,10-21 0,-16 30 0,16-30 0,-9 25 0,9-25 0,0 0 0,0 0 0,0 0 0,0 0 0,0 0 0,0 0 0,0 0 0,14-8 0,-14 8 0,16-25 129,-16 25-129,16-30-129,-16 30 129,16-32 0,-16 32 0,17-30 0,-17 30 0,14-32 0,-14 32 129,15-29-129,-15 29 0,10-28 0,-10 28 0,7-21 0,-7 21 0,0 0 129,6-20-129,-6 20 0,0 0 0,0 0 0,0-21 0,0 21 0,0 0 0,0 0 0,0 0 0,0 0 0,0 0 0,0 0 0,0 0 0,0 0-129,0 0 129,0 0 0,0 0-129,0 0 129,0 0 0,22 13 0,-22-13 0,20 17 0,-20-17 0,32 23 0,-32-23 0,28 24 0,-28-24 0,33 26-129,-33-26 258,30 24-129,-30-24 0,23 11 0,-23-11 0,20 11 0,-20-11 0,0 0 0,23 11-129,-23-11 129,0 0 0,0 0 129,0 0-129,19 12 0,-19-12 0,0 0-129,0 0 0,0 0-129,0 0-387,0 0-387,0 0-1677,-12 0-1806,12 0-387,0 0-258,-21 21 0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9-29T00:18:13.38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7231 0 1161,'0'0'3483,"10"22"0,-10-22-2064,-12 0-1032,12 0 0,-19 0 258,19 0 129,-18 0-258,18 0 258,-21 0 129,21 0-129,-25-1 129,25 1-258,-33 0 129,33 0-258,-45 0 0,21 1 0,-10 4-129,-1 10-129,-11-4-129,-5 8 129,-7-3-129,-4 9 0,-11-4 0,-4 8 129,-8-5-129,-3 9 0,-13-5 0,1 6 129,-13-4-129,0 6 129,-13-3 0,-2 0-129,-12 5 258,-3-5-258,-1 5 129,-6 6-258,-6-6 258,-3 3-258,-1 1 129,-4 10-129,-4-8 258,0 4-258,-3-3 0,2 3 129,-1 2 0,3-3 0,-3 5 0,4-2-129,-3 5 129,1 0 0,-3 2-129,2 3 0,1-8 129,-1 4-129,3-1 0,7-6 129,0-4-129,7 0 0,4-8 129,7-2-129,5-4 0,5-2 0,6 0 0,9-9 0,10 1 0,7-4 0,11-2 0,6-4 0,7 0 129,11-3-129,9-2 0,8-3 0,6 4 0,13-6 0,0-1 0,28 0 258,-30 2-258,30-2 129,0 0-129,0 0 0,0 0 129,0 0-129,0 0 0,0 0 129,0 0-129,0 0 0,12 0 129,-12 0-129,18 3 0,-18-3 129,19 12 0,-19-12 129,23 14-258,-23-14 129,26 19 0,-6-6-129,-1 5 258,1 0-258,6-2 0,1 12 0,6-7 129,-1 8-258,5-2 258,0 3 0,2 2-129,5 0 129,0 2-129,6 1 129,-5 3-129,7 4 0,-3-2 0,2 0 0,2-3 0,0 4 0,-9 3 0,6-2 129,-3-2-129,1 2 0,-2-5 0,1 4 129,-2-4-129,-5 1 0,3-9 0,-5-1 0,1 1 0,-5-5 129,-4 3-129,-2 1 0,-5-2 0,3 3 0,-4-5 0,0 4 0,-4-1 0,2 0 129,1-5-129,-4-1 129,1-2-129,1 1 129,-19-20-129,29 28 0,-29-28 0,23 16-129,-23-16 129,0 0 0,19 10 129,-19-10-129,0 0 0,0 0 258,0 0-258,0 0 0,0 0 129,0 0-129,0 0 0,0 0 129,0 0-129,0 0 0,0 0 0,0 0 0,0 0 0,0 0 0,0 0 0,0 0 0,0 0 129,0 0-258,0 0 129,0 0 129,0 0-129,19-2 0,-19 2 0,0 0 0,27-2 0,-27 2-129,30 0 129,-11 0 0,4 0 0,5 0-129,4 0 129,4 0 0,1 0 0,5 0-129,0 2 129,6 3-258,1 3 258,1-2-129,6-2 129,6 2-129,2-1 129,4-4 0,8 3 0,-2-1 0,8-3 0,-3 2 0,4 1 0,-2 0 0,0 3 0,2 1 0,4 1-129,-3 3 129,5-1 0,1-3 0,3 6-129,6-5 129,5-2 0,6-1 0,3-2 0,-2 2 0,5-5-129,-1 2 258,1-2-258,1 0 129,-6 0 0,0 0-129,-1 0 129,1 0 0,-2 0 0,2 0 0,-3-3 0,-2 3 0,-5 0 0,-3 0 129,-9 0-129,-5 0 0,-2 8 0,-10-2 129,-5-3-129,-5 2 0,-6-3 0,-1-2 0,-7 0 129,-4 0-129,-13 0 0,3 0 0,-9 0 0,-4-3 129,-21 3-129,32-7 0,-32 7 0,0 0 0,21-11 129,-21 11-129,0 0 0,0 0 0,0 0 0,0 0 0,0 0 0,12-19 0,-12 19-129,0 0 129,0 0 0,0 0 0,0 0-129,0 0 258,0 0-258,0 0 129,2-18 0,-2 18 0,0 0 0,0 0-129,0 0 129,0 0-129,0 0 129,0 0-129,0 0 0,0 0 0,0 0-129,0-19-258,0 19-1290,0 0-2967,0 0-387,-23 0-129,4-9-387</inkml:trace>
  <inkml:trace contextRef="#ctx0" brushRef="#br0" timeOffset="2892.1654">6543 3611 645,'0'0'903,"0"-24"0,0 24 0,0 0 0,0 0 129,0 0 0,0-21 0,0 21-258,0 0-258,0 0 129,0 0-129,0 0-129,0 0-129,-18-8 129,18 8-258,0 0 0,-20-4 0,20 4 0,0 0 0,-17 0 129,17 0-129,0 0 129,0 0 0,-20 0 129,20 0 0,0 0 0,0 0 129,0 0-129,0 0 0,0 0 129,0 0-129,0 0 0,0-21 129,0 21-258,0 0 0,0 0 0,11-21 0,-11 21 129,21-14 0,-21 14-258,28-21 129,-6 10-129,-1-7 129,5 3 0,4-5-129,4-1 129,3-1-129,3-1 129,10-3-258,-8 0 258,6-5-258,1 4 129,-3-4-129,2 4 0,-2-4 129,0 2-258,-1-2 258,-4 0-129,3 8 129,2-3-129,-7 4 0,0-1 0,-4 6 129,2-4-129,-7 2 129,2 1-129,-2 1 0,2-3 0,-4 4 129,4-3-129,-1 0 129,-1 3-129,2-1 0,0-4 0,-2 1 129,3-1-129,-1 7 0,3-2 0,1-3 129,-3 5-129,4-2 258,0 0-258,0 0 129,2-1-129,-2 0 129,4 4-129,-4-6 129,2 2-129,-4 1 0,4-1 129,-5 1-129,1 2 129,-3-4-129,1 1 129,-3 1-129,-2 2 129,6 1-129,-1 1 0,-1-4 0,0 7-129,-6-3 129,1 3 0,1-3 0,-8 4 0,-20 8 0,31-15 0,-31 15 0,25-9 0,-25 9 0,23-12 0,-23 12 0,0 0 0,21-9-129,-21 9 129,0 0-129,0 0 0,0 0-258,0 0-903,0 0-3096,-16 0-129,-5-7-387,-5-3-129</inkml:trace>
  <inkml:trace contextRef="#ctx0" brushRef="#br0" timeOffset="1456.0827">7049 53 1,'-12'0'2708,"12"0"-386,0 0-1677,0 0-258,0 0 387,0 0 129,0 0 258,0 0 0,10 0 0,-10 0 387,0 0-258,25 0-129,-25 0-129,0 0-129,23-2-258,-23 2 0,23 0-258,-23 0 0,32 0 0,-11 4 0,2-3 0,5 6 0,2 2-129,9 3 0,-4-1 0,9 5 129,-1-2-129,8 10 0,-5-6-129,8 9 0,-2-5 129,4 7-129,-1-4 0,3 6 0,-2 0 0,1 1 0,-4-4 0,3 4-129,-1-3 129,0 2 0,-8-3-129,3-1 129,-3 2 0,1 4-129,-6-4 129,1 5-258,-6-5 258,0 7-129,-5-2 0,-1 5 0,1-2-129,-5-2 258,-1 3-258,1 1 258,-3 4-258,3-2 258,-4 3-258,1-1 258,-8 1-129,6 6 0,-8 3 0,0 0 0,-4 0 0,1 2 0,-2 0 0,-6 6 0,3-3 0,-5-1 258,1-4-258,-2 2 0,0 0 129,0-2-129,0 0 129,0-5-129,0-5 129,-5 0-129,0-8 129,-1-1 0,-3-12-129,1-1 0,8-21 0,-16 27 0,16-27 0,0 0 0,-13 20 0,13-20 0,0 0 0,0 0-129,0 0 0,0 0-129,0 0-129,-7-18 0,7 18-258,0 0-129,0 0-774,-12-23-2451,12 23-903,0 0 129,-16-21-387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16:25.38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DB44ABF-5360-45B3-B404-0B47A53AF90F}" emma:medium="tactile" emma:mode="ink">
          <msink:context xmlns:msink="http://schemas.microsoft.com/ink/2010/main" type="inkDrawing" rotatedBoundingBox="12394,13457 16354,13382 16361,13764 12401,13839" semanticType="callout" shapeName="Other">
            <msink:sourceLink direction="to" ref="{E077E49B-31D3-4550-A515-A1D7DA61109E}"/>
            <msink:sourceLink direction="from" ref="{B3BD290A-0146-4E60-90A2-610FE0755396}"/>
          </msink:context>
        </emma:interpretation>
      </emma:emma>
    </inkml:annotationXML>
    <inkml:trace contextRef="#ctx0" brushRef="#br0">9 222 129,'0'0'1290,"0"0"-129,-15-17 258,15 17-129,0 0 129,0 0-387,0 0 129,0 0-258,0 0-387,0 0 129,0 0 129,0 0-129,0 0 129,0 0 0,0 0-258,0 0-129,0 0 129,0 0-129,0 0-129,0 0 0,0 0 258,0 0-258,0 0 129,0 0-129,0 0 0,0 0 0,0 0 129,13-5-258,-13 5 129,19 0-129,-19 0 129,28-3 0,-28 3 0,36-5 0,-17 1-129,4 1 129,-4-4-129,3 6-129,-1-1 129,0 2-129,0-2 0,-21 2 129,35-1-129,-35 1 0,30 0 129,-30 0-258,30 0 258,-30 0-129,25 0 0,-25 0 0,25 0 0,-25 0 0,21 1 0,-21-1 0,21 4 0,-21-4 129,36 8-129,-15-7 129,3 1-129,3-2 0,6 0 129,3 0-129,1 0 129,2 0-129,-2 0 129,1-2-129,-2 1 258,4-3-129,-3 1-129,1-2 129,2 4 0,-3-4-129,2 2 129,2-2-129,3-2 0,-2 3 0,0 0 129,1 0-129,-3-1 0,3-2 0,-3 2 0,3 4 0,-8-6 0,2 6 129,-2-4-129,4 0 0,-2 3 0,-2-1 129,3 0-129,-3 3 0,0-2 129,4 2-129,-2-1 129,0 1-129,0 0 0,6 0 129,-6 0-129,3 0 0,-1-3 0,0 1 0,0 2 129,-2 0-129,-2-2 0,0 2 0,1 0 0,1 0 129,-2 0-258,0 0 129,-1 0 0,-1 0 0,3 0 0,-3 4 0,1-1 0,1 0 0,-2 0 0,1 0 0,1-1 0,1 3 0,-3-5 129,2 0-129,-1 0 129,1 0-129,2 0 129,-1 0-129,-3 0 0,1 0 129,-1-3-129,-1 1 129,-4 0-129,2 2 0,-2 0 0,4 0 0,0 0 0,2 0 129,-3 0-129,3 0 0,-1 0 0,1 0 0,-4 0 0,-2 0 0,-1 0 0,-1 0 0,1 0 0,-3 0 0,3 4 129,1-1-129,-2-3 0,4 0 0,-3 0 0,-1 0 0,1 0 129,-4 0-129,-4 0 258,-19 0-258,34 0 129,-34 0 0,23 0-129,-23 0 129,19 0 0,-19 0-129,21 0 0,-21 0 0,18 0 0,-18 0 0,19 0 0,-19 0 0,0 0 0,0 0 0,0 0 0,20 0 0,-20 0 129,0 0-129,0 0 0,0 0 0,0 0 0,0 0 0,0 0-129,0 0 129,-14-3-129,14 3 129,0 0-129,0 0 129,-20-13-129,20 13 0,0 0-129,-12-20 129,12 20-129,0 0 0,0 0 129,0 0-129,0 0 129,0 0 0,0 0 0,0 0 129,0 0 0,9-18 0,-9 18 0,0 0 0,0 0 129,0 0-129,0 0 129,0 0-129,0 0 129,0 0 0,-9 0-129,9 0 129,0 0-129,0 0 129,0 0 0,0 0-129,-23-11 129,23 11-129,0 0 129,-28-15-129,28 15 129,-25-6-129,25 6 0,-23-7 129,23 7-129,-21-4 258,21 4-258,0 0 0,-18-9 129,18 9-129,0 0 0,0 0 0,-19-9-129,19 9 129,0 0 0,0 0 0,0 0 0,0 0 0,0 0 0,0 0-258,0 0 258,0 0 0,0 0 0,0 0 0,12 6 0,-12-6 0,27 12 0,-27-12 258,37 8-258,-20-4 0,6 0 0,0 0 129,0-2-129,-2 3 0,-21-5 0,34 2 0,-34-2 129,21 4-129,-21-4 0,0 0 0,0 0 0,0 0 0,0 0 0,0 0 0,9 20 0,-9-20 0,0 0 0,0 0 0,0 28 129,0-28-129,-23 22 129,23-22-129,-30 29 129,30-29-129,-35 31 0,17-13 129,0-2-129,18-16 129,-28 34-129,16-14 0,12-20 0,-21 25 0,21-25 0,-16 26 0,16-26 0,0 0 129,-14 19-129,14-19 0,0 0 0,0 0 0,0 0 0,0 0 0,-13 21 0,13-21-129,0 0 129,0 0-258,0 0 0,0 0-387,-7 22-258,7-22-1419,0 0-2064,0-11-387,0 11-387,0 0 0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16:26.40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1AB63DE-F9EC-47EE-9D5E-35CB3E6D7F25}" emma:medium="tactile" emma:mode="ink">
          <msink:context xmlns:msink="http://schemas.microsoft.com/ink/2010/main" type="writingRegion" rotatedBoundingBox="16755,13411 17588,13411 17588,14197 16755,14197"/>
        </emma:interpretation>
      </emma:emma>
    </inkml:annotationXML>
    <inkml:traceGroup>
      <inkml:annotationXML>
        <emma:emma xmlns:emma="http://www.w3.org/2003/04/emma" version="1.0">
          <emma:interpretation id="{5DEE9098-FD62-48F9-8F33-2BB37C3884AC}" emma:medium="tactile" emma:mode="ink">
            <msink:context xmlns:msink="http://schemas.microsoft.com/ink/2010/main" type="paragraph" rotatedBoundingBox="16755,13411 17588,13411 17588,14197 16755,141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5F5BB7-9A6E-4AE6-9AAC-047B732C803F}" emma:medium="tactile" emma:mode="ink">
              <msink:context xmlns:msink="http://schemas.microsoft.com/ink/2010/main" type="line" rotatedBoundingBox="16755,13411 17588,13411 17588,14197 16755,14197"/>
            </emma:interpretation>
          </emma:emma>
        </inkml:annotationXML>
        <inkml:traceGroup>
          <inkml:annotationXML>
            <emma:emma xmlns:emma="http://www.w3.org/2003/04/emma" version="1.0">
              <emma:interpretation id="{208F2915-DE51-4B3A-AA9A-032404371422}" emma:medium="tactile" emma:mode="ink">
                <msink:context xmlns:msink="http://schemas.microsoft.com/ink/2010/main" type="inkWord" rotatedBoundingBox="16755,13411 17588,13411 17588,14197 16755,14197">
                  <msink:destinationLink direction="to" ref="{1C2DE625-31C2-426B-BE5C-73358C5E5291}"/>
                  <msink:destinationLink direction="to" ref="{D6BBC5D2-A2AF-4C03-A58B-3F6434E5D44E}"/>
                  <msink:destinationLink direction="from" ref="{F87CDFC8-8CAF-4978-9DFD-8CA99D7527FB}"/>
                  <msink:destinationLink direction="to" ref="{F87CDFC8-8CAF-4978-9DFD-8CA99D7527FB}"/>
                  <msink:destinationLink direction="with" ref="{A70D9421-8D48-4204-B513-493BC7196DF8}"/>
                  <msink:destinationLink direction="with" ref="{1F135950-6A37-4D2A-9009-974714F409BA}"/>
                </msink:context>
              </emma:interpretation>
              <emma:one-of disjunction-type="recognition" id="oneOf0">
                <emma:interpretation id="interp0" emma:lang="en-US" emma:confidence="1">
                  <emma:literal>a,</emma:literal>
                </emma:interpretation>
                <emma:interpretation id="interp1" emma:lang="en-US" emma:confidence="0">
                  <emma:literal>a.</emma:literal>
                </emma:interpretation>
                <emma:interpretation id="interp2" emma:lang="en-US" emma:confidence="0">
                  <emma:literal>al</emma:literal>
                </emma:interpretation>
                <emma:interpretation id="interp3" emma:lang="en-US" emma:confidence="0">
                  <emma:literal>an</emma:literal>
                </emma:interpretation>
                <emma:interpretation id="interp4" emma:lang="en-US" emma:confidence="0">
                  <emma:literal>at</emma:literal>
                </emma:interpretation>
              </emma:one-of>
            </emma:emma>
          </inkml:annotationXML>
          <inkml:trace contextRef="#ctx0" brushRef="#br0">370 58 2451,'0'0'3999,"0"0"258,22-14-258,-22 14-2838,0 0-258,0 0-129,0 0 258,0 0-258,0 0 0,0 0-129,0 0 0,0 0-129,-24-25-129,24 25-129,-32-12-129,11 11 0,-4-4 0,0 5 0,-5 0-129,-3 6 0,3 11 0,-4 0 0,3 6 0,2 6-129,3 5 129,6-1-129,3 3 129,6-4-129,8 3 0,3-6 129,0-2-129,9-6 129,-9-21 0,33 26 0,-15-25 0,3-1 0,4-6 129,-2-9-129,-2-2 129,0-3 0,-5-6 0,1 3 129,-2-3-129,-3 5 0,-3-1 129,1 3-129,-4 2 0,-6 17 0,12-28-129,-12 28 129,12-19-129,-12 19 0,0 0-129,0 0 129,0 0 0,0 0 0,0 0 0,0 0 0,0 0 0,21 19 0,-21-19 0,11 33 0,-4-10 0,2-1 0,2 1 0,1 0 0,0 1 0,4-7 0,-4 3 0,-12-20-129,27 34 129,-27-34 0,28 29 0,-28-29 0,25 28-129,-25-28 0,23 25 0,-23-25-258,23 17 0,-23-17-258,19 12-516,-19-12-645,20 0-645,-20 0-1032,10-25-1161,-10 25-129</inkml:trace>
          <inkml:trace contextRef="#ctx0" brushRef="#br0" timeOffset="520.0298">807 391 903,'27'4'3870,"-27"-4"0,0 0-1677,0 0-129,0 0-258,0 0-258,0 0-258,0 0-129,0 0-387,0 0-129,-11-4-129,11 4-129,0 0-129,-10 12-129,10-12 129,-11 26 0,11-26-129,-7 39 0,0-13 0,5 4-129,-5 3 129,5 3-129,-1-3 0,1 1 129,2-4-129,0-1 0,0-6 0,0-2 0,0-21-129,0 24 129,0-24 0,0 0-129,0 0-129,0 0-387,0 0-516,0 0-2322,0 0-1032,-5-15-258,3-3-129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16:30.88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A0417A1-109D-4D4C-AB48-8CC1EB26C63E}" emma:medium="tactile" emma:mode="ink">
          <msink:context xmlns:msink="http://schemas.microsoft.com/ink/2010/main" type="writingRegion" rotatedBoundingBox="11287,12249 12054,12656 11847,13044 11081,12638">
            <msink:destinationLink direction="with" ref="{E077E49B-31D3-4550-A515-A1D7DA61109E}"/>
          </msink:context>
        </emma:interpretation>
      </emma:emma>
    </inkml:annotationXML>
    <inkml:traceGroup>
      <inkml:annotationXML>
        <emma:emma xmlns:emma="http://www.w3.org/2003/04/emma" version="1.0">
          <emma:interpretation id="{36949762-C40A-41FB-88FF-C667F229E99D}" emma:medium="tactile" emma:mode="ink">
            <msink:context xmlns:msink="http://schemas.microsoft.com/ink/2010/main" type="paragraph" rotatedBoundingBox="11287,12249 12054,12656 11847,13044 11081,126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BA44CC-03DD-481E-93A1-02361CBFF5DC}" emma:medium="tactile" emma:mode="ink">
              <msink:context xmlns:msink="http://schemas.microsoft.com/ink/2010/main" type="line" rotatedBoundingBox="11287,12249 12054,12656 11847,13044 11081,12638"/>
            </emma:interpretation>
          </emma:emma>
        </inkml:annotationXML>
        <inkml:traceGroup>
          <inkml:annotationXML>
            <emma:emma xmlns:emma="http://www.w3.org/2003/04/emma" version="1.0">
              <emma:interpretation id="{DE423935-B49B-490A-8D99-0700648BC112}" emma:medium="tactile" emma:mode="ink">
                <msink:context xmlns:msink="http://schemas.microsoft.com/ink/2010/main" type="inkWord" rotatedBoundingBox="11287,12249 12054,12656 11847,13044 11081,12638"/>
              </emma:interpretation>
              <emma:one-of disjunction-type="recognition" id="oneOf0">
                <emma:interpretation id="interp0" emma:lang="en-US" emma:confidence="0">
                  <emma:literal>as</emma:literal>
                </emma:interpretation>
                <emma:interpretation id="interp1" emma:lang="en-US" emma:confidence="1">
                  <emma:literal>a 2</emma:literal>
                </emma:interpretation>
                <emma:interpretation id="interp2" emma:lang="en-US" emma:confidence="0">
                  <emma:literal>a</emma:literal>
                </emma:interpretation>
                <emma:interpretation id="interp3" emma:lang="en-US" emma:confidence="0">
                  <emma:literal>AZ</emma:literal>
                </emma:interpretation>
                <emma:interpretation id="interp4" emma:lang="en-US" emma:confidence="0">
                  <emma:literal>a,</emma:literal>
                </emma:interpretation>
              </emma:one-of>
            </emma:emma>
          </inkml:annotationXML>
          <inkml:trace contextRef="#ctx0" brushRef="#br0">255 247 516,'0'0'3870,"2"-24"129,-2 24-1677,0 0-774,11-28 129,-11 28-516,0-22-258,0 22-129,0-29-129,0 29 0,-13-30 129,13 30-129,-21-32-129,21 32-129,-25-34 0,25 34 0,-30-34-129,30 34-129,-26-14-129,26 14 0,-32 0 0,32 0 0,-32 28 0,16 0 0,2 1-129,-2 2 129,2 1 0,4 2 0,3-2 0,1 1 0,5-5-129,1-1 129,0-3 0,1 1 0,-1-25 0,20 35 0,-20-35-129,26 28 129,-26-28 0,34 10 0,-15-10 0,1-2 0,1-11 129,-2-1-129,1-8 129,-3 0 0,-3-7-129,4-1 129,-7-1 129,1-3-129,-3-1 0,-2 4 129,-2 3-129,-1 1-129,-3 4 129,5 4 0,-6 19-129,3-21 129,-3 21-129,0 0 0,0 0 0,0 0 0,21 18 0,-15-1 0,1 9 0,0 2 0,0 1 0,2 7 0,-6-1 0,8 1 129,-1 0-129,-1 2 0,2-7-129,-4-4 129,3-2 0,-10-25-129,23 37-129,-23-37-129,23 17-645,-23-17-774,18-17-2193,-18 17-645,16-27-258,-16 27 0</inkml:trace>
          <inkml:trace contextRef="#ctx0" brushRef="#br0" timeOffset="581.0332">594 363 903,'0'0'3999,"30"23"387,-30-23-258,5-13-2064,-5 13-903,0 0-129,21-21-129,-21 21-258,9-19-129,-9 19-129,13-20-129,-13 20-129,0 0 0,24-21 0,-24 21-129,0 0 0,22-3 0,-22 3 0,0 0 0,5 16 129,-5-16-129,0 31 129,-5-12-129,-6 2 0,0 3 0,-3-2 129,2 1-129,-4 2 0,2 1 0,3-5 0,1-1 0,10-20 0,-14 36 0,14-36 0,0 19 129,0-19 0,0 0 0,0 0 0,14 6 129,-14-6 0,21-4-129,-21 4 0,25-16 0,-25 16 0,30-17-129,-30 17 0,26-16 0,-26 16 0,25-5 0,-25 5 0,21-6-129,-21 6-258,0 0-645,23 0-1161,-23 0-2322,0 0 0,0 0-516,2 19 130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16:59.02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FE34BE7-79AD-4D5A-A271-39D3083581B9}" emma:medium="tactile" emma:mode="ink">
          <msink:context xmlns:msink="http://schemas.microsoft.com/ink/2010/main" type="inkDrawing" rotatedBoundingBox="10223,13631 12819,12431 13647,14222 11051,15422" hotPoints="9631,13935 12821,12524 12804,14762" semanticType="enclosure" shapeName="Triangle">
            <msink:sourceLink direction="with" ref="{D479EEE1-F01D-486D-8003-6E507DF212EC}"/>
          </msink:context>
        </emma:interpretation>
      </emma:emma>
    </inkml:annotationXML>
    <inkml:trace contextRef="#ctx0" brushRef="#br0">2639 107 258,'0'0'1677,"-21"1"-129,21-1 0,0 0-129,-21 7-129,21-7-387,0 0 0,-23 9-129,23-9 0,0 0-129,-29 3-129,29-3 0,-21 6-258,21-6 129,-30 8 0,30-8-129,-32 12-129,32-12 129,-38 12-129,20-3 0,-3-5 258,0 3-258,-2-2 0,0 1 0,-2-3 0,0 4 129,-5 2-258,2 1 129,-4 1 0,1 1-129,-7 6 129,3 3-129,-2 0 0,-3 2 258,2-6-258,0 9 129,-7-6-129,3 3 129,-2-2 0,-4 4-129,-1-4 129,-6 3-129,-1 1 0,-2 3 0,-1-2 0,-2 3 129,-1 0-129,0 0 0,2 0 129,4 0-129,-3 3 129,10-7-129,-6 0 129,6-1-129,1-5 129,0 4-129,-3-5 0,2 3 0,1-5 129,1 5-129,-3-3 0,8-5 0,-2 4 0,3-5 0,6 0 0,-1 1 0,3-1 0,3 0 0,-2-1 0,-1 2 0,1 1 0,-2 1 129,4-1-258,0-2 258,4 0-258,1-3 258,4-1-129,2 0 0,19-8 0,-27 12 0,27-12 0,-21 8 0,21-8 0,0 0 0,-21 6 0,21-6 129,0 0-129,0 0 129,0 0-129,0 0 258,0 0-129,0 0 0,0 0 0,0 0 129,0 0-129,0 0 0,0 0 0,0 0 0,0 0 0,0 0-129,0 0 129,0 0 0,0 0-129,0 0 0,0 0 0,0 0 129,0 0-129,7 20 0,-7-20 129,0 0-129,21 19 0,-21-19 0,25 21 0,-25-21 0,33 21-129,-15-4 129,5-1 0,3 1 0,-3 3 0,4-2 0,-4-2 0,3 4 0,-3-3 0,2 8 0,-2-9 0,1 6 0,-1-2 0,0 4 0,0 1 0,0 0 0,-2 1 0,1 2 0,-1 0 0,2 4-129,-2-5 129,-2 2 0,2-7 0,1 0 0,2-1 0,-1-1 0,0-6 0,-3-1 0,3-1 0,-1-1 0,0-2 0,-5 0 0,-17-9 0,36 23 0,-36-23 0,33 21 0,-33-21 0,27 29 0,-27-29 0,23 27 0,-23-27 0,19 30 0,-19-30 0,14 26 129,-14-26-129,9 21 0,-9-21 0,0 0 0,11 20 0,-11-20 0,0 0 129,10 18-129,-10-18 0,0 0 0,9 23 129,-9-23-129,0 0 0,0 0 0,0 0 129,0 0-129,0 0 0,0 0 129,0 0-129,0 0 129,23 5-129,-23-5 0,18 0 129,-18 0-129,22-5 0,-22 5 0,30-3 0,-12-1 0,5 4-129,0-1 129,7 1 0,2-3 0,-2-1-129,3 1 129,4 1 0,2-2 0,-4 0 0,3 1 0,-5 2 0,2 1 0,-3 0 0,-2 0 0,0 0 0,-2 0 0,1 0 0,-5 0 0,1 3 129,-2-2-129,2 3 0,-1-4 0,-1 1-129,0 2 129,2-1 129,1 0-129,-1-1 0,-2 3 0,-2-3 0,-1 1 0,6-1 0,-6 3 0,1 0 0,7-2 0,-7 0 0,7-1 0,-5 2-129,6 1 129,-8 0 129,5-4-129,-5 1 0,1-1 0,-1 0 0,-2 0 0,-1 0 0,1 3 0,-19-3 0,34 0 0,-17 0 0,3 0 0,-20 0 0,32 0 0,-32 0 0,30 2 0,-30-2-129,21 0 129,-21 0 0,0 0 0,24 2 0,-24-2 0,0 0 0,20 0 0,-20 0 129,0 0-129,23 0 0,-23 0 0,0 0 0,0 0 0,0 0 0,21 0 0,-21 0 0,0 0 0,0 0 0,0 0 0,0 0 0,0 0 0,18 0 129,-18 0-129,0 0 0,0 0 0,0 0 129,0 0-129,19-2 0,-19 2 0,0 0 0,0 0 129,0 0-129,0 0 129,0 0 0,0 0 0,16-23-129,-16 23 129,0 0-129,0-28 258,0 28-129,0-17-129,0 17 129,0-29-129,0 29 0,0-34 129,0 15-129,0 2 129,0-4-129,0 0 129,-4 0-129,4 1 0,-3 0 129,-1 0-129,1-3 129,-1 2-129,-1-2 129,1 1-129,1-3 129,1-1 0,-1 0-129,1-1 129,0 0 0,2-1-129,-2-5 129,2 9-129,-1-5 129,1 4 0,-4-5 0,4 2-129,0-1 129,0 0-129,0-4 129,0-2-129,0 3 0,0-2 129,4-1-129,-3 1 258,1 4-258,5-3 129,-7 4-129,4-3 129,-3 1 0,1 0-129,0 2 0,3 0 0,-3 0 0,0-4 0,0 1 0,-1-2 0,-1-2 0,4-1 0,-2-1 0,-2 5 0,1-8 129,-1 12-129,0-5 129,2 1-129,-2 4 0,0 5 0,0-7 129,0 2-129,0-3 0,0 2 0,0-4 0,0 5 0,0-1 0,2 2 0,-2 3 0,0 4 0,0 21 129,3-32-129,-3 32 129,0 0-129,0-27 0,0 27 129,0-21-129,0 21 0,0-22 0,0 22 0,0-30 0,0 30 0,0-26 129,0 26-129,-3-21 0,3 21 0,-5-20 129,5 20-129,0 0 129,0 0-129,0 0 0,0 0 0,0 0 129,0 0-129,0 0 0,0 0 0,0 0 0,0 0 0,0 0 0,0 0-129,-20-8 129,20 8-129,0 0-129,0 20-129,2 10-645,-2-9-2193,7 28-1419,-5 9-516,0 8-258,-2 8 0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16:35.48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1DE9036-2AA8-46D1-9C51-189B03B25B28}" emma:medium="tactile" emma:mode="ink">
          <msink:context xmlns:msink="http://schemas.microsoft.com/ink/2010/main" type="inkDrawing" rotatedBoundingBox="13289,13778 13294,13421 13324,13422 13319,13779" semanticType="callout" shapeName="Other"/>
        </emma:interpretation>
      </emma:emma>
    </inkml:annotationXML>
    <inkml:trace contextRef="#ctx0" brushRef="#br0">2133 1171 774,'0'-19'1935,"0"19"-258,0 0 0,0 0 258,0 0-516,0 0 129,0 0-387,0 0-129,0 0-129,0 0-258,0 0 0,0 0-258,0 0-129,0 0 258,0 0-387,0 0 0,0 0 0,0 0 0,0 14 0,0-14 129,0 21-129,0-21 129,0 26 0,0-26-129,0 21 129,0-21-129,0 19 0,0-19 0,3 21-129,-3-21 0,4 18 129,-4-18-129,2 21 0,-2-21 0,0 0 129,2 20-129,-2-20 129,0 0-129,0 0 258,0 0-129,0 0 0,0 0 129,0 0-129,0 0 129,0 0-129,0 0-129,0 0 0,0 0 0,0 0 0,0 0 0,0 0 0,0 0 129,0 0 0,0 0 0,0 0 0,0 0 0,0 0 129,5-18-129,-5 18 0,0-19 258,0 19-258,0-24 0,0 24 0,0-27 0,0 27 0,0-24 0,0 24 0,2-20-129,-2 20 129,0 0-129,0 0 0,0 0 0,0 0 0,0 0 0,0 15 0,0-15 0,0 35 0,0-12 0,0-1 0,-2 3 0,-2-2 0,3 0 0,1-3 0,-2 1 0,2-21 0,0 33 0,0-33 0,0 24-129,0-24 129,0 20 0,0-20 129,0 0-129,0 0 129,0 0 0,0-16-129,0 16 258,0-37-129,0 12 0,0 2-129,-2-4 129,2 3 0,0-1 0,0 4-129,0 2 129,0 19-129,0-31 0,0 31 0,0 0 0,0-21 0,0 21 258,0 0-258,0 0 0,0 0-258,0 0 258,0 0 0,0 0 0,0 11 0,0-11 0,0 36 0,2-15-129,-2-1 129,2 2 0,-1-2 0,3 1 0,-4-21 0,2 29 0,-2-29 0,0 0 0,1 19 0,-1-19 0,0 0 0,0 0 129,4-15-129,-4 15 0,2-29 258,-2 12-258,0-4 0,0-5 0,3 4 0,-3-4 0,0 4 0,0 1 0,0 21 0,0-34 0,0 34 129,0-18-129,0 18 0,0 0 0,0 0 0,0 0-129,0 0 129,0 21 0,0-21 0,0 33 0,0-14 0,0 0 0,0-19 0,0 32 0,0-32 0,0 20 0,0-20 0,0 0 129,0 0-129,0 0 0,0 0 129,0 0-129,0 0 0,0-20 129,0 20-129,0-37 0,-3 13 0,1 2 129,2-1-129,-2 1 0,2 22 0,-2-32 0,2 32 0,0 0 0,0 0 129,0 0-258,0 0 129,0 0 0,-1 20 0,1 0 0,0 5-129,0-2 129,0 0 0,0-3 0,0-20 0,0 32 0,0-32 0,0 0 129,0 0-129,0 0 129,0 0-129,0 0 129,0 0-129,0-23 129,0 23-129,0-34 129,0 13-129,0 1 0,0 20 0,0-30-129,0 30-129,0 0-387,-11-35-1419,11 35-2580,0 0-129,0 0-258,0 0-387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16:19.23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479EEE1-F01D-486D-8003-6E507DF212EC}" emma:medium="tactile" emma:mode="ink">
          <msink:context xmlns:msink="http://schemas.microsoft.com/ink/2010/main" type="writingRegion" rotatedBoundingBox="12081,13515 12457,13515 12457,14374 12081,14374">
            <msink:destinationLink direction="with" ref="{DFE34BE7-79AD-4D5A-A271-39D3083581B9}"/>
            <msink:destinationLink direction="with" ref="{E077E49B-31D3-4550-A515-A1D7DA61109E}"/>
          </msink:context>
        </emma:interpretation>
      </emma:emma>
    </inkml:annotationXML>
    <inkml:traceGroup>
      <inkml:annotationXML>
        <emma:emma xmlns:emma="http://www.w3.org/2003/04/emma" version="1.0">
          <emma:interpretation id="{43FC1583-B984-46A0-949C-09B265A474B0}" emma:medium="tactile" emma:mode="ink">
            <msink:context xmlns:msink="http://schemas.microsoft.com/ink/2010/main" type="paragraph" rotatedBoundingBox="12081,13515 12457,13515 12457,14374 12081,143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D5C3F6-A4E7-4D6C-A618-902803325C51}" emma:medium="tactile" emma:mode="ink">
              <msink:context xmlns:msink="http://schemas.microsoft.com/ink/2010/main" type="line" rotatedBoundingBox="12081,13515 12457,13515 12457,14374 12081,14374"/>
            </emma:interpretation>
          </emma:emma>
        </inkml:annotationXML>
        <inkml:traceGroup>
          <inkml:annotationXML>
            <emma:emma xmlns:emma="http://www.w3.org/2003/04/emma" version="1.0">
              <emma:interpretation id="{D065E8C4-0949-4ED6-8DB8-93EA32F9B4DC}" emma:medium="tactile" emma:mode="ink">
                <msink:context xmlns:msink="http://schemas.microsoft.com/ink/2010/main" type="inkWord" rotatedBoundingBox="12081,13515 12457,13515 12457,14374 12081,14374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;</emma:literal>
                </emma:interpretation>
                <emma:interpretation id="interp2" emma:lang="en-US" emma:confidence="0">
                  <emma:literal>☺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j</emma:literal>
                </emma:interpretation>
              </emma:one-of>
            </emma:emma>
          </inkml:annotationXML>
          <inkml:trace contextRef="#ctx0" brushRef="#br0">1173 1224 2322,'0'0'3354,"0"0"-516,-11 11-903,11-11-387,0 0-516,0 0-258,0 0 0,0 0 129,0 0-129,0 0 258,0 0-258,0 0 0,0 0-258,0 0 0,0 0 129,0 0-258,0 0 0,0 0 0,-17-14-129,17 14-129,0 0 0,0 0-129,-27 0 129,27 0-129,-17 14 0,17-14-129,-18 31 258,18-31-129,-9 26 0,9-26 0,0 0-129,0 21 258,0-21-129,0 0 0,14 0 0,-14 0 129,18-6-129,-18 6 129,19-15-129,-19 15 129,0 0 0,13-18 0,-13 18-129,0 0 129,0 0-129,1-18 129,-1 18-129,0 0-129,0 0 129,0 0 0,0 0-129,0 0 129,0 0 0,0 0 0,0 0 0,0 0 0,20 2 129,-20-2-129,0 0 129,24-7 0,-24 7-129,0 0 129,0 0-258,15-17 0,-15 17-516,0 0-1677,0 0-2064,0 0-258,-11-8-516,11 8 258</inkml:trace>
          <inkml:trace contextRef="#ctx0" brushRef="#br0" timeOffset="1171.067">920 1587 645,'0'0'2838,"0"0"-645,0 0-258,0 0-129,0 0 0,0 0 0,0 0-258,0 0 0,0 0-129,0 0-129,0 0-516,0 0-129,0 0-258,0 0-129,0 0 0,11-5 0,-11 5 258,30-1-258,-9 1 0,-21 0 0,37-5 0,-19 3-258,1 2 129,4 0 0,-1 0-129,-5 0 0,-17 0 0,34 7 0,-34-7 0,21 3 0,-21-3 0,0 0 0,0 0 129,0 0-129,14 19 0,-14-19 0,0 23 129,0-23-129,-12 35 0,-1-8 0,-1-2 0,0 6 0,-4-2 0,1 4 0,-3-2 0,4 1 0,1-2 0,0-4 0,5-4 0,-1-3-129,6-1 129,5-18 0,-11 21 0,11-21 0,0 0 0,-5 23 0,5-23 0,0 0 0,0 0 0,0 20 0,0-20 0,0 0 0,0 0 0,0 0 0,0 0 0,7 19 0,-7-19 0,0 0 0,20 8 129,-20-8-129,17 5 129,-17-5-129,25 0 129,-6 0-129,1 0 129,-3 0-129,6-5 129,-1 3-129,0-3 0,0 2 0,-1 2-129,-21 1 129,26-5 129,-26 5-258,23-2 129,-23 2 0,0 0-129,0 0 0,0 0-129,21 0-258,-21 0-258,0 0-387,0 0-387,0 0-1290,0 0-1677,-12 0-129,12 0-129</inkml:trace>
          <inkml:trace contextRef="#ctx0" brushRef="#br0" timeOffset="2038.1166">1002 1904 1032,'0'0'3225,"0"0"-1161,0 0-129,0 0-387,0 0-129,-2-19 129,2 19-258,0 0 0,0 0-129,0 0-258,0 0-129,0 0 0,0 0-258,0 0 0,0 0-129,0 0 0,0 0-129,0 0 0,0 0 0,0 0-129,0 0 129,0 0-129,0 0 0,0 0-129,0 0 129,0 0-129,0 0 129,0 0 0,0 0 0,14-6 0,-14 6 0,19-2 129,-19 2-129,32-7 0,-32 7 0,34-4 0,-17 2 0,-17 2-129,36-3 129,-36 3-129,31 0 0,-31 0 0,23 0 0,-23 0 0,0 0 0,22 1 0,-22-1 0,0 0 0,0 0 129,0 0-129,17 12 0,-17-12 0,0 0-129,0 0 129,0 0 0,0 0 0,0 0-258,0 0-516,0 0-1677,0 0-1935,0-12-258,0 12-387,-2-24 0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17:08.12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0 1419,'-1'20'129,"1"1"-903,0-21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17:09.07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87042E5-FD21-4A52-815C-688385D02CEB}" emma:medium="tactile" emma:mode="ink">
          <msink:context xmlns:msink="http://schemas.microsoft.com/ink/2010/main" type="writingRegion" rotatedBoundingBox="13365,10277 13500,14865 13340,14869 13206,10282">
            <msink:destinationLink direction="with" ref="{B3BD290A-0146-4E60-90A2-610FE0755396}"/>
            <msink:destinationLink direction="with" ref="{E077E49B-31D3-4550-A515-A1D7DA61109E}"/>
          </msink:context>
        </emma:interpretation>
      </emma:emma>
    </inkml:annotationXML>
    <inkml:traceGroup>
      <inkml:annotationXML>
        <emma:emma xmlns:emma="http://www.w3.org/2003/04/emma" version="1.0">
          <emma:interpretation id="{4407470A-8218-471B-A923-67C25A3C28C9}" emma:medium="tactile" emma:mode="ink">
            <msink:context xmlns:msink="http://schemas.microsoft.com/ink/2010/main" type="paragraph" rotatedBoundingBox="13365,10277 13500,14865 13340,14869 13206,102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0F729A-2394-4E72-8837-9279277E7B55}" emma:medium="tactile" emma:mode="ink">
              <msink:context xmlns:msink="http://schemas.microsoft.com/ink/2010/main" type="line" rotatedBoundingBox="13365,10277 13500,14865 13340,14869 13206,10282"/>
            </emma:interpretation>
          </emma:emma>
        </inkml:annotationXML>
        <inkml:traceGroup>
          <inkml:annotationXML>
            <emma:emma xmlns:emma="http://www.w3.org/2003/04/emma" version="1.0">
              <emma:interpretation id="{7384A798-6154-4155-BA15-7F031AEFC72A}" emma:medium="tactile" emma:mode="ink">
                <msink:context xmlns:msink="http://schemas.microsoft.com/ink/2010/main" type="inkWord" rotatedBoundingBox="13365,10277 13500,14865 13340,14869 13206,10282">
                  <msink:destinationLink direction="with" ref="{81DCED65-1F61-46E4-A7C0-336598F92077}"/>
                </msink:context>
              </emma:interpretation>
              <emma:one-of disjunction-type="recognition" id="oneOf0">
                <emma:interpretation id="interp0" emma:lang="en-US" emma:confidence="0">
                  <emma:literal>!!!</emma:literal>
                </emma:interpretation>
                <emma:interpretation id="interp1" emma:lang="en-US" emma:confidence="0">
                  <emma:literal>in</emma:literal>
                </emma:interpretation>
                <emma:interpretation id="interp2" emma:lang="en-US" emma:confidence="0">
                  <emma:literal>is</emma:literal>
                </emma:interpretation>
                <emma:interpretation id="interp3" emma:lang="en-US" emma:confidence="0">
                  <emma:literal>ini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47 2761 516,'0'27'3096,"0"-27"129,-3 22-1677,3-22-516,0 19-387,0-19-774,0 0-516,0 24-645,0-24-1677,0 0-129</inkml:trace>
          <inkml:trace contextRef="#ctx0" brushRef="#br0" timeOffset="3302.1886">104 3084 258,'-9'27'3741,"9"-27"-387,0 0-258,0 0-387,0 0-516,0 0-387,0 0-129,0 0-516,0 0-387,0 0-258,0 0-258,0 0 129,0 0-258,0 0 129,0 0-129,0 0 0,-13-15 129,13 15-129,0 0 0,0 0 0,0 0 0,0 0 0,0 0 0,-21 23-129,14-4 0,4 4 0,-1 3 0,0 0 0,2 0 0,2 1 0,0-2-129,0-2 258,0-1-129,0-2 0,0-20 0,10 30-129,-10-30 129,10 20 0,-10-20 0,0 0 129,21 14-129,-21-14 0,0 0 0,18 0 0,-18 0 129,0 0-129,0 0 129,19 0-129,-19 0 129,0 0 0,0 0-129,14-21 129,-14 21 0,0 0-129,5-21 258,-5 21-258,0 0 129,0-19-129,0 19 0,0 0 0,0-18 129,0 18-129,-4-19 0,4 19 129,-6-19-129,6 19 0,0 0 0,-19-17 129,19 17-129,0 0 0,-23 0 0,23 0 0,0 0-129,-23 25 129,23-25 0,-11 37 0,8-16-129,-2 1 129,5 1 0,0-3 0,0 1-129,0-21 129,7 24 0,-7-24 0,19 11 0,-19-11 0,23-1 129,-23 1-129,23-17 0,-23 17 129,18-29 0,-18 29-129,14-32 129,-10 12 0,-4-2 0,0 1 0,0-4-129,-2 5 129,-7 3-129,1-3 0,8 20 129,-22-29-258,22 29 129,-22-9 0,22 9 0,-24 0-129,24 0 129,-22 21 0,11-4 0,1 6-129,4 3 129,-1 2 0,6-2-129,1-2 129,0-2-129,5-3 129,-5-19 0,19 29-129,-19-29 129,27 9 0,-27-9 129,25 0-129,-25 0 129,25-17-129,-25 17 129,18-25 0,-18 25 0,6-36-129,-5 15 129,-1-1-129,0-1 129,0-3-129,-6 2 0,-1 0 129,-3 6-129,10 18 0,-16-20 0,16 20 0,-20 0 0,20 0 0,-10 29-129,8-8 129,2 0-129,0 1 129,0-3-129,4 1 129,-4-20 0,15 17 0,-15-17 0,0 0 0,25 4 129,-25-4-129,0 0 129,20-21 0,-20 21-129,6-25 129,-6 25 0,7-28-129,-7 28 129,0-27-129,0 27 0,0-19 0,0 19-258,0 0-258,0 0-645,0 0-3354,0 0-258,0 0-387,1-25-129</inkml:trace>
          <inkml:trace contextRef="#ctx0" brushRef="#br0" timeOffset="391.0224">118 3273 1161,'0'0'3225,"5"26"387,-5-26-1806,0 0-516,0 21-516,0-21-516,0 18-129,0-18-258,0 26-258,0-26-387,4 26-387,-4-26-1290,13 32-903,-13-32 0</inkml:trace>
          <inkml:trace contextRef="#ctx0" brushRef="#br0" timeOffset="743.0423">175 3725 2967,'-5'26'3483,"3"-3"-516,2-4-645,0-19-774,0 36-516,0-36-774,0 32-129,0-32-258,0 31 0,0-31-387,0 27-516,0-27-1161,7 28-1290,-7-28-129,0 21 129</inkml:trace>
          <inkml:trace contextRef="#ctx0" brushRef="#br0" timeOffset="1067.061">156 4034 2451,'-6'25'3870,"1"-1"0,5-24-1290,-12 29-903,12-8-387,0-21-516,-6 39-258,-2-20-387,7 0 0,1-19 129,-6 34-129,6-34-258,-1 27 0,1-27-129,-2 21-129,2-21-129,0 0 0,0 27 0,0-27-129,0 17 387,0-17-129,0 23 0,0-23 258,2 30 129,-2-9 0,0-1 129,0 3 129,0 0-129,0 2-258,0-1-774,-2 1-1032,2-25-1548,-4 39-387,4-39 387</inkml:trace>
          <inkml:trace contextRef="#ctx0" brushRef="#br0" timeOffset="-1676.0959">15 0 1548,'0'0'2838,"0"0"-516,0 0-1677,0 0-387,-13 15 129,13-15-129,-2 19-129,2-19 0,0 23-258,0-23-645,0 38-1032,0-38-903,2 38-386</inkml:trace>
          <inkml:trace contextRef="#ctx0" brushRef="#br0" timeOffset="-1480.0846">38 468 1419,'0'0'0,"0"0"-258,-8 21 129,8-21-645</inkml:trace>
          <inkml:trace contextRef="#ctx0" brushRef="#br0" timeOffset="-1276.0728">43 681 1032,'-11'25'2451,"11"-25"-1677,-19 28-129,19-28-645,0 21-516,0-21-387,0 25-387,0-25-902</inkml:trace>
          <inkml:trace contextRef="#ctx0" brushRef="#br0" timeOffset="-1077.0616">13 1066 1,'0'23'902,"0"-23"-644,0 22 0,0-22-129,0 21 0,0-21 0,0 25-129,0-25-258,5 40-1289</inkml:trace>
          <inkml:trace contextRef="#ctx0" brushRef="#br0" timeOffset="-713.0408">52 1627 1935,'-5'31'3870,"5"-5"-258,0-26-1290,0 24-774,0-24-387,7 32-774,-7-32-387,11 35-258,-11-35-516,10 35-774,-8-17-774,-2-18-1548,9 29 258</inkml:trace>
          <inkml:trace contextRef="#ctx0" brushRef="#br0" timeOffset="-573.0327">86 1959 1806,'7'23'2580,"-7"-23"-1935,0 29-1419,0-29-1677</inkml:trace>
          <inkml:trace contextRef="#ctx0" brushRef="#br0" timeOffset="-333.0191">67 2121 774,'-9'22'3612,"9"-22"258,0 0-1419,-6 19-645,6-19-129,-1 22-645,1-22-387,-4 28 0,4-28-516,-3 29-258,3-10-774,0-19-516,0 28-1290,10-5-1161,-10-23-258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17:09.62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0 1935,'1'31'3741,"-1"-31"-516,0 0-1161,0 21-516,0-21-774,0 0-645,-1 25-1032,1-25-774,0 0-1032,0 24-774,0-24-129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18:02.06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C2DE625-31C2-426B-BE5C-73358C5E5291}" emma:medium="tactile" emma:mode="ink">
          <msink:context xmlns:msink="http://schemas.microsoft.com/ink/2010/main" type="inkDrawing" rotatedBoundingBox="21440,13459 23579,13654 23536,14127 21396,13933" semanticType="callout" shapeName="Other">
            <msink:sourceLink direction="to" ref="{208F2915-DE51-4B3A-AA9A-032404371422}"/>
          </msink:context>
        </emma:interpretation>
      </emma:emma>
    </inkml:annotationXML>
    <inkml:trace contextRef="#ctx0" brushRef="#br0">120 82 2193,'-12'-3'2451,"12"3"129,-16-20-387,16 20-129,-12-19-258,12 19-258,-11-18-129,11 18-129,0 0-258,0 0-258,-16-22-129,16 22-129,0 0-258,0 0 0,-23 0 0,23 0-129,0 0-129,-19 11 129,19-11-129,0 0 0,-11 27 0,11-27 0,0 0-129,0 23 129,0-23 0,0 0 0,16 6 0,-16-6 129,18-1-129,-18 1 129,23-21 129,-23 21-129,19-23 0,-19 23 129,14-22-129,-14 22 0,0 0 0,0 0-129,0 0 129,0 0-129,0 0 0,0 0-129,0 11 129,0-11 0,-1 26-129,1-26 129,-2 17 0,2-17 0,0 0 0,0 0 129,0 0-129,0 0 129,0 0 0,0 0 0,0 0 0,0 0-129,0 0 129,0 0-129,0 0 0,0 0-129,0 0 129,0 0 0,0 0 0,0 0-129,0 0 129,0 0 0,0 0 0,0 0 0,0 0 0,0 0 0,0 0 129,0 21-129,0-21 0,0 0 0,0 0 0,0 0 0,0 0 0,0 0 0,0 0 0,0 0-129,0 0 129,0 0 0,0 0 0,0 0 0,17 12 0,-17-12 0,22 3 0,-22-3 0,31 5 0,-9-5 0,1 1 129,3-1-129,6 4 0,-2-3 0,10 1 0,1-2 0,1 0 0,4 0 0,4 0 129,1 0-129,-2 0 0,-1 1 0,-2 3 129,-2 0-129,-5 0 0,0 4 0,-8-1 129,3-2-129,-2 0 0,1-4 0,1-1 129,3 0-129,-2-1 0,0-9 0,1 7 129,1-4-129,-4 6 0,1-3 129,-1 4-129,-3 0 0,0 0 0,-2 7 129,-1-1-129,-2 1 0,-1 1 0,5 0 0,-3-2 0,4 1 129,-3 1-129,-1 0 0,-1-2 0,1 1 258,-3-1-258,0 2 0,-3-1 0,-20-7 0,38 16 129,-18-11-129,-1 3 0,2-3 0,1 2 0,0-3 0,-2-4 129,-1 2-129,-19-2 129,34 0 0,-34 0-129,25 0 129,-25 0 0,19-2-129,-19 2 0,0 0 129,18-9-129,-18 9 0,0 0 0,0 0 0,23-10 0,-23 10 0,0 0 0,0 0 0,26-13 0,-26 13 0,0 0 0,26-17 0,-26 17 0,29-12 0,-29 12 0,28-8 0,-28 8 0,25-10 0,-25 10 0,0 0 129,23-7-258,-23 7 129,0 0 129,0 0-129,0 0 0,0 0 0,0 0 0,0 0 129,0 0 0,0 0-129,0 0 129,0 0-129,0 0 129,0-22 0,0 22-129,-15-16 129,15 16-129,-30-20 0,30 20 0,-33-12 0,15 8 129,-1-4-129,-1 3-129,20 5 129,-30-8 0,30 8 0,-30-5 0,30 5 0,-22-8 0,22 8 0,0 0 0,-25-7 0,25 7 129,0 0-129,-20-9 0,20 9 0,0 0 0,0 0 0,0 0 129,-19-20-129,19 20 0,0 0 129,0 0-129,0 0 0,0 0 0,0 0 0,0 0-129,0 0 129,0 16 0,0-16-129,18 20 129,-18-20 0,28 24 0,-28-24 0,30 22 0,-30-22 0,33 25 0,-33-25 0,34 23 0,-34-23 0,30 22 0,-30-22 0,25 13 0,-25-13 0,24 16 0,-24-16 0,18 10 129,-18-10-129,0 0 0,0 0 0,21 16 0,-21-16 0,0 0 0,0 0 0,0 0 129,0 0-129,0 0 0,0 0 129,0 0-129,0 23 129,0-23-129,-16 20 0,16-20 0,-24 30 0,24-30 0,-32 31 0,16-12 0,0 1 0,-2-3 0,1 4 0,-1-4 129,0 3-258,18-20 258,-28 27-129,28-27-129,-19 14 129,19-14 0,0 0-129,0 0-129,0 0-258,0 0-258,-23 0-1032,23 0-2838,0 0-258,-23 8-258,4-7-258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9-29T00:18:35.54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1027 20 1806,'0'0'1806,"0"0"-258,0 0 0,0 0-258,0 0-258,0 0-129,0 0 129,0-20-129,0 20 129,0 0 0,0 0-258,0 0 129,0 0-258,-23 0 129,23 0-129,0 0-129,0 0 0,-25 0-129,25 0 0,0 0-129,-25 0 0,25 0 0,-23 0-129,23 0 0,-31 0 129,11 0-129,2 3-129,-3 0 129,-2 0 0,0-3 0,0 5 0,1-5 0,-1 0 0,1 0-129,-1 0 258,6 0-129,17 0-129,-39 0 129,39 0-129,-30 0 0,30 0 0,-32 7 129,32-7-129,-26 8 0,26-8 0,-30 7 0,30-7 0,-25 10 0,25-10 0,-23 9 0,23-9 0,-23 8 0,23-8 0,-21 10 0,21-10 0,-23 6 0,23-6 0,-23 4 0,23-4 0,-25 3 0,25-3 0,-21 6 129,21-6-129,-23 12 0,23-12 0,-19 9 0,19-9 0,-20 15 0,20-15 0,0 0 0,-24 21 0,24-21 0,0 0 0,-23 26 0,23-26 0,-16 21 0,16-21 0,-14 19 0,14-19 0,-16 25 0,16-25 0,-14 27 0,14-27 0,-16 28 0,16-28 0,-14 29 129,14-29-129,-16 29 0,16-29 129,-16 37 0,16-37 0,-14 35 0,14-35-129,-12 40 129,8-19-129,-3-2 129,2-1-258,-2 0 129,0 2 0,7-20 0,-13 38-129,13-38 258,-7 36-129,0-16 0,5 1 129,-1 0-129,-1-2 129,3-1-129,1 4 0,0-2 129,0-2-129,0 2 129,0-3-129,0-17 0,0 34 129,0-34-129,5 32 0,-5-32 0,5 33 0,-5-33 129,7 36-129,-3-17 0,-3 0 0,1 1 129,2 1-129,-2-3 0,-2 1 0,0-19 0,1 38 0,-1-19 0,0-19 0,2 36 0,-2-36 0,4 34 0,-4-34 129,7 30-129,-7-30 0,7 30 0,-7-30 0,5 26 0,-5-26 0,4 27 0,-4-27 129,5 28-129,-5-28 0,5 21 0,-5-21 0,9 21 0,-9-21 258,9 17-258,-9-17 0,7 19 0,-7-19 0,10 21 0,-10-21 129,13 22-129,-13-22 0,14 20 0,-14-20 129,0 0-129,25 25 0,-25-25 0,17 13 0,-17-13 0,21 16 0,-21-16 129,22 9-129,-22-9 0,23 15 0,-23-15 0,24 9 0,-24-9 0,27 10 0,-27-10 0,28 6 0,-28-6 0,25 10 0,-25-10 0,28 5 0,-28-5 129,32 8-129,-32-8 0,30 6 0,-30-6 0,30 4 0,-30-4 0,26 8 0,-26-8 0,27 3 0,-27-3 0,23 3 0,-23-3 0,24 0 0,-24 0 0,25 0 0,-25 0 0,25 0 0,-25 0 0,30 0 0,-30 0 0,24 0 0,-24 0 0,23-1 0,-23 1 0,25-2 0,-25 2 0,25-2 0,-25 2 0,30-1 0,-30 1 0,26-7 0,-26 7 0,28-1 0,-28 1 0,25-4 0,-25 4 0,25-4 0,-25 4 129,25-7-129,-25 7 0,26-9 0,-26 9 0,28-12 0,-28 12 0,27-9 0,-27 9 0,26-15 0,-26 15 0,27-13 0,-27 13 0,24-12 0,-24 12 0,22-9 0,-22 9 0,17-12 0,-17 12 0,0 0 0,23-21 0,-23 21 0,0 0 0,23-21 0,-23 21 0,14-24 0,-14 24 129,20-21-129,-20 21 0,17-26 0,-17 26 0,14-28 0,-14 28 0,13-24 0,-13 24 0,12-32 0,-12 32 129,12-35-129,-12 35-129,15-32 258,-5 11-129,1 0 0,-1-1-129,-10 22 129,22-38 0,-14 19 0,-2 1 0,2-1 0,-6-1 129,-2 20-129,7-30 0,-3 11 0,-4 19 0,3-34 129,-1 15-129,2 0 0,-4 19 129,1-33-129,-1 15 0,0-1 0,0-1 0,0 20 0,0-32 0,0 32 0,0-35 0,0 35 0,-5-33 129,5 33-129,-2-31 0,1 12 0,1 19 0,-6-28 0,6 28 129,-3-22-129,3 22 0,-6-22 0,6 22 0,-8-19 0,8 19 0,-14-23 0,14 23 129,-15-22-129,15 22 0,-14-28 129,14 28-258,-7-27 258,7 27-258,-5-27 258,5 27-258,-5-27 258,5 27-258,0 0 129,-13-29 0,13 29 0,0 0 0,-17-26 0,17 26 0,0 0 0,-18-23 129,18 23-129,-12-19 0,12 19 0,0 0 0,-23-23 0,23 23 0,0 0 0,-27-22-129,27 22 129,0 0 0,-23-17 129,23 17-129,0 0 0,-14-24 0,14 24 0,0 0 0,-16-28 0,16 28 0,-12-22 0,12 22 0,-16-25 0,16 25 0,-14-19 0,14 19 0,-14-19 0,14 19 0,0 0-129,-18-21 129,18 21 0,0 0 0,-19-14 0,19 14 0,0 0 0,-21-16 0,21 16 0,0 0 0,-27-13 0,27 13 0,0 0 0,-23-9 0,23 9 0,0 0 0,-26-12 0,26 12 0,0 0 0,-25-6 0,25 6 0,0 0 0,-23-7 0,23 7 0,0 0 0,-21-9 0,21 9 0,0 0 0,-25-5 0,25 5 0,-18-2 0,18 2 0,-19-1-129,19 1 0,-19-7-645,19 7-3612,0 0-387,-46-26-258,5 3-645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18:04.46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6BBC5D2-A2AF-4C03-A58B-3F6434E5D44E}" emma:medium="tactile" emma:mode="ink">
          <msink:context xmlns:msink="http://schemas.microsoft.com/ink/2010/main" type="inkDrawing" rotatedBoundingBox="19451,13520 21492,12537 21986,13563 19945,14546" semanticType="callout" shapeName="Other">
            <msink:sourceLink direction="to" ref="{208F2915-DE51-4B3A-AA9A-032404371422}"/>
          </msink:context>
        </emma:interpretation>
      </emma:emma>
    </inkml:annotationXML>
    <inkml:trace contextRef="#ctx0" brushRef="#br0">179 1068 1419,'0'0'2064,"0"0"129,0 0-129,0 0-387,0 0-258,0 0-516,-14 18-258,14-18-129,0 0-258,0 0 0,0 0 129,0 0-129,0 0 129,-17 17 0,17-17 258,0 0-129,0 0 129,0 0-129,0 0 0,0 0-129,0 0 258,0 0-258,0 0 0,0 0-129,0 0-129,0 0 0,0 0 0,0 0 0,0 0 0,0 0 0,0 0 0,0-9 0,0 9 129,0 0-129,0-20 0,0 20 129,0-22 129,0 22-258,0-24 129,0 24-129,0-38 129,0 19-129,-2-2 129,2-2 0,-2-3-129,2 3 129,-2-4-258,2-1 129,0 4-258,0-5 258,0-4-129,0 6 0,0-1-129,0 3 258,0-3-129,0 3 129,0-2 0,0 4-129,0 1 129,0 1-129,0-1 129,0 1-129,0 0 258,0 2-258,0 19 129,-3-37-129,3 37 129,-2-35-129,2 35 0,-2-34 129,2 34-129,-1-32 0,1 32 0,-2-26 0,2 26 0,-2-23 0,2 23 0,0-24 0,0 24 0,0-21 0,0 21 0,0-18 0,0 18 0,0 0 0,0 0 0,0 0 0,0 0 0,0 0 0,0 0-129,0 0 129,0 0 0,0 0 0,0 0 0,0 0 0,0 0 0,0 0 0,0 0 0,0 0 0,0 0 0,0 0 0,0 0 0,0 0 129,0 0-129,0 0 0,0 0 0,0-22 129,0 22-129,0 0 0,0-24 129,0 24-129,0-19 0,0 19 0,0-22 129,0 22-129,0-23 0,0 23 129,0-26-129,0 26 129,0-21-129,0 21 0,0 0 129,0 0-129,0-21 0,0 21 0,0 0 0,0 0 0,0 0 0,0 0 0,0 0 0,0 16 0,0-16 0,-9 26-129,0-2 129,-1 2 0,-1 6 0,-1-3 0,-2 6 0,1-4 0,1 0 0,1-4 0,3-6 0,8-21-129,-14 31 129,14-31 0,0 0 0,-8 21 0,8-21 0,0 0 0,0 0 0,0 0 0,0 0 129,0-19-129,0 19 0,4-31 0,-4 31 0,12-39 0,-6 16 0,2-4 0,1 2 129,-3 0-129,1 4 0,-4 0 0,1 2 0,1 2 0,-5 17 129,4-21-129,-4 21 0,0 0 0,3-20 0,-3 20 0,0 0 0,0 0-129,0 0 129,0 0 0,0 0 0,0 0 0,0 0 0,0 0-129,0 0 129,0 0 0,0 0 0,0 0 0,0 0 0,18 13 0,-18-13 0,9 34 0,-2-7 0,1 3 0,1 6 0,2-1 0,-1 0 0,1-2 0,-2 3 0,0-7 0,1-8 0,-1-4 0,-9-17 0,16 29 0,-16-29 0,0 0 0,21 24 0,-21-24 0,0 0 0,0 0 0,20 13 0,-20-13 0,0 0-129,0 0-258,0 0 0,0 0-516,0 0-774,0 0-3096,0 0-129,7 21-258,-7-21-258</inkml:trace>
    <inkml:trace contextRef="#ctx0" brushRef="#br1" timeOffset="8568.49">-1573 1151 1677,'0'0'1806,"0"0"-387,0 0-258,0 0 129,0 0-516,0 0-387,0 0 516,0 0-129,-18-7 129,18 7-129,0 0-129,-21-13-129,21 13-129,-19-3 129,19 3-258,-20 0-129,20 0 0,-17 0-129,17 0 129,0 0-129,-21 0 129,21 0 0,0 0 258,0 0-129,0 0 0,-20 1 129,20-1 0,0 0-129,0 0 0,0 0-129,-19 20-129,19-20 129,0 0-129,-20 15 0,20-15 0,0 0 129,0 0 0,-21 14 129,21-14-129,0 0 129,0 0 129,0 0-258,0 0 0,0 0 0,0 0 0,0 0 0,0 0 0,0 0 129,0 0-129,0 0 0,0 0 129,0 0-129,13-9 0,-13 9 0,30-21 0,-13 5-129,11 2 129,-5-2 0,7-4 0,0-1 0,2 1 0,-2-3 0,4 3-129,-4-3 129,3-2 0,-3 0-129,4 1 258,-3 1-129,3-4-129,-6 2-129,4-2 258,-2 1-258,-5 3 129,3 0-387,-2 3 387,-1-1-258,0 4 258,1 1 0,3 0 0,-3 3 0,0-3 0,-1 3 0,3-7 0,-3 4 0,0-2 0,-2 2 129,0 3-129,0 0 0,0 2 0,0-6 0,-1 3 0,5 3 129,-2-7-129,5 2 0,0-4 0,-2 3 129,4 0-129,-4-4 0,4 5 0,-1 1 258,-2-2-258,1 1 0,-2 1 0,4-2 0,-4 4 129,2-4-129,-4 2 0,3-1 0,-3 3 129,-3-5-129,2 2 0,-2 1 0,1-3 0,-1 2 0,0 2 129,0-2-129,-2 4 0,-1-1 0,-20 13 0,30-11 0,-30 11 129,21-6-129,-21 6 0,0 0 0,23-12 0,-23 12 0,0 0 0,19-4 0,-19 4 0,0 0 0,0 0 0,23-11 129,-23 11-129,0 0-129,0 0-258,0 0-645,0 0-3225,0 12-387,0-12-258,-21 11-387</inkml:trace>
    <inkml:trace contextRef="#ctx0" brushRef="#br0" timeOffset="3628.2076">107 1233 1419,'0'0'2193,"0"0"-258,0 0-258,0 0-258,0 0 129,0 0-258,0 0-258,0 0-129,0 0 0,0 0-129,0 0-129,0 0 129,0 0-258,0 0 0,0 0-129,0-20 129,0 20 0,0 0-258,0 0 129,0 0-129,0 0 0,0 0-129,0 0 129,0 0 0,0 0 0,0 0 0,0 0-129,0 0 0,0 0 0,-16-9 129,16 9-129,0 0-129,0 0 129,-17-12 0,17 12 0,0 0 0,-20-9-129,20 9 129,0 0 0,-25-8 0,25 8 0,-19-5-129,19 5 0,-18-2 129,18 2-129,-23 0 0,23 0 0,-22-5 0,22 5 129,-27 0-129,27 0 0,-26 0 0,26 0 0,-32-1 0,32 1 0,-35 0 0,17 0 0,18 0 0,-37 0 0,17-4 0,-3 4 129,1-1-129,-1 1 0,0-2 0,-2 2 0,-3 0 0,3 0 0,-1-1 0,-1-3 0,-1 3 0,0 1 0,-4 0 0,2 0 0,-2 0 0,-1 1 0,-3 4 0,3-2 0,-1 2 0,2-5 0,4 4 0,0-4 0,1 0 0,3 0 0,1 0 0,2 0 0,-1 0 0,-1 0 0,-1 0 0,-1 0 0,0 0 0,2 0 0,-1 0 0,-3 1 0,4 1 0,4-1 0,-1 3 0,1-4 0,0 0 0,-1 0 0,1 0 129,1-4-129,-1 4 0,-1-1 0,20 1-129,-30-2 129,30 2 0,-23 0 0,23 0 0,-19-5 0,19 5 0,-18 0 0,18 0 0,-19-6 0,19 6 0,-21 0 129,21 0-129,-25-3 0,25 3 0,-21 0 0,21 0 0,-21 0 129,21 0-129,-20 0 0,20 0 0,-21 0 0,21 0 0,-25 0 0,25 0 0,-30 0 0,30 0 0,-31 0 0,31 0 0,-34 3 0,34-3 0,-25 6 0,25-6 0,-17 5 0,17-5 0,0 0 0,0 0 0,0 0 0,0 0 0,-20 0 0,20 0 0,0 0-129,0 0 129,0 0-129,0 0 129,0 0-129,0 0 129,13-11 0,-13 11 0,23-16 0,-23 16 0,37-33 0,-18 17 0,4 0 129,-4-2-129,1 3 0,-20 15 0,30-21 0,-30 21 0,0 0 129,19-13-129,-19 13 0,0 0 0,0 0 129,0 0-129,0 0 0,0 0 129,0 0-129,0 0 129,0 0-129,0 0 0,0 0 129,-17 13-129,17-13 0,-29 23 0,8-9 0,0 3 0,-4 0 0,2-2 0,0 3 0,1-10 0,0-1 0,3 1 129,19-8-129,-27 8 0,27-8 0,-19 1 0,19-1 0,0 0 0,0 0 0,0 0 0,0 0 0,0 0 0,0 0 0,0 0-129,-4 20 129,4-20 0,13 19 0,-13-19-129,35 29 129,-12-14 0,0-1 0,5 0 0,-1 0 0,-1 1 0,-1-1 0,-2-1 129,0-2-129,-4-1 0,1 3 0,-20-13 129,26 16-129,-26-16 0,0 0 0,23 15 0,-23-15-258,0 0-129,0 0-1161,0 0-2967,0 0-129,-18-10-258,18 10-516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18:06.06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87CDFC8-8CAF-4978-9DFD-8CA99D7527FB}" emma:medium="tactile" emma:mode="ink">
          <msink:context xmlns:msink="http://schemas.microsoft.com/ink/2010/main" type="inkDrawing" rotatedBoundingBox="21669,13695 21732,14537 21505,14554 21442,13712" semanticType="callout" shapeName="Other">
            <msink:sourceLink direction="from" ref="{208F2915-DE51-4B3A-AA9A-032404371422}"/>
            <msink:sourceLink direction="to" ref="{208F2915-DE51-4B3A-AA9A-032404371422}"/>
          </msink:context>
        </emma:interpretation>
      </emma:emma>
    </inkml:annotationXML>
    <inkml:trace contextRef="#ctx0" brushRef="#br0">33 136 2709,'-14'-27'3354,"14"27"-516,0 0-645,0 0-387,0 0-387,0 0-387,-9-29-129,9 29-129,-5-19-129,5 19 129,-2-21-129,2 21-129,0-20 129,0 20-129,0 0-129,0 0 0,0-21 0,0 21-129,0 0-129,0 0 0,0 0 0,0 0 0,0 0 0,0 0-129,0 0 129,0 0 0,0 0-129,0 0 129,0 0-129,0 0 0,0 0 0,0 0 0,0 0 129,0 0-129,0 20-129,0-20 129,2 35 0,1-15 0,-1 5 129,0 0-129,-2 1 0,2 5 0,0 3 0,-2-4 0,3 1 0,-1-1 0,0 3 0,-1-2 0,1-3 129,-2-1-129,2 1 0,1-6 0,-1 1 0,0-1 0,-2 2 0,2-3 0,-1 0 0,3 0 0,-4-4 0,0 7 0,0-3 0,2-4 0,-2 3 0,0-3 0,0-17 0,0 28 0,0-28 0,0 20 0,0-20 0,0 0 0,0 0 129,0 0-129,0 19 0,0-19 129,0 0-129,0 0 0,0 0 0,0 0 129,0 0-129,0 0 0,-6-14 0,6 14 129,-7-20-129,7 20 0,-8-28 0,8 28 0,-9-22 0,9 22 129,-4-26-129,4 26 0,-5-21 129,5 21 0,-2-22-129,2 22 0,-2-21 258,2 21-258,0 0 0,0 0 129,-1-21-129,1 21 0,0 0 0,0 0 0,0 0 0,0 0 0,0 17 0,0-17 0,0 26-129,3-7 129,2 1 0,-5-20 129,11 37-258,-7-20 129,-4-17 0,5 33 129,-5-33-129,5 34 0,-5-34 0,2 24 0,-2-24-129,0 0 258,7 21-129,-7-21 0,0 0 129,0 0-129,0 0 129,0 0 0,19-16 0,-19 16 0,18-27 0,-18 27-129,18-36 129,-6 16-129,-1-1 129,6-1-129,-3 2 0,-1 3 0,-13 17-258,24-35 0,-24 35-258,16-30-774,2 26-2064,-18 4-1290,2-17-387,-2 17-258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17:10.74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1DCED65-1F61-46E4-A7C0-336598F92077}" emma:medium="tactile" emma:mode="ink">
          <msink:context xmlns:msink="http://schemas.microsoft.com/ink/2010/main" type="inkDrawing" rotatedBoundingBox="13330,15944 13352,15027 13390,15028 13368,15945" semanticType="callout" shapeName="Other">
            <msink:sourceLink direction="with" ref="{E077E49B-31D3-4550-A515-A1D7DA61109E}"/>
            <msink:sourceLink direction="with" ref="{7384A798-6154-4155-BA15-7F031AEFC72A}"/>
          </msink:context>
        </emma:interpretation>
      </emma:emma>
    </inkml:annotationXML>
    <inkml:trace contextRef="#ctx0" brushRef="#br0">5296 3667 1806,'-5'36'3483,"5"-36"-645,-9 29-774,9-9-516,0-20-387,-1 34-645,1-17-387,0-17-129,0 37-129,0-37-387,0 33-516,0-33-387,-2 28-129,2-28 0,-5 27-129,5-27 129,0 23 129,0-23 645,-2 27 774,2-27 645,0 24 645,0-24 387,0 28 258,0-5 129,0-23-129,0 37-129,0-37-258,0 47-387,0-27-258,0 9-516,-6-5-129,1 7-129,0-8-129,-2-1-258,5 4-516,2-26-516,-3 31-258,3-31-516,0 19-258,0-19 258,0 0 0,0 0 774,12 3 903,-12-3 903,0 0 645,0 0 1032,0 0-129,0 0 387,0 0-516,14 33-129,-14-33-516,0 29-387,-2-9-129,2 2-258,0-3-129,0 2 0,0-21 0,0 30-129,0-30 129,0 24-129,0-24 129,0 0-129,0 0-258,0 0-258,2 21 129,-2-21-129,0 0-516,0 0-1161,0 0-2451,0 0 0,7-16-387,-7-6 0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18:16.02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70D9421-8D48-4204-B513-493BC7196DF8}" emma:medium="tactile" emma:mode="ink">
          <msink:context xmlns:msink="http://schemas.microsoft.com/ink/2010/main" type="inkDrawing" rotatedBoundingBox="21591,12284 23628,13878 22429,15409 20393,13815" semanticType="callout" shapeName="Other">
            <msink:sourceLink direction="with" ref="{208F2915-DE51-4B3A-AA9A-032404371422}"/>
          </msink:context>
        </emma:interpretation>
      </emma:emma>
    </inkml:annotationXML>
    <inkml:trace contextRef="#ctx0" brushRef="#br0">130 238 645,'0'0'1806,"0"0"129,-18-24 129,18 24 0,0 0-258,0 0-258,0 0-258,0 0-258,-14-26-516,14 26 129,0 0-258,0 0-129,-16-18 0,16 18 129,0 0 0,0 0 0,-23-27 0,23 27 0,-12-25 129,12 25 0,-16-37-129,16 37 0,-16-33-129,16 33 0,-9-28-129,9 28 0,-7-21 0,7 21 0,0 0-129,0 0 0,0 0 0,0 0 0,0 0 129,0 0-129,0 0 0,0 0 0,13 4 0,-13-4 0,24 21 0,-24-21 0,34 33 0,-13-12 0,0-5 0,4 4 129,3 7-129,6-6 129,-3 2-129,6 0 0,-1 1 129,4-5-129,-3 2 129,2 0-129,-2-2 258,-1-2-258,-5-1 129,6 1-129,-5-1 129,2 5-129,-2-7 0,-1 5 129,-2 0-129,-1 3 0,0-1 0,-2 4 0,3-4 0,-1-3 129,2 3-129,-4 1 0,6-1 0,0-3 0,-6 2 0,6-3 0,-5-2 0,4 3 0,-2-3 0,1 2 0,-4 0 0,4-1 0,-3-3 129,-3 3-129,1-3 129,-4 3 0,2 0 129,-2-3-258,0 3 129,-3-3 0,2 0-129,-20-13 0,33 20 0,-33-20 0,28 15 0,-28-15 0,32 13 0,-32-13 0,35 21 0,-13-10 129,-3 2-129,4 1 0,0 2 0,2-1 129,-2 3-129,1-8 0,-1 3 0,0 1 0,-2-1 0,-1-1 0,1 0 0,-2 0 0,-1 1 0,1-2 0,1 2 0,-20-13 0,37 21 0,-18-9 0,-1-6 0,1 1 129,-1 1-129,-18-8 0,33 14 0,-33-14 0,32 15 0,-32-15 0,27 21 0,-27-21 0,30 17 0,-30-17 0,24 24 0,-24-24 0,25 17 0,-25-17 0,23 13 0,-23-13 0,0 0 129,25 13-129,-25-13 0,0 0 129,0 0-129,0 0 129,0 0 0,0 0-129,0 0 129,0 0-129,0 0-129,0-13 0,0 13 0,0 0-129,0 0-129,-13-14-129,13 14-129,0 0-387,0 0-258,0 0-129,0 0-258,0 0 0,0 0 129,0 0 258,0 0 258,-17 1 129,17-1 516,0 0 0,0 0 129,0 0 0,0 0-129,0 0 258,0 0 516,0 0 0,0 0 516,0 0 129,0 0 129,0 0 387,0 0-258,0 0-258,0 0 0,0 0-387,0 0 258,0 0-258,0 0-129,0 0 0,-16 20 0,16-20-258,0 0 0,-27 17 129,27-17-258,-28 13 0,28-13 0,-33 16-129,13-8 129,1-3 0,-4 7 0,3 0 0,-2-1 0,0-5 0,-4 2 0,3 5 0,0-6 0,0 1-129,-3 3 129,8-9-129,-3 2 0,0 1 0,-1 2 0,3-1 129,-4 5-258,-5-2 129,-2 3 0,-2 2 0,-1 5 0,-3-3 0,1 1 0,-2 2 0,2-8-129,3 5 258,-2-3-129,2-2 0,4-7 129,0 4-129,2 0 0,-1-3 0,4 2 0,-3-2 0,4-1 0,1 3 0,-2 1 0,-1 2-129,-3-2 129,2 0 0,-1 0 0,-6 2 129,4 1-129,-2-2 0,2 2 0,-2-2 0,5-1 0,0 2 0,4 1 0,21-11 0,-33 12 0,33-12 0,-27 8 0,27-8 0,-25 8 0,25-8 0,-28 10 0,28-10 0,-30 8 0,30-8 0,-32 4 0,32-4 0,-30 10 0,30-10 0,-26 3 0,26-3 0,-23 8 0,23-8 0,-21 12 0,21-12 0,-18 8 0,18-8 0,0 0 0,-23 13 0,23-13 0,0 0 0,-21 8 0,21-8 0,0 0 0,-21 12 0,21-12 0,0 0 0,-30 16 0,30-16 0,-19 13 0,19-13 0,-23 9 0,23-9 0,-22 16 0,22-16 0,-21 10 0,21-10-129,-21 19 129,21-19 0,-25 14 0,25-14 0,-21 19 129,21-19-129,-21 20 0,21-20 0,0 0 129,-23 21-129,23-21 129,0 0-129,-18 19-129,18-19 129,0 0 129,-19 18-258,19-18 129,0 0 0,0 0 0,0 0 0,-21 9 0,21-9 129,0 0-129,0 0 0,0 0 0,0 0-129,-18 0 258,18 0-129,0 0 0,0 0-129,0 0 129,0 0 0,0 0 0,0 0 0,0 0 0,0 0 0,0 0 0,0 0 129,0 0-129,0 0-129,0 0 0,0 0-258,0 0-387,0-17-387,0 17-1419,0 0-1935,0 0-387,14-8-129,-14 8 646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18:17.66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F135950-6A37-4D2A-9009-974714F409BA}" emma:medium="tactile" emma:mode="ink">
          <msink:context xmlns:msink="http://schemas.microsoft.com/ink/2010/main" type="inkDrawing" rotatedBoundingBox="19566,13862 21746,14658 21671,14865 19490,14068" semanticType="callout" shapeName="Other">
            <msink:sourceLink direction="with" ref="{208F2915-DE51-4B3A-AA9A-032404371422}"/>
          </msink:context>
        </emma:interpretation>
      </emma:emma>
    </inkml:annotationXML>
    <inkml:trace contextRef="#ctx0" brushRef="#br0">12 67 258,'0'-23'2709,"0"23"-387,0 0-129,0 0-645,0 0-258,0 0-258,-14-27 0,14 27-258,0 0-129,0 0-129,0-19-129,0 19 258,0 0-258,0 0-129,0 0-129,0 0 258,0 0-129,0 0-129,0 0 129,0 0 0,0 0 0,0 0 129,0 0-258,0 0 258,11 5-129,-11-5-129,0 0 0,0 0 0,24 21 0,-24-21 0,32 29-129,-11-9 129,0 1 0,6 3 0,-1 5 129,11 0-129,-8-4 0,6 0 0,-5-4-129,4 3 129,-8-4 0,6-2-129,-8-2 129,3-3 0,-4 3-129,0-6 129,0 4-129,-2 3 129,0-6-129,-1 3 0,1-1 129,0 0-129,0-1 0,0 0 0,2-4 0,2 1 129,-2-2-129,2-3 0,-1 3 0,1-1 129,0 1-129,1-2 0,-6-1 258,6 5-258,-7-5 0,4 3 129,-1-2-129,-1-2 0,0 0 129,-3-1-129,1-2 0,-19 0 129,33 6-129,-33-6 0,34 8 129,-34-8-129,34 13 0,-34-13 129,35 15-129,-17-9 0,1 0 0,2-2 0,-3 1 129,3 2-129,2-6 0,-2 6 0,2-1 0,-2 1 129,2-1-129,0 1 0,2-3 0,-1 4 0,1-4 0,3 2 0,-3-3 129,0 2-129,-2-2 0,0 2 129,-2 2-129,-3-2 129,-18-5-129,35 4 0,-35-4 0,32 10 129,-32-10-129,33 10 129,-33-10-129,32 16 129,-14-6-129,-18-10 129,33 13-129,-14-3 129,-19-10 0,34 13 0,-34-13 0,30 6 0,-30-6-129,30 8 258,-30-8-129,30 5-129,-30-5 129,28 8-258,-28-8 129,30 10 0,-12-2 129,-18-8-258,28 13 129,-28-13 0,28 15 129,-28-15 0,25 6-129,-25-6 129,0 0-129,25 5 129,-25-5-129,0 0 129,0 0-129,0 0 129,0 0 0,0 0-129,0 0 129,0 0-129,0 0-129,0 0-258,0 0-1548,0 0-2580,-16 0-387,16 0-129,-25 0-645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18:25.78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CBBAF38-42A0-4F77-A34E-1FDBBE799832}" emma:medium="tactile" emma:mode="ink">
          <msink:context xmlns:msink="http://schemas.microsoft.com/ink/2010/main" type="inkDrawing" rotatedBoundingBox="20309,13055 22693,13018 22715,14391 20330,14428" semanticType="enclosure" shapeName="Other"/>
        </emma:interpretation>
      </emma:emma>
    </inkml:annotationXML>
    <inkml:trace contextRef="#ctx0" brushRef="#br0">1983 310 1032,'0'0'1290,"0"0"-258,6-19 258,-6 19-129,0 0 258,0 0-258,0 0-258,0 0-129,0 0-129,0 0-258,0 0-129,0 0 258,0 0-129,-2-20 129,2 20-129,0 0 0,0 0 129,0 0-258,0 0 129,-23-16 0,23 16-129,0 0-258,-20-13 258,20 13-129,0 0 129,-30-16-129,30 16 258,-19-15-258,19 15 0,-25-14 129,25 14-129,-23-15 0,23 15 0,-21-13 0,21 13-129,-21-9 0,21 9 0,0 0 129,-25-12-129,25 12 0,-19-8 0,19 8 129,-18-12-129,18 12 0,-21-9 129,21 9-129,-23-10 0,23 10 0,-23-10 0,23 10 0,-19-9 0,19 9 0,-20-12 0,20 12 0,0 0 0,-26-17 129,26 17-129,-18-10 0,18 10 0,-19-10 0,19 10 0,-21-10 0,21 10 0,-20-8 0,20 8 0,-17-7 0,17 7 0,-20-4-129,20 4 129,-21-2 0,21 2 0,-23-2 0,23 2 0,-18 0 0,18 0-129,-23 0 129,23 0 0,-21-1 0,21 1 0,-23 0 0,23 0 0,-23-4 0,23 4 0,-24-1 0,24 1 0,-32-2 0,32 2 0,-32-1 0,32 1 0,-32 0 0,32 0 0,-30 0 0,30 0 0,-28 3 0,28-3 0,-28 6 0,28-6 0,-27 8 0,27-8 0,-30 5 0,30-5 0,-30 3-129,11 2 129,19-5 0,-35 2 0,14-1 0,-1-1 0,3 0 0,-4 0 0,2 3 0,-2-3 0,0 3 0,-2 2 0,4 0 0,-2-1 0,23-4 0,-33 9 0,33-9 129,-30 3-129,30-3 0,-23 0 0,23 0 0,-23 0-129,23 0 129,-29 0 0,10 0 0,1 1 0,-3 4 0,0 2 0,-4-3 0,1 5 0,-5 0 0,3 1-129,-1 4 129,-1-2 0,0 4 0,0-4 0,3 2-129,6-1 129,-3 2 0,22-15 0,-31 22 0,31-22 0,-22 23 129,22-23-129,-14 22 0,14-22 0,-8 19 129,8-19-129,0 0 0,-11 21 0,11-21 0,0 0 0,0 0 0,0 0 0,-16 19 0,16-19 129,0 0-129,-18 23 0,18-23 0,-15 24 129,15-24-129,-16 22 0,16-22 0,-20 27 0,20-27 0,-21 22 0,21-22 0,-16 21 0,16-21 0,-16 20 0,16-20 0,-9 19 129,9-19-129,-7 19 0,7-19 0,-3 19 0,3-19 0,-5 21 0,5-21 0,-4 22 0,4-22 0,-3 24 0,3-24 0,-8 26 0,8-26 0,-3 32 129,3-32-258,-5 30 258,3-12-129,2 1 0,0-19 0,-2 36 0,2-36 0,0 34 0,0-34 0,0 34 0,0-34 0,0 32 0,0-32 0,0 29 0,0-29 0,5 25 0,-5-25 0,11 24 0,-11-24 0,12 26 0,-12-26 0,16 24 0,-16-24 0,16 24 0,-16-24 0,18 21 0,-18-21 0,19 16 258,-19-16-258,0 0 0,23 24 129,-23-24-129,16 18 0,-16-18 0,11 19 0,-11-19 0,12 18 0,-12-18 129,0 0-129,14 21 0,-14-21 129,0 0-129,0 0 129,0 0 0,21 18 0,-21-18-129,0 0 129,0 0-129,23 13 129,-23-13-129,0 0 0,23 14 0,-23-14 0,18 12 0,-18-12 0,19 9 129,-19-9-129,23 10 129,-23-10-129,21 10 0,-21-10 129,18 8-129,-18-8 129,21 8-129,-21-8 0,23 5 129,-23-5-129,21 4 129,-21-4-129,25 4 129,-25-4 0,25 3-129,-25-3 0,28 5 129,-28-5-129,26 1 0,-26-1 0,32 0 129,-32 0-129,30 0 0,-30 0 129,32 0-129,-32 0 0,30 5 129,-30-5-129,23 3 129,-23-3-129,25 4 0,-25-4 0,26 3 0,-26-3 0,27 5 0,-27-5 0,28 1 0,-28-1 0,30 1 129,-30-1-129,30 3 129,-30-3-129,28 3 129,-28-3-129,30 5 129,-30-5-129,30 7 258,-30-7-258,26 3 0,-26-3 129,32 5-129,-32-5 129,27 1-129,-27-1 129,28 0-129,-28 0 129,28 5-129,-28-5 0,27 2 0,-27-2 0,24 6 0,-24-6 129,25 3-129,-25-3 0,27 4 0,-27-4 0,24 0 0,-24 0 0,23 1 0,-23-1 0,23 0 0,-23 0 0,23 0 129,-23 0-129,28 0 0,-28 0 0,36 0 0,-17 4 0,0-4 0,-1 0 129,3 1-129,-21-1 0,34 0 0,-34 0 129,33 2-129,-33-2 0,30 0 129,-30 0-129,32 0 0,-32 0 0,30 0 0,-30 0 0,27 0 0,-27 0 129,30 0-129,-30 0 0,28 0 0,-28 0 129,33-2-129,-33 2 129,36-10-129,-36 10 129,35-8-129,-16 4 0,-1-1 129,-18 5-129,35-5 0,-15 2 0,-20 3 129,31-12-129,-31 12 0,34-8 129,-34 8-129,35-13 129,-35 13-129,34-15 129,-34 15-129,35-17 129,-15 12-129,-1-3 0,0-2 258,-19 10-258,34-16 0,-16 5 0,-18 11 129,35-23-129,-35 23 0,30-20 129,-30 20-129,28-16 129,-28 16-129,28-23 0,-28 23 129,23-21 0,-23 21-129,18-22 129,-18 22-129,19-26 129,-19 26-129,13-20 129,-13 20-129,12-23 0,-12 23 0,12-21 0,-12 21 0,13-24 0,-13 24 0,16-24 0,-16 24 0,14-25 0,-14 25 129,10-21-129,-10 21 0,6-24 129,-6 24-129,1-19 0,-1 19 0,0 0 129,0-28-129,0 28 0,0-17 0,0 17 0,-3-27 0,3 27 0,-4-27 0,4 27 0,-9-31 0,9 31 0,-7-30 0,7 30 129,-8-29-129,8 29 0,-11-24 0,11 24 0,-12-22 0,12 22 0,-16-20 0,16 20 0,-14-22 0,14 22 0,-13-21 0,13 21 0,-12-22 0,12 22 0,-11-22 0,11 22 0,0 0 0,-14-24 0,14 24 0,0 0 129,-17-18-129,17 18 0,0 0 0,-16-24 0,16 24 0,-13-20 0,13 20 0,-12-17 0,12 17 0,-16-20 0,16 20-129,0 0 129,-19-25 0,19 25-129,0 0 0,-20-21 0,20 21 129,0 0-258,0 0 258,-16-19-129,16 19 0,0 0 258,0 0-129,-14-21-129,14 21 129,0 0 0,-17-19 0,17 19 0,0 0 0,-22-23 0,22 23 0,0 0 0,-24-26 0,24 26 0,-21-16-129,21 16-129,-23-12-645,23 12-3612,-25-9-516,-10-7-258,-17-10-516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5-06-13T00:09:39.3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438 1476 6,'0'0'11,"0"0"-1,0 0-1,0 0-1,0 0-1,0 0-2,0 0 0,0 0-2,0 0 0,0 0 0,18-13-1,-18 13 0,19-18-1,-19 18 1,29-30 0,-5 7 1,-1-1 0,8-5 0,0-6-1,8-2 1,5-6-1,6 0 1,4-6-1,1 1 0,7-7-1,2-3 1,0 1-1,1-4 0,-6 1 0,2 1 0,-6 1-1,-1 7 1,-6 2-1,-4 10 0,-4 5 1,-2 7-1,-6 4 0,-2 7 0,-5 2 0,-3 3 0,-4 3 0,0 4 0,-4-1 0,-14 5 1,18-3-1,-18 3 0,0 0 0,17-2 0,-17 2 0,0 0 0,0 0 0,0 0 0,0 0 0,0 0 1,0 0-2,14-6 1,-14 6 0,0 0 0,22-1 0,-22 1 0,28-2 0,-11 0 0,5 1 0,3 1 1,8 0-1,-1 1 0,7 1-1,3 1 2,4 2-1,5 0 0,5-1 0,2 1 1,4 1-1,3-1 1,4 1-1,1 0 1,5 2-1,3 0 1,5 3-1,1-2 0,3 5 1,0-1-1,2 4 1,-4-3-1,4 3 1,1-1-1,-6 1 1,1 0-1,-4-1 1,-2-1 0,2 1-1,-6-2 0,-1 2 1,-5-2-1,-4 1 0,-2-2 1,-6-1-1,-2-2 0,-9 1 1,0-2-1,-11 0 0,0-1 0,-9 2-3,-4-4-6,-22-6-10,33 25-11,-33-25 1,-14 20-1</inkml:trace>
  <inkml:trace contextRef="#ctx0" brushRef="#br0" timeOffset="1">438 1521 13,'0'0'11,"0"0"-2,0 0-1,0 0 1,14 0-1,-14 0-2,0 0 1,14 10-1,-14-10 0,29 20 1,-10-4-1,9 1-1,5 1-1,4 6-1,6 1 0,7 3 0,5-1-1,2 4 0,7 0 0,3 3-1,0 2 1,5 0-1,-5-1 0,1 4 0,-1-3 0,-1 1 0,-6 1 0,3-4 0,-4 2 0,3-3 0,-4-1 0,2 1 0,-4-1 0,-1-3-1,-2-4 1,-8 0-1,2-1 0,-10-1-1,0 0 2,-5-2-1,-4 1 0,0-2 1,-7 0-1,4-1 0,-4-2 1,-1-4-1,-3-2 0,0-4 1,-3-2-1,0-2 0,-14-3 0,19 3 0,-19-3 1,0 0-1,15 2 0,-15-2 0,0 0 0,0 0 0,0 0 1,0 0-1,0 0 0,0 0 0,18-6 1,-18 6-1,23-11 0,-8 3 1,7-3-1,2 0 1,5-1-1,1 1 1,3-3-1,1 0 0,-3 1 1,4 1-1,-1-1 0,5 2 0,0-3 0,0 2 0,6-1 1,0-1-2,5 0 2,3-5-1,1 4 0,4-4 1,-2 2-1,3-4 0,2 1 0,1 0 0,0-2 0,2 3 0,0-1 0,0 1-1,3-3 1,-2 2 0,2 1 0,0-1 0,0 1 0,-3 0 1,-2 2-1,-1 0 0,-5 0 0,-3 0 0,-8 4 1,-4-1-1,-9 3 0,-2 0 0,-8 2 0,-2 1 1,-20 8-1,22-11 1,-22 11 0,0 0-1,14-12 2,-14 12-1,0 0 0,4-21 0,-4 21 0,0-28 0,0 9 0,0 2 0,0-11 0,0 3-1,-1-5 1,2 1 0,-1-6 0,2 6 0,-2-7 0,3 0-1,-3 2 1,2 1 1,-2-3-2,1 0 1,-4 3 0,3 2-1,-2-4 0,-1 4 0,0 2 0,2-1 0,-2 0 0,1 5 0,-1-1-1,1 2 2,-1 2-1,2 2 0,-2 0 0,-1-1 0,3 3 1,-1-3-1,1 3 0,-1-3 0,1 6 1,-1-2-1,2 1 0,-1 2 1,1 14-1,-4-22 0,4 22 0,-4-19 0,4 19 0,-5-14 0,5 14 0,0 0-3,0 0-3,-8-14-11,8 14-18,-7 14-1,-11-22 1,18 8-1</inkml:trace>
  <inkml:trace contextRef="#ctx0" brushRef="#br1" timeOffset="2">3295 814 3,'0'0'6,"-23"-7"1,23 7 0,-27-6-1,27 6 0,-29-8-1,29 8 0,-30-7-1,15 3-1,-6 3-1,1-2 0,-3 3-1,-1-3 0,-2 4 0,-1-2 0,-1 2 1,0-4-1,2 2 1,0-1-1,-1-3 0,-1 2 1,0-3 0,-3 3-1,1-3 1,-1 1-1,2 2 0,-4-2 0,0 3 0,0 2-1,1 4 0,2 2 0,-1 0 0,0 3 0,-2-2 0,5 2 0,0-3 0,0 2 1,3-2-1,0-1 0,1 0 0,4-2 0,0 2 0,0-1 0,-2 1 0,0 0 0,-4-1 0,1 4 0,-2 1 0,1 1 0,-2 2 0,0 1 0,0-1 0,0-1 1,4 0 0,1-3 0,-2-2 2,0 2-2,2-5 1,-1 2 0,3 0 0,-3-1-2,1 3 1,-2-1-1,3 2 1,0-1-1,4 1 0,-3 0 0,6 1 0,-1 2 0,1-1 0,15-10 0,-25 18 0,25-18 0,-22 21 0,22-21 0,-23 18 0,23-18 0,-19 22 1,19-22-1,-19 22 0,19-22 1,-18 22-1,18-22 1,-16 24-1,16-24 0,-20 21 0,20-21 1,-17 24-1,7-10 1,10-14-1,-17 22 0,17-22 0,-14 25 1,10-10-1,4-15 0,-10 25 0,10-25 1,-9 27-1,9-27 1,-8 23-1,8-23 1,-5 19-1,5-19 1,-6 20-1,6-20 0,-6 25 1,6-25-1,-8 27 0,3-11 0,2-2 1,-1 0-1,4-14 1,-5 26-1,5-26 1,-5 27-1,5-27 0,-3 25 0,3-25 1,-1 22-1,1-22 0,-2 25 0,2-25 0,2 21 0,-2-21 1,4 24-1,-1-10 0,2 2 0,0-2 1,-1 0-1,3 0 0,-3 1 1,3 1-1,-1 0 1,0-2-1,2 0 0,-8-14 1,20 25-1,-7-11 1,-13-14-1,24 23 0,-24-23 0,25 24 0,-25-24 1,24 23-1,-24-23 1,18 22-1,-18-22 1,22 19-1,-22-19 1,27 14-1,-27-14 0,29 12 1,-29-12-1,30 13 0,-30-13 0,29 11 0,-15-5 1,0-1-1,0 1 0,2 0 0,0 0 0,-2 1 1,3-1-1,-2 0 1,2 0-1,1 2 0,2-3 1,-2 1-1,3 0 1,1-1-1,-1 1 1,1 1-1,1-3 0,-1 2 1,2-1-1,-3 1 0,1 2 0,5 0 0,-7-2 1,6 1-1,-4-1 1,6-2-1,-8 3 1,8-4 0,-6-2-1,3 1 0,-1-2 0,-3 1 0,1-1 1,0 0-1,-3 0 1,1-1-1,3-2 1,-4 0-1,6 0 1,-6-1-1,6-2 0,-2 3 0,5-3 0,-4 3 0,-1 0 0,0-1 1,-1 0-1,3-1 0,-2 2 0,-1-2 1,3-1-1,-1 1 0,4-1 0,-4 0 0,3 0 1,-1-1-1,2 0 0,0 0 0,-1 3 1,-2-4-1,0 0 0,0 0 1,0 0-1,0 1 0,-2-3 0,0 1 0,1-2 0,0-2 1,-2-1-1,0-1 0,-2-1 1,2-1-1,-3 0 0,-1-2 1,0 2-1,-1 0 0,-2-1 1,2 0-1,-3 0 0,0 0 0,2-1 1,-3-1 0,-1-2-1,-3 5 1,2-4 0,-3 4 0,0-3 0,0 1 0,-4 0 0,2 1 0,-1-1 0,1-1-1,-3-4 1,2 4-1,-2-4 1,2 6-1,-4-4 1,3 3-1,-1-1 1,0 2-1,0-2 1,0 2-1,2-1 0,-2-3 1,0 5-1,5-4 1,-7 3-2,2-3 2,-1 4-2,-2 0 2,0 0-2,0 17 1,2-27 0,-2 27 0,-7-22 1,7 22-1,-4-21 0,4 21 0,-8-19 1,8 19-1,-10-21 0,10 21 0,-10-21 0,10 21 0,-14-25 0,7 11 0,7 14 1,-12-24-1,12 24 0,-14-22 0,14 22 0,-14-17 0,14 17 0,0 0 0,-14-19 0,14 19 0,-13-14 1,13 14-1,0 0 0,-18-18 0,18 18 0,-17-11 0,17 11 0,-22-7-1,22 7 1,-27 0 0,13-1 0,0 1 0,14 0-1,-26-3-3,26 3-3,-27-3-12,1-13-14,26 16-2,-36-33 1</inkml:trace>
  <inkml:trace contextRef="#ctx0" brushRef="#br1" timeOffset="3">4600 554 1,'0'0'4,"-17"-14"0,17 14 0,-17-11 0,17 11 0,-19-11 0,19 11-1,-20-14 1,4 5 0,16 9 0,-25-19-1,25 19 1,-26-18 0,9 7-1,0 1 0,-2-1 0,2 0 0,-2-1 0,0-1 0,-1-1-2,-3-3 1,3 2-1,-5-4 0,0 3-1,-6-1 1,3 3-1,-7-2 0,3 4 0,-6 1 0,2 1 0,-2 3 0,2-1 0,0 0 0,-1 2 0,1 1 1,0-1-1,3 1 0,-1-4 0,4 3 1,-5-4-1,2 4 0,0-2 0,2 0 1,0-1-1,0 1 0,-2 2 0,0 0 0,1-1 1,2 1-1,-4 0 0,1 0 0,0-1 0,-2 0 0,3-1 0,-2 0 0,2-1 0,-3 1 0,1 0 0,0 2 0,-2 1 0,0 2 0,2 1 0,0 1 0,-2 1 0,0 0 0,2 0 0,1 0 0,0-2 0,5 1 1,-1-2-1,2 3 0,-1-4 0,0 4-1,2-1 1,-4-1 0,-1 2 0,-2 0 0,-1 0 0,1 2 1,-1-1-2,1 1 2,-3 1-1,2 0-1,3 0 2,-4-1-1,1 1 0,-2 0 0,1 0 0,-4 0 0,1-1 0,1 3 0,-2-2 0,2 3 0,-2-1 0,1 3-1,1-2 1,3 2 0,-4-1 0,6 1 0,-6-2 0,4 2 0,1-1 0,-1 2 0,4-3 0,-1 2 0,2 3 0,-4-3 0,5 4 0,2-6 0,-3 7 0,1-7 0,-1 7 0,-1-5 0,2-1 0,-1 3 0,1-1 0,-3 2 0,2 0 0,0-2 0,1 4 0,-2-2 0,1 0 0,1 0 0,-3-2 0,3 3 0,-4-2 0,3 5 0,-4-4 0,5 3 0,0 1 0,0-5 0,0 6 0,3-5 1,-3 3-2,2-1 2,-1-1-1,2 2 0,0 2-1,0-1 1,4 4 0,-3-2 0,1 2 0,3 0 0,-1 1 0,3 0 0,-3 4 0,4-1 0,0 1 0,0-1 0,3 4 1,0-2-1,0 0 0,0 0 0,3-2 0,-3 2 0,0-2 0,0 2 0,0-3 1,-3 3-1,3-3 0,-3 2 1,1-3-1,-2 3 0,4 1 1,-4 0-1,4 0 2,-1-3-2,4 0 0,0-2 0,2 2 1,2-2-1,1-3 0,3 4 1,-3-4-1,4 5 0,-4-4 0,3 3 1,-2-3-1,1 3 0,-1-3 1,3 0-1,1 0 1,-1 0-1,4 0 1,-1 0-1,3 2 1,-1-3-1,0 3 0,0 1 1,0 2-1,0 0 0,0 1 0,0-1 1,2-1-1,-2 0 0,2 0 0,-2-3 1,3 1-1,0-1 0,1-1 1,-1 0-1,2 0 1,1 3-1,-1-4 0,3 3 1,-2-3-1,3 2 1,-1-2 0,5 1 0,-4-3-1,2 1 1,0-2 0,-1 0 0,-1 0-1,1 0 1,-13-14-1,22 27 0,-22-27 1,23 25-1,-9-10 1,-14-15 0,28 28 0,-14-17 0,0 3 0,0 0 0,-2 0 0,1 0-1,1-3 1,-2 3-1,4-3 0,-2 0 0,3 0 0,-1 2 1,4-5-1,-1 2 1,-2-3-1,6 1 1,-4-2 0,6 3 0,-7-4 0,6 3-1,-4-1 1,3 1 0,-2 2 0,-1-1-1,3 0 1,-1 1-1,4-1 1,-2 0-1,1-1 0,0-1 0,-1 0 0,1 0 0,-1-1 0,-1 0 1,-3-1-1,-1 1 0,1 0 0,-3-1 0,2 1 0,-2-1 0,2 0 0,-2-1 0,2 1 1,-1 0-1,0-2 0,0 0 0,-2 2 0,-1-2 0,-1 1 0,3 1 0,1 0 0,-1-1 0,1 1 0,1 0 0,1-1 1,1 0-1,-1 3 0,0-3 0,-1 2 0,-2 0 0,2-1 0,-2 3 0,1-2 0,1 3 0,0-3 0,1 4 0,0-2 0,2 1 0,1 0 0,1-1 0,1 2 0,-2-3 0,2 0 0,-2-1 0,4 0 0,-4-1 0,2-1 0,0 1 0,1-2 0,1 0 0,-2-1 0,-2 1 0,2-1 0,-2 1 0,2 0 0,0 0 0,-1 0 0,0-1 0,1 1 0,3-5 0,-4 4 1,1-4-1,-2 4-1,0-2 1,-2 0 0,-1 3 0,0 0 0,0 0 0,-1-1 0,0 1 0,3-2 0,-4-1 0,4 2 1,-3-2-1,-1 2 0,-1-1 0,1 1 0,2 1 0,-4-2 0,1 4-1,-1-2 1,1 0 0,-2 2 0,4-3 1,-2 1-1,-1 0 0,1 0 0,0 0 0,3-3 0,1 0 0,2-2 0,0 1 0,4-1 0,-2-2 0,1 1 0,1-2 0,-1 2 0,0-2 0,1 2 0,-2 0 0,3 0 0,0 1 0,2-1 0,-1-2 0,2 1 1,0 1-1,1-4 0,-1 3 0,-2-1 0,2 0 0,-3-1 0,0 3 0,4-2 0,-3 0 0,4 1 1,-2-2-2,2-1 2,1-1-1,-1-1 0,1 1 0,-3-3 1,0 4-1,-1-1 0,-1 1 0,-1 0 0,-1 0 0,1 1 1,-2 0-1,1 0 0,-1-2 0,1 0 1,-1 0-1,1-1 0,-4 1 1,0-1-1,1 2 1,-1-2-1,-1 1 1,-2 0 0,2-1-1,0-2 0,1 2 1,-3-2-1,2 0 1,-2-2-1,4 2 1,-2-1-1,-2 1 1,2-3 0,-1 0-1,3 0 1,-1-2-1,2-1 1,0-5 0,-3 3-1,7-1 1,-7 1 0,5 1-1,-9 0 0,4 0 1,-3-3-1,-2 4 1,2-5-1,-5 1 1,4-6-1,-2 0 1,4-4 0,-3 1 0,0-1 0,2 2-1,-2 0 1,0 1 0,-1 2 0,-2-2-1,-2 3 1,1 1 0,-2-4 0,0 3-1,-1-1 1,0 2-1,-1-2 1,-1 2 0,0-1 0,-2 2-1,0 1 1,-1 0-1,-2-1 1,0 2-1,-1-1 1,-1 2-1,1-2 0,-2 3 0,0-1 2,1 0-2,-1 0 0,0 1 0,-1-1 0,1-1 1,0 2-1,0-1 1,0 3-2,-3 0 2,3-2-2,-4 2 1,3 0-1,-2 1 2,-3-1-2,1 1 1,-1-1 1,1 0-1,-1 1 0,3 1 0,-4-1 0,4 0 0,0 1 0,0 1 0,-2 0 0,1 0 0,4 14 1,-11-27-1,11 27 0,-10-25 0,10 25 0,-9-25 1,9 25-1,-9-23 0,9 23 0,-8-22 0,8 22 0,-8-21 0,8 21 0,-11-18 1,11 18-1,-7-16 0,7 16 0,-8-17 0,8 17 0,-8-16 0,8 16 0,-9-15 0,9 15 0,0 0 0,-16-17 1,16 17-1,0 0 0,-15-16 0,15 16 0,0 0 0,-15-17 0,15 17 0,0 0 0,-12-19 0,12 19 0,-12-16 0,12 16 0,-14-12 1,14 12-1,-13-14 0,13 14 0,-14-16 0,14 16 0,-12-15 0,12 15 0,-14-21 0,14 21-2,-21-22-4,21 22-13,-11-14-16,-17-15-1,10 4 0,-29-33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19:14.87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5B98C3A-D479-4CD7-B765-D9AB0FADDFF0}" emma:medium="tactile" emma:mode="ink">
          <msink:context xmlns:msink="http://schemas.microsoft.com/ink/2010/main" type="inkDrawing" rotatedBoundingBox="16066,13053 16937,6003 24022,6879 23151,13928" rotationAngle="1342384928" semanticType="enclosure">
            <msink:sourceLink direction="with" ref="{6C11565B-7BAE-45BE-91CC-BCC29093AB93}"/>
            <msink:sourceLink direction="with" ref="{1C958337-BFB3-4D9E-8C34-44197525E238}"/>
            <msink:sourceLink direction="with" ref="{8167A8EC-8CD7-4C4D-9BB1-98FDA5443960}"/>
            <msink:sourceLink direction="with" ref="{A1420C68-A88C-4F29-8968-C3F9D39548D5}"/>
            <msink:sourceLink direction="with" ref="{AA38334A-523D-457C-A190-A4824263D998}"/>
            <msink:sourceLink direction="with" ref="{0F04F023-7989-4EB0-810A-13AF9C1506FC}"/>
            <msink:destinationLink direction="with" ref="{4EDD5B2C-E135-4455-810B-5BB9AC5A4B51}"/>
          </msink:context>
        </emma:interpretation>
      </emma:emma>
    </inkml:annotationXML>
    <inkml:trace contextRef="#ctx0" brushRef="#br0">5547 456 1677,'-10'13'1419,"10"-13"-387,-20 3 0,20-3 129,-21 0 0,21 0 0,-23 0 0,23 0-258,-24-9-129,24 9 0,-32-14-129,14 5-258,18 9-129,-39-13 129,18 5-258,-7-2 0,0 2 0,-4-2 0,0 4 0,-3-6 0,1 3 0,-3 1 129,4 0-129,-4-4 0,1 3 0,-1-3 0,-2-1-129,1 0 129,-6 3-129,-2-3 0,-4 5 129,-3 0-129,-3-3 129,1 5-129,-1-2 0,-3 1 129,5 1-129,-3-2 129,8 0-129,-4-1 258,7 1-129,0-4 0,5 3 0,-3-6 0,0 6 0,0-6 0,2 4 0,-1-4-129,-1 6 129,0-3 0,2 2 0,-4-1 0,4 1 0,-3 0 0,5 2-129,-4 0 258,-4 2-258,2-1 129,-5 4-129,2-2 0,-1 5 0,-4 0 0,-3 0 0,1 0 0,-1 8 0,2 0 0,-1 9 0,1-3-129,2 1 129,2 1 0,3 0 0,4 1 0,2-3 0,0 2 0,1-3 0,4 2 0,2 1 0,-2-5 0,3 6 0,-3-4 0,-2 4 0,2 6 0,0-2-258,-4 0 516,1 0-129,-2 0 0,-3 5-129,5-2 129,-6 1-258,2-4 258,-2 0-129,-2 2 0,2 3 0,0-2 0,1 2-129,-1-2 129,2 4 0,-1 2 0,5 1 0,-1 1 0,4 0 0,0 1-129,4-4 129,1 2 0,2-3 0,2 4 0,-2-1 0,1 4 0,1-2 0,-2 8 0,-2-8 0,2 8 0,0-4 0,0 1 0,2-1 0,2-8 0,-3 5 0,8-5 0,-2-1 0,0 0 0,-3 1 0,3 0-129,0 1 258,-2-3-258,1 2 129,1 1 0,-2-4 129,0 10-129,2-12 0,-1 6 129,1 2-129,0-3 258,-4 0-258,3 0 129,-3 9-129,1-9 258,-3 2-258,1 1 0,3-3 0,-1 2 0,7-5 0,-1 5 0,4-7 0,-1 5 0,2 2-129,1-3 129,-3 9 0,-4 0 0,5 1 129,-7 3-129,3 1 0,-1 3 0,3-5 0,-1 2 0,5-1 0,0-6 0,3 2 0,1-3 0,-1 2 0,0-2 0,3 0 0,1-2 0,-2 3 0,0-6 0,4 3 0,-2 2 0,1 0 0,-3 2 129,1 1-129,2 4 129,-2 2 0,0 2-129,1 0 0,-1 0 129,-1 8-129,3-6 0,-1 2 0,2-3 0,0 0 0,0 6 0,-1-2 0,3 10 0,1-4 0,-3-2-129,5 4 258,-2 1-258,2-2 129,0-5 0,0-2 0,0-6 0,2-1 0,3 4 0,0 1 0,4-3 0,-2 0 0,0 1 129,2-3-129,0 1 0,-2-7 0,2 2 129,0-3-129,-1 0 0,-1 2 0,4 3 0,-2-1 0,0-1 0,-2 5 0,3 3 0,1-3 0,-1 6 0,3-1 0,-1-1 0,4 1 0,-2-4 0,0 0 0,4-3 0,-2-4 0,3-4-129,-1 3 129,1-3 0,2 0 0,-3 7 0,3-7 0,2 3 0,-2 0 0,2 4 129,0-5-129,0 1 129,0 2-258,2-9 258,-4 3-129,2-6 129,2-1-129,-2-5 0,-2 5 0,2-6 129,0-4 0,0 5-129,1 0 0,-1 2 0,2 1 0,-2-3 129,2 2-129,-1 0 0,1 2 129,-2-2-129,3-1 129,-3-2 0,0 1-129,0 4 129,0-4-129,-2 0 0,2-2 129,4 6-129,-4-3 0,2-1 0,-3 3 0,3 1 0,0-2 0,-2 3 0,2 3 0,-4-2 0,3 0 0,-1-3 0,2 3 129,2-3-129,1 4 0,2-7 129,2 2-129,-1-5 129,3-2 129,-1 0-258,1-2 0,-2-2 0,-2-1 129,0 2-129,-4 0 0,6-6 0,0 6 0,-2-2 0,5 0 129,0 4-129,1-6 0,2 4 0,1-1 129,-2-1-129,2 2 0,-7 4 0,5-6 0,-5 2 0,1-4 0,-1 7 258,0-4-258,-2-1 258,0 0-258,2-1 129,-4 1 0,5 1 0,1 1 0,-1 0-129,1-3 0,-1 1 0,3 0 129,-3-3-129,3 0 0,-3-3 0,-3 0 0,4-2 0,-3 5 0,3-1 0,-4-2 129,3-1-129,-1 3 0,3-2 0,-3 1 0,4-1 0,1-3 0,3-1 0,-1 5 0,0-3 0,1 2 0,-1-4 129,2 1-129,-4 0 0,-2 2 0,-1 3 0,-1-2 0,-4 0 0,2 1 0,-2 4 0,2-5 0,3 3 0,-1 0 0,3 0 0,1-3 0,3 4 0,-1-2 0,-2 2 0,-2-1 0,3-1 0,-8-3 0,1-1 0,1 2 0,-5-5 129,-3 0-129,3 0 0,1 0 0,-2 0 129,3 0-129,-1 0 0,2 0 0,-2 0 0,4 0 0,1-3 0,1-2 129,1 2-129,2 2 0,2-6 0,4 1 0,-5 0 0,3 1 0,-2-5 129,1 4-129,-3 1 0,-1-2 0,-3-2 0,1 4 0,-1 0 0,-1-3 0,0 1 0,0 1 0,-1-2 0,-1-2 129,2 1-129,0 1 0,-4-3 0,4 0 0,1-2 258,-1-1-516,-2 1 516,2-4-516,-4 0 129,4 1 129,-2 0-129,-2-1 129,-3 1-129,1-4 129,1 3-258,-2-3 387,-2 6-129,1-6 0,1 4 0,-2 3 0,3-3 129,-6 6-129,3-5 0,1 6 0,-1-6 0,4 2 0,-2 4 0,-1-7 0,3 0 0,3 0 0,1-3 0,1-2 0,2 2 0,1-2 0,-1 2 0,1-2 0,-3 0 0,-1 0 0,-6 0 0,0 0 129,-2 3-129,-2 0 0,-3-3 0,-1-3 0,3 3 0,-4-1 0,-1 0 0,3-4 0,0-3 0,1 0 129,1-1-129,-3-2 0,3-2 0,-4 2 0,3-3 129,-1 2-129,-3-3 0,1 3 258,0-4-258,0 4 0,4-1 0,-3-5 129,3 5-129,1-2 129,-4-1-129,3-1 129,-1 6 0,-1-7-129,-2 1 0,1 3 0,-2-4 0,2 1 0,-1 2 129,2-5-258,-4 6 258,2-2-129,1-3 0,-1-3 0,4 1 0,-1-1 0,0-3 129,1 4-129,-1-2 0,-1 2 0,1 1 0,-3 4 0,0 0 0,-4-4 0,1 8 0,-3-5 0,3 1 0,-3-4 0,1 4 129,-2 0-129,5-4 0,0 4 0,-3-1-129,1 1 129,-5 1 129,2-1-129,0 0 0,-1-2 0,-2 2 0,-4 0 0,-2-1 0,3 1 129,1-5-258,-1 5 129,-1-3 129,3-3-129,0 3 0,3 0 0,-3-3 0,2 4 0,0-1 129,-5 0-129,1 3 0,-3 0 0,2-4 0,0-1 0,1-1 129,-3 2-129,2-1 0,-2 5 0,0-2 0,0 0 0,0 3 0,0 3 0,0 1 0,-5-2 0,-2-3 0,0 1 0,-2-6-129,4 5 129,-4-1 0,0-2-129,5 0 129,-1 3 0,-2 1-129,3 2 129,-4 3 0,1-1 0,0 2 0,-1 0 0,-2-1 0,-1 0 0,4 3 129,-3-9-129,-1 5 0,0-7 0,1 3 0,-2-1 0,1-3 0,-1 4 0,-3-5 0,0 8 0,-1-4 129,0 4-129,-4 0 0,1 3 0,3 1 0,-5-2 0,5-2 0,-2 4 0,4 0 0,0 3 0,-2-5 0,2 4 0,0-2 0,0 5 0,-4-8-258,4 5 387,-5-2-258,3 1 129,-4 0-129,-1 3 129,2-3-129,-1 1 129,1 3 0,1 5 0,1-2 0,17 21-129,-30-35 129,16 12 0,14 23 129,-27-34-129,15 14 0,-1-1 0,3 2 0,-1-2 0,11 21 0,-23-35 0,23 35 0,-17-33 0,6 15 0,2-1 0,0-1 0,-1 3 0,3-3 0,-4 3 0,2-2 129,-1 0-129,10 19 0,-21-32 0,21 32 0,-18-39 0,7 20 0,1 2 0,1-3 0,0 3 0,-1-3 0,10 20 0,-20-35 0,20 35 0,-21-23 0,21 23 0,-23-26 129,23 26-129,-23-23 0,23 23 0,-26-29 0,26 29 0,-29-29 0,29 29 0,-31-29 0,31 29 0,-30-26 0,30 26 0,-36-28 0,36 28 0,-35-21 129,35 21-258,-32-21 129,32 21 0,-33-23 0,33 23 129,-29-17-129,29 17 0,-28-18 0,28 18 0,-28-11 0,28 11 0,-30-12 0,30 12-129,-28-8 129,28 8 0,-32-14 0,32 14 0,-34-12 129,34 12-258,-31-11 258,31 11-129,-30-13 0,30 13 0,-29-9 0,29 9 0,-22-11 0,22 11 0,-18-9 0,18 9-129,0 0 129,-21-17 0,21 17 0,0 0 0,0 0-129,-20-14 0,20 14-258,0 0-774,0 0-3483,-28-8-258,3 0-387,-13-7-387</inkml:trace>
    <inkml:trace contextRef="#ctx0" brushRef="#br1">3703 526 1,'-12'0'2192,"12"0"-902,0 0 129,0 0-258,0 0 129,0 0-387,0 0 0,-20-5-129,20 5-258,0 0 0,0 0-258,-17-3 258,17 3-129,0 0 0,0 0 129,-27-17 0,27 17 0,0 0 0,-17-1 0,17 1-129,0 0 0,-29-7 0,29 7 129,0 0-258,-23-4 129,23 4-129,-17-8 0,17 8 0,-21-9 0,21 9-129,-25-8 0,25 8 0,-32-3 0,11 3-129,-2 0 129,0 0-129,-2 2 129,1 3-129,-1-1 129,2 1-129,0-3 129,4-2-129,1 0 129,18 0-129,-32 0 129,32 0-129,-31 0 0,13 0 0,-2 0 0,-1 2 0,0 2 0,-4 1 0,1 2 0,-1 1 0,-2-3 129,5-1-129,-1 3 0,1-1 0,3-4 0,19-2 0,-32 10 0,32-10 0,-24 3 0,24-3 0,-25 6 0,25-6 0,-21 8-129,21-8 129,-18 12 0,18-12 0,-21 14 0,21-14 0,-23 15 0,23-15 0,-25 16 0,25-16 0,-28 25 0,28-25 0,-30 17 0,30-17-129,-34 20 258,34-20-129,-33 14 0,13-7 0,20-7 0,-35 15 0,35-15 0,-33 14 0,33-14 0,-32 20 0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5-06-14T16:19:18.89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F92E31F-D1F0-407D-B5EF-3E9E1A25D5B5}" emma:medium="tactile" emma:mode="ink">
          <msink:context xmlns:msink="http://schemas.microsoft.com/ink/2010/main" type="inkDrawing" rotatedBoundingBox="32730,14968 32745,14968 32745,14983 32730,14983" shapeName="Other"/>
        </emma:interpretation>
      </emma:emma>
    </inkml:annotationXML>
    <inkml:trace contextRef="#ctx0" brushRef="#br0">0 0 0,'0'0'0,"0"0"0,0 0 0,0 0 0,0 0 0,0 0 0,0 0 0,0 0 0,0 0 0,0 0 0,0 0 0,0 0 0,0 0 0,0 0 0,0 0 0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5-06-14T16:19:29.75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2B612A8-C474-47F6-AC7E-F0562F7573B4}" emma:medium="tactile" emma:mode="ink">
          <msink:context xmlns:msink="http://schemas.microsoft.com/ink/2010/main" type="inkDrawing" rotatedBoundingBox="33606,9731 33835,9751 33834,9766 33605,9746" shapeName="Other"/>
        </emma:interpretation>
      </emma:emma>
    </inkml:annotationXML>
    <inkml:trace contextRef="#ctx0" brushRef="#br0">14478 2734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0,-229-18 0,229 18 0,0 0 0,0 0 0,0 0 0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9-29T00:18:52.30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59 24 516,'0'0'1677,"0"0"-387,-18 0-129,18 0-258,0 0 0,0 0 129,-20-21-129,20 21 0,0 0 0,0 0 129,0 0 0,0 0 0,-21-9 0,21 9-129,0 0-129,0 0 0,0 0-258,2 13 0,-2-13-129,0 0 258,4 22-387,-4-22 0,3 19-129,-3-19 129,0 0 0,0 0 0,0 0 129,0 0-129,0 0 129,0 0-129,7-16-129,-7 16 129,0 0-129,5-21-129,-5 21 0,0 0 0,0 0 0,0 0-129,0 0 129,0 0 0,0 0-258,-1 13 258,1-13 0,0 0 0,0 0-129,-2 20 129,2-20-129,0 0-258,0 0-516,0 0-1548,0 0-1935,18-8-258,-15-10-129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5-06-14T16:19:39.28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7F045F4-0F52-4580-9E10-F3F7E663EAFF}" emma:medium="tactile" emma:mode="ink">
          <msink:context xmlns:msink="http://schemas.microsoft.com/ink/2010/main" type="inkDrawing" rotatedBoundingBox="32001,12604 32016,12604 32016,12619 32001,12619" shapeName="Other"/>
        </emma:interpretation>
      </emma:emma>
    </inkml:annotationXML>
    <inkml:trace contextRef="#ctx0" brushRef="#br0">13079 5774 0,'0'0'0,"0"0"0,0 0 0,0 0 0,0 0 0,0 0 0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19:58.43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C11565B-7BAE-45BE-91CC-BCC29093AB93}" emma:medium="tactile" emma:mode="ink">
          <msink:context xmlns:msink="http://schemas.microsoft.com/ink/2010/main" type="writingRegion" rotatedBoundingBox="22077,9664 22376,9483 22520,9719 22221,9901">
            <msink:destinationLink direction="with" ref="{25B98C3A-D479-4CD7-B765-D9AB0FADDFF0}"/>
            <msink:destinationLink direction="with" ref="{A8380581-3FBD-4264-9B92-3C12A534D4E8}"/>
          </msink:context>
        </emma:interpretation>
      </emma:emma>
    </inkml:annotationXML>
    <inkml:traceGroup>
      <inkml:annotationXML>
        <emma:emma xmlns:emma="http://www.w3.org/2003/04/emma" version="1.0">
          <emma:interpretation id="{F7623179-44C5-4F6B-9014-F3F245F4636B}" emma:medium="tactile" emma:mode="ink">
            <msink:context xmlns:msink="http://schemas.microsoft.com/ink/2010/main" type="paragraph" rotatedBoundingBox="22077,9664 22376,9483 22520,9719 22221,99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3CBCCB-2520-4DD8-AE73-7346E2EC5F1D}" emma:medium="tactile" emma:mode="ink">
              <msink:context xmlns:msink="http://schemas.microsoft.com/ink/2010/main" type="line" rotatedBoundingBox="22077,9664 22376,9483 22520,9719 22221,9901"/>
            </emma:interpretation>
          </emma:emma>
        </inkml:annotationXML>
        <inkml:traceGroup>
          <inkml:annotationXML>
            <emma:emma xmlns:emma="http://www.w3.org/2003/04/emma" version="1.0">
              <emma:interpretation id="{E4056964-F203-4C6B-A386-DEB2659FB1BA}" emma:medium="tactile" emma:mode="ink">
                <msink:context xmlns:msink="http://schemas.microsoft.com/ink/2010/main" type="inkWord" rotatedBoundingBox="22077,9664 22376,9483 22520,9719 22221,9901">
                  <msink:destinationLink direction="with" ref="{3074917C-C6AE-4532-88F7-D9A38580E6BB}"/>
                </msink:context>
              </emma:interpretation>
              <emma:one-of disjunction-type="recognition" id="oneOf0">
                <emma:interpretation id="interp0" emma:lang="en-US" emma:confidence="0">
                  <emma:literal>or</emma:literal>
                </emma:interpretation>
                <emma:interpretation id="interp1" emma:lang="en-US" emma:confidence="0">
                  <emma:literal>or.</emma:literal>
                </emma:interpretation>
                <emma:interpretation id="interp2" emma:lang="en-US" emma:confidence="0">
                  <emma:literal>o.</emma:literal>
                </emma:interpretation>
                <emma:interpretation id="interp3" emma:lang="en-US" emma:confidence="0">
                  <emma:literal>Eon</emma:literal>
                </emma:interpretation>
                <emma:interpretation id="interp4" emma:lang="en-US" emma:confidence="0">
                  <emma:literal>o</emma:literal>
                </emma:interpretation>
              </emma:one-of>
            </emma:emma>
          </inkml:annotationXML>
          <inkml:trace contextRef="#ctx0" brushRef="#br0">80 68 1,'0'-31'4127,"0"31"1,0 0-1290,0 0-516,-16-16-129,16 16-774,0 0-258,0 0 0,-19-2-516,19 2 0,0 0-258,0 0-129,0 0-129,0 0 0,-23 18-129,23-18 0,-9 30 0,5-12 0,3-1 0,-5 3 0,6-20-129,0 33 129,0-33 0,0 26-129,0-26 129,0 0 0,0 0-129,21 6 129,-21-6 0,20-4 0,-20 4 0,16-23 129,-16 23-129,12-22 129,-12 22 0,7-21-129,-7 21 129,0 0 129,-3-26-129,3 26-129,0 0 0,-29 0 129,29 0-129,-17 31 0,10-9 0,3 2-129,2 3 129,2-5 0,0-2-129,0-20 129,13 22 0,-13-22 0,19 2 0,-19-2 0,21-16 0,-21 16 0,21-41 129,-10 15 0,0-1 129,-1-2-129,-4 0 0,1 3 129,-7 1-129,0 6 0,0 19 0,0 0 0,-22-15-129,22 15 129,-30 16-129,18 8 0,1 4 0,4 6 0,6-3-129,-3 1 129,4-2 0,4-1 0,8-8-129,-12-21 129,34 27 0,-34-27 0,35 3 0,-35-3 0,30-12 129,-30 12-129,25-38 258,-15 14-129,-5-4 0,-1 2 0,-4-1 129,0 0 0,-9 2-129,-3 6-129,-4 2 129,16 17-129,-35-19 0,35 19 0,-30 0 0,30 0 0,-18 21-129,18-21 129,-5 34 0,5-34-129,1 34 129,-1-34 0,18 18 0,-18-18-258,23 5 516,-23-5-258,23-10 0,-23 10 0,14-26 129,-14 26-129,9-30 0,-9 30 129,0-27-129,0 27 0,0 0-129,-14-25 0,14 25-645,0 0-645,0 0-3225,-20-15-129,20 15-516,0 0 0</inkml:trace>
          <inkml:trace contextRef="#ctx0" brushRef="#br1" timeOffset="-38447.1988">253 42 258,'0'0'3612,"0"0"-645,0 0-645,0 0 0,0 0-516,0 0-645,0 0-258,9 10-258,-9-10-129,0 0-258,3 26 129,-3-26-129,0 0 129,0 0 258,5 21-129,-5-21 0,0 0 0,0-18 129,0 18-129,6-22-129,-6 22 129,7-30-129,-7 30-258,2-22 129,-2 22-129,0 0-129,0 0 0,0 0 0,-6 24 0,3-5 0,1 1-129,0 3 129,2-23 0,0 30 0,0-30 129,0 0-129,0 0 258,0 0-129,0 0 129,0-16-129,0 16 0,0-19 0,0 19-387,0 0-387,0-32-1419,0 32-2451,0 0-258,0 0-516,0 0 258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19:26.02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C958337-BFB3-4D9E-8C34-44197525E238}" emma:medium="tactile" emma:mode="ink">
          <msink:context xmlns:msink="http://schemas.microsoft.com/ink/2010/main" type="writingRegion" rotatedBoundingBox="19944,10187 20013,10187 20013,10311 19944,10311">
            <msink:destinationLink direction="with" ref="{25B98C3A-D479-4CD7-B765-D9AB0FADDFF0}"/>
            <msink:destinationLink direction="with" ref="{9E0F6F54-F78C-4269-A6F6-235E159F373F}"/>
          </msink:context>
        </emma:interpretation>
      </emma:emma>
    </inkml:annotationXML>
    <inkml:traceGroup>
      <inkml:annotationXML>
        <emma:emma xmlns:emma="http://www.w3.org/2003/04/emma" version="1.0">
          <emma:interpretation id="{3FF278E6-0805-4F37-BB17-7718FA201682}" emma:medium="tactile" emma:mode="ink">
            <msink:context xmlns:msink="http://schemas.microsoft.com/ink/2010/main" type="paragraph" rotatedBoundingBox="19944,10187 20013,10187 20013,10311 19944,103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DF365B-678E-46C6-8B29-6ED6A2AC5D2F}" emma:medium="tactile" emma:mode="ink">
              <msink:context xmlns:msink="http://schemas.microsoft.com/ink/2010/main" type="line" rotatedBoundingBox="19944,10187 20013,10187 20013,10311 19944,10311"/>
            </emma:interpretation>
          </emma:emma>
        </inkml:annotationXML>
        <inkml:traceGroup>
          <inkml:annotationXML>
            <emma:emma xmlns:emma="http://www.w3.org/2003/04/emma" version="1.0">
              <emma:interpretation id="{1F810468-BEFE-46F8-8CCD-CE02CD79B2EE}" emma:medium="tactile" emma:mode="ink">
                <msink:context xmlns:msink="http://schemas.microsoft.com/ink/2010/main" type="inkWord" rotatedBoundingBox="19944,10187 20013,10187 20013,10311 19944,10311"/>
              </emma:interpretation>
              <emma:one-of disjunction-type="recognition" id="oneOf0">
                <emma:interpretation id="interp0" emma:lang="en-US" emma:confidence="0.5">
                  <emma:literal>U</emma:literal>
                </emma:interpretation>
                <emma:interpretation id="interp1" emma:lang="en-US" emma:confidence="0">
                  <emma:literal>a</emma:literal>
                </emma:interpretation>
                <emma:interpretation id="interp2" emma:lang="en-US" emma:confidence="0">
                  <emma:literal>k</emma:literal>
                </emma:interpretation>
                <emma:interpretation id="interp3" emma:lang="en-US" emma:confidence="0">
                  <emma:literal>•</emma:literal>
                </emma:interpretation>
                <emma:interpretation id="interp4" emma:lang="en-US" emma:confidence="0">
                  <emma:literal>u</emma:literal>
                </emma:interpretation>
              </emma:one-of>
            </emma:emma>
          </inkml:annotationXML>
          <inkml:trace contextRef="#ctx0" brushRef="#br0">781 3418 2709,'0'0'3741,"0"0"-903,0 0-774,0 0-129,0 0-387,0 0-387,0 0-258,0 0-258,0 0-129,0 0 0,0 0-258,0 0-129,0 0 0,2 10-129,-2-10 0,0 0 0,0 0 0,7 23 129,-7-23-129,0 0 129,0 0 0,0 0 129,0 0-129,0 0 129,0 0 0,9-10-129,-9 10 129,0-19-129,0 19 129,0 0-129,-5-21 0,5 21 0,0 0-129,0 0 129,0 0-129,-14 9 0,14-9 0,0 31 0,0-13 0,0-18-129,0 31 129,0-31 0,7 26 0,-7-26 129,0 0 129,0 0-129,17 0 0,-17 0 0,0 0 129,13-20-129,-13 20 0,2-20 0,-2 20 0,0 0-129,0-24 129,0 24-129,0 0 0,0 0 0,-20 0 0,20 0-129,-7 16 129,7-16 0,-2 28-129,2-28 129,0 29-129,0-29 129,0 0 0,0 0 129,0 0-129,0 0 0,0 0 129,0 0-129,11-14 129,-11 14-129,0 0 0,2-21-258,-2 21-258,0 0-903,0 0-2838,23 3-516,-23-3 0,23 7-516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19:50.41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8380581-3FBD-4264-9B92-3C12A534D4E8}" emma:medium="tactile" emma:mode="ink">
          <msink:context xmlns:msink="http://schemas.microsoft.com/ink/2010/main" type="inkDrawing" rotatedBoundingBox="19779,11082 20473,8626 22679,9250 21985,11705" hotPoints="22314,10273 21118,11469 19923,10273 21118,9078" semanticType="enclosure" shapeName="Circle">
            <msink:sourceLink direction="with" ref="{6C11565B-7BAE-45BE-91CC-BCC29093AB93}"/>
          </msink:context>
        </emma:interpretation>
      </emma:emma>
    </inkml:annotationXML>
    <inkml:trace contextRef="#ctx0" brushRef="#br0">2311 798 1,'0'0'644,"-21"-15"-128,21 15 0,0 0 129,0 0-258,0 0 258,0 0 0,0 0 129,0 0 129,0 0 258,0 0 0,0 0-129,-17-6-129,17 6 0,0 0 0,0 0-387,0 0 258,0 0-387,0 0 129,0 0-129,0 0 0,0 0 258,-22-25-258,22 25 129,0 0 0,-12-19-129,12 19 0,-12-17 0,12 17-129,0 0 129,-21-29-258,21 29-129,-11-17 129,11 17 129,-12-23-129,12 23 0,-18-23 129,18 23-129,-19-24 0,19 24 129,-20-28-258,20 28 129,-19-26 0,19 26-129,-16-30-129,16 30 258,-20-29-129,20 29 0,-22-28 0,22 28 0,-22-34 0,22 34 0,-23-24 129,23 24-129,-17-28 129,17 28-129,-21-22 0,21 22 129,-20-20 0,20 20-129,-23-24 129,23 24-129,-23-23 129,23 23-129,-23-24 129,23 24-129,-24-23 129,24 23-129,-23-20 129,23 20-129,-27-14 0,27 14 0,-30-24 129,30 24-129,-28-25 0,28 25 0,-32-27 258,32 27-258,-30-24 0,30 24 129,-26-17-129,26 17 0,-27-6 0,27 6 129,-30-7-129,30 7 0,-30-6 0,11 2 0,1 0 0,18 4 129,-37-8-129,37 8 0,-32-9 0,32 9 0,-31-8 0,31 8 129,-27-8-129,27 8 0,-26-1 0,26 1 129,-25-2-129,25 2 0,-27-1 0,27 1 0,-26-5 0,26 5 0,-30-8 0,30 8 0,-26-7 129,26 7-129,-32 0 0,32 0 0,-34-1 0,15 1 0,-1 0 0,-1 0 0,0 0 0,0 0 0,0 0 0,-2 3 0,3 0 0,-3 0 0,4 2 0,-4-2 0,2 2 0,-2 2 0,2 1 0,1 5 0,-1-1 0,2 0 0,-2 1 0,1-1 0,-1-3 0,0 4 0,-2-2 0,-2-1 0,2 1 0,-1 2 129,-5 5-129,5 0 0,-3 2 0,2 2 0,1 1 0,-3-1 0,2 3 0,3-6 0,0 1 0,5-2 0,-1-1 0,18-17 0,-28 34 0,28-34 0,-21 33 0,21-33 129,-16 28-129,5-11 0,11-17 129,-21 34-258,21-34 258,-25 29-129,25-29 0,-24 28 129,24-28-129,-23 23 0,23-23 0,-23 26 0,23-26 0,-20 33 0,20-33 0,-19 34-129,19-34 129,-18 36 0,18-36 0,-19 31 0,19-31 0,-13 29 0,13-29 0,-12 24 0,12-24 0,-9 24 0,9-24 0,-10 27 0,10-27 0,-13 35 0,8-14 0,-4 3 0,2 1 0,0-5 0,0 4 0,2-2 0,-1-1 0,6-21 0,-7 37 0,7-37 0,-5 37 0,3-20 0,2 3 0,0-20 0,-1 25 0,1-25 0,0 29 0,0-29 0,0 22 0,0-22 0,0 32 0,1-12 0,3 1 0,3 0 0,-2-1 0,1 0 0,-1 1 0,2-1 0,-7-20 0,10 30 0,-10-30 0,6 29 0,-6-29 0,9 27 0,-9-27 0,7 31 0,-7-31 0,7 29 0,-7-29 0,9 32 0,-6-15 0,-3-17 129,11 40-129,-6-18-129,0 4 258,4-3-129,-4-3 0,4 7 0,0-6 129,2 2-129,-3-4 129,1-1-129,2 2 0,1-1 0,4 2 0,0 2 129,-2-1-258,4 2 258,-1 0-129,3 0 0,-1-2 0,1 3 0,-3-1 0,3-1 0,-3 0 0,3 2 129,-3-2-258,3 3 258,-1-4-129,-1 1 0,1-2 0,1-1 0,-1-4 0,0 3 0,3-3 129,-1 1-129,2-6 0,0 6 0,1-1 0,3-7 0,-4 6 0,3-2 0,3-4 0,-1 3 129,2 1-129,0-5 0,2-1 0,-2-1 0,0-1 129,3-2-129,-1 0 0,0-1 0,-6 0 0,4-2 129,-2 0-129,-1 0 0,3 0 129,-4 0-129,3-4 0,-1-2 0,0-4 0,0 6 0,-1-8 0,1 4 0,-2-1 0,-1 0 258,-4 2-258,2 3 0,-2-1 0,-3 5 0,5-2 0,-2-3 0,0 0 0,2 2 0,-2-2 0,1 2 0,-3-3 129,4-2-129,-23 8 129,32-13-129,-32 13 0,32-16 0,-32 16 0,33-20 0,-33 20 0,34-29 0,-18 9 0,-1 1 0,5-2 0,-1 0 0,-3 4 0,2-4 0,-2 0 129,-2-1-258,3 1 258,-1 0-129,2-1 0,-2-2 0,1-2 0,-1 4 0,-2-6 0,4 7 0,-4-2 129,0-3-129,-3 5 0,-2 0 0,0 4-129,-4-3 258,2-1-258,0 1 129,0-2 0,-2-1 0,4-4-129,2 5 258,-1-5-129,1 4 0,-2-4 0,-2-1 0,0 7 129,2-2-129,-4 1 0,2-3 0,-3 3 129,3-1-129,-4 3 0,1-2 129,1 1-129,-1-3 0,-4 24 129,3-34-129,-3 34 129,5-38-129,-5 38 129,0-29-129,0 29 0,0-32 0,0 32 129,0-28-129,0 28 0,0-31 0,0 31 0,0-39 0,0 18 0,0 0 0,0 2 0,0 1 129,0 18-129,-1-31 0,1 31 0,-6-32 0,6 32 0,-1-31 0,-1 12 0,2 1 0,0 0 0,-2-2 129,-2 3-129,3-3 0,-3 1 0,2-1 0,2 20 129,-7-35-129,4 15 0,3 20 0,-9-32 0,4 13 129,5 19-129,-18-28 0,18 28 129,-25-29-129,25 29-129,-30-33-387,30 33-1032,-28-9-3096,28 9-516,-35-21-129,12 14-645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19:45.94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A08CCCE-939F-4CB1-923A-056E4CBF21AF}" emma:medium="tactile" emma:mode="ink">
          <msink:context xmlns:msink="http://schemas.microsoft.com/ink/2010/main" type="inkDrawing" rotatedBoundingBox="20075,10411 22418,9615 22451,9712 20109,10508" semanticType="underline" shapeName="Other">
            <msink:sourceLink direction="with" ref="{A1420C68-A88C-4F29-8968-C3F9D39548D5}"/>
            <msink:destinationLink direction="with" ref="{4EDD5B2C-E135-4455-810B-5BB9AC5A4B51}"/>
          </msink:context>
        </emma:interpretation>
      </emma:emma>
    </inkml:annotationXML>
    <inkml:trace contextRef="#ctx0" brushRef="#br0">14 786 1677,'0'0'2709,"0"0"-258,0 0-387,0 0-516,0 0-129,-17-4-258,17 4-129,0 0-258,0 0 129,0 0-387,0 0 129,0 0-129,0 0-258,0 0 129,0 0 129,0 0-258,0 0 129,0 0-258,0 0 129,0 0-129,0 0 0,0 0-129,0 0 0,0 0 0,0 0 0,0 0 0,0 0 0,0 0-129,15-1 129,-15 1 0,25 0 0,-25 0 0,32 0 0,-32 0 0,33 0 129,-33 0-129,36-4 129,-13 1-129,1 0 0,1-3 129,3 2-258,-1-4 258,5 0-129,-6-2 129,4-1-129,-5-2 0,-1-7 129,-1 4-129,0 3 129,-1-3 0,-1 3-129,-21 13 0,35-21 0,-35 21 129,30-18-129,-30 18 0,30-18 0,-30 18 0,34-13 0,-13 5 129,-2 0-129,4 0 0,2-1 0,3-3 129,-3 4-129,1 0 0,-1 1 129,3 1-129,-3-1 129,-2 1-129,0 2 129,1-4 0,1 5-129,-2-10 129,5 8-129,-3-7 258,3 4-258,1-4 129,-1 3-258,2-3 258,-2 3-129,0 4 0,-1-2 129,-1-5-129,2 8 0,-5-6 0,2 7 129,-2-9-129,-2 9 0,-1-7 129,1 7-129,-2 2 0,-1-7 0,1 4 129,1-5-129,-1 5 0,2 0 0,2-4 129,0 4-129,0-2 129,0-2-129,-2 0 129,2 2-129,-3-3 0,-3-1 129,3 0-129,-3 1 0,-17 9 0,37-13 129,-37 13-129,36-18 0,-19 11 0,4 3 0,1-9 129,-1 5-129,-4-4 0,5 4 129,-3-2-129,-1 2 0,-18 8 129,33-18-129,-33 18 0,32-9 0,-32 9 0,28-5 0,-28 5 0,27-5 0,-27 5 129,23-7-129,-23 7 129,23-3-129,-23 3 0,24-6 0,-24 6 0,23-5 0,-23 5 0,27 0 0,-27 0-129,19-7 129,-19 7 0,18 0 129,-18 0-129,0 0 0,23-4 0,-23 4 0,0 0 0,23 0 0,-23 0 0,0 0 0,21 0 0,-21 0 129,0 0-129,0 0 0,0 0 129,0 0-129,0 0 0,19-13 0,-19 13 129,0 0-129,0 0 0,0 0 0,4-21 129,-4 21-129,0 0 258,0 0-258,0 0 129,0 0-129,0 0 0,0 0 129,-13 21-129,13-21 0,-14 26 0,14-26 0,-10 25 0,10-25 0,0 0 0,-7 23 129,7-23-129,0 0 129,0 0-129,0 0 129,0-19-129,0 19 129,0-26-129,0 26 0,0-20 129,0 20-129,0 0 0,0 0 0,0 0 0,0 0 0,0 0-129,0 0 129,-4 15 0,4-15 0,0 0 0,0 0 0,0 0 129,0 0 0,0 0-129,0 0 129,0 0 0,0 0-129,0 0 0,-9-13-129,9 13-258,0 0-387,0 0-1806,0 0-2193,-23 0-258,23 0-258,-21-10-129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19:21.46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167A8EC-8CD7-4C4D-9BB1-98FDA5443960}" emma:medium="tactile" emma:mode="ink">
          <msink:context xmlns:msink="http://schemas.microsoft.com/ink/2010/main" type="writingRegion" rotatedBoundingBox="16947,9440 17094,9440 17094,9681 16947,9681">
            <msink:destinationLink direction="with" ref="{25B98C3A-D479-4CD7-B765-D9AB0FADDFF0}"/>
          </msink:context>
        </emma:interpretation>
      </emma:emma>
    </inkml:annotationXML>
    <inkml:traceGroup>
      <inkml:annotationXML>
        <emma:emma xmlns:emma="http://www.w3.org/2003/04/emma" version="1.0">
          <emma:interpretation id="{DAED2F05-64F1-4F57-B69E-25722A058F71}" emma:medium="tactile" emma:mode="ink">
            <msink:context xmlns:msink="http://schemas.microsoft.com/ink/2010/main" type="paragraph" rotatedBoundingBox="16947,9440 17094,9440 17094,9681 16947,96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A32E73-A125-4D1D-B290-041638B57D1D}" emma:medium="tactile" emma:mode="ink">
              <msink:context xmlns:msink="http://schemas.microsoft.com/ink/2010/main" type="line" rotatedBoundingBox="16947,9440 17094,9440 17094,9681 16947,9681"/>
            </emma:interpretation>
          </emma:emma>
        </inkml:annotationXML>
        <inkml:traceGroup>
          <inkml:annotationXML>
            <emma:emma xmlns:emma="http://www.w3.org/2003/04/emma" version="1.0">
              <emma:interpretation id="{2E994FAC-DCFB-444C-AAB8-90B15CD630FC}" emma:medium="tactile" emma:mode="ink">
                <msink:context xmlns:msink="http://schemas.microsoft.com/ink/2010/main" type="inkWord" rotatedBoundingBox="16947,9440 17094,9440 17094,9681 16947,9681">
                  <msink:destinationLink direction="with" ref="{1DB3805C-F270-4904-8F95-73B42DAFB842}"/>
                </msink:context>
              </emma:interpretation>
              <emma:one-of disjunction-type="recognition" id="oneOf0">
                <emma:interpretation id="interp0" emma:lang="en-US" emma:confidence="0">
                  <emma:literal>of</emma:literal>
                </emma:interpretation>
                <emma:interpretation id="interp1" emma:lang="en-US" emma:confidence="0">
                  <emma:literal>a</emma:literal>
                </emma:interpretation>
                <emma:interpretation id="interp2" emma:lang="en-US" emma:confidence="0">
                  <emma:literal>If</emma:literal>
                </emma:interpretation>
                <emma:interpretation id="interp3" emma:lang="en-US" emma:confidence="0">
                  <emma:literal>or</emma:literal>
                </emma:interpretation>
                <emma:interpretation id="interp4" emma:lang="en-US" emma:confidence="0">
                  <emma:literal>do</emma:literal>
                </emma:interpretation>
              </emma:one-of>
            </emma:emma>
          </inkml:annotationXML>
          <inkml:trace contextRef="#ctx0" brushRef="#br0">152 132 258,'0'-25'3354,"0"25"-1290,0-23 258,0 23-387,0 0 0,-23-2-387,23 2-258,-20 5-258,20-5-258,-19 26-258,19-26-258,-20 29 0,20-29-258,-10 32 0,10-32 129,-6 19 129,6-19 0,0 0 258,0-9-129,0 9 0,4-43 0,7 22 0,-10-12-129,8 9 0,-9 3 0,4-4 0,-4 25-129,-4-17 129,4 17-258,-25 14 0,11 14 258,2 3-258,3 7-258,-1 4 258,8-8-129,0-2 258,2-10 129,0-22-258,0 0 258,16 0-129,-7-18 0,-2-7 129,0-8 0,3 2-129,-4 0 0,1 2-129,-4 13-258,-3-5-258,0 21-1419,0 0-2451,0 0-387,18 19-129,-18-19-387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20:05.80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074917C-C6AE-4532-88F7-D9A38580E6BB}" emma:medium="tactile" emma:mode="ink">
          <msink:context xmlns:msink="http://schemas.microsoft.com/ink/2010/main" type="inkDrawing" rotatedBoundingBox="19430,6999 22282,9823 22236,9869 19384,7045" semanticType="callout" shapeName="Other">
            <msink:sourceLink direction="with" ref="{E4056964-F203-4C6B-A386-DEB2659FB1BA}"/>
            <msink:sourceLink direction="with" ref="{6B7F156F-5A34-4454-9FBB-049802168CA4}"/>
          </msink:context>
        </emma:interpretation>
      </emma:emma>
    </inkml:annotationXML>
    <inkml:trace contextRef="#ctx0" brushRef="#br0">0 0 2580,'0'0'2451,"0"0"-129,0 0-516,0 0-258,0 0-258,0 0-258,0 0-129,0 0-258,0 0 0,0 0-129,0 0 0,0 0 0,0 0-129,0 0 0,0 0-129,0 0 0,0 0-129,0 0 129,0 0-129,0 0 0,2 21 0,-2-21-129,25 38 129,-10-17-129,7 3 129,2 5-129,5 4 0,1-4 0,1 3 129,3 1-129,-1-3 0,5 4 0,-5 2 129,1-5-129,1 8 0,-7-6 0,4 0 0,-7 0 0,3-4 129,-9-5-258,4-3 258,-2 0-129,-1-3 0,-20-18 0,33 31 0,-33-31 0,30 27 0,-30-27 0,27 23 0,-27-23 0,24 26 0,-24-26 0,23 23 129,-23-23-129,22 21 0,-22-21 0,19 21 0,-19-21 0,19 17 129,-19-17-129,16 20 129,-16-20-129,18 20 129,-18-20-129,16 22 0,-16-22 0,23 15 0,-23-15 0,23 18 129,-23-18-129,30 19 0,-30-19 129,31 21-129,-31-21 129,29 29-129,-29-29 0,30 26 0,-30-26 129,24 23-258,-24-23 129,25 18-129,-25-18 258,23 12-129,-23-12 0,25 21 129,-25-21-129,21 25 129,-21-25-129,25 34 0,-11-16 129,-14-18-129,32 34 0,-32-34 0,31 29 0,-31-29 129,30 29-129,-30-29 0,29 29 0,-29-29 0,23 26 0,-23-26 0,21 24 0,-21-24 0,19 22 0,-19-22 0,21 18 0,-21-18 0,21 17 0,-21-17 129,0 0-129,25 23 0,-25-23 0,13 21 0,-13-21 0,17 23 0,-17-23 0,14 20 0,-14-20 0,16 25 0,-16-25 0,23 23 0,-23-23 0,21 26 0,-21-26 0,23 22 0,-23-22 0,23 16 0,-23-16 0,25 20 0,-25-20 0,23 23 0,-23-23 0,23 26 0,-11-9 0,-12-17 0,25 25 129,-25-25-129,23 21-129,-23-21 129,26 20 0,-26-20 0,25 14 0,-25-14 0,25 23 0,-25-23 0,24 22 0,-24-22 129,25 21-129,-25-21 0,25 24 0,-25-24 0,28 20 0,-28-20 0,26 26 0,-26-26 0,30 29 0,-30-29 0,25 28 0,-25-28 0,27 25 0,-27-25 0,24 24 0,-24-24 0,23 17 0,-23-17 0,20 16 0,-20-16 0,19 15 0,-19-15 0,18 18 0,-18-18 0,23 24 0,-23-24 0,23 19 0,-23-19 0,23 19 0,-23-19 0,23 24 0,-23-24 0,22 21 129,-22-21-129,23 22 0,-23-22 129,25 23-129,-25-23 0,23 21 0,-23-21-129,23 20 258,-23-20-129,23 26 0,-23-26 0,23 25 0,-23-25 0,21 33 0,-21-33 0,20 22 0,-20-22-129,19 20 129,-19-20 0,19 20 0,-19-20 0,16 22 0,-16-22 0,20 20 0,-20-20 0,17 25 129,-17-25-129,18 24 0,-18-24 0,19 17 0,-19-17 0,18 20 0,-18-20 0,23 14 0,-23-14 0,21 28 0,-21-28 0,21 30 0,-21-30 129,23 39-129,-10-21 0,-1 2 0,-12-20 0,25 29 0,-25-29 129,21 16-129,-21-16 0,0 0 258,25 14-129,-25-14-129,0 0 129,21 19 0,-21-19-129,17 19 129,-17-19-129,20 21 129,-20-21-129,21 22 0,-21-22 129,14 20-129,-14-20-129,0 0-129,0 0-774,27 9-2580,-27-9-903,0 0-387,0 0-129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19:23.85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1420C68-A88C-4F29-8968-C3F9D39548D5}" emma:medium="tactile" emma:mode="ink">
          <msink:context xmlns:msink="http://schemas.microsoft.com/ink/2010/main" type="writingRegion" rotatedBoundingBox="20014,10396 21987,10396 21987,12599 20014,12599">
            <msink:destinationLink direction="with" ref="{EA08CCCE-939F-4CB1-923A-056E4CBF21AF}"/>
            <msink:destinationLink direction="with" ref="{25B98C3A-D479-4CD7-B765-D9AB0FADDFF0}"/>
          </msink:context>
        </emma:interpretation>
      </emma:emma>
    </inkml:annotationXML>
    <inkml:traceGroup>
      <inkml:annotationXML>
        <emma:emma xmlns:emma="http://www.w3.org/2003/04/emma" version="1.0">
          <emma:interpretation id="{506CC0BB-8331-4637-A61A-CB743C0BBAD0}" emma:medium="tactile" emma:mode="ink">
            <msink:context xmlns:msink="http://schemas.microsoft.com/ink/2010/main" type="paragraph" rotatedBoundingBox="20014,10396 21987,10396 21987,12599 20014,125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538F4F-7050-4FAC-B279-F5BE6155FCE1}" emma:medium="tactile" emma:mode="ink">
              <msink:context xmlns:msink="http://schemas.microsoft.com/ink/2010/main" type="line" rotatedBoundingBox="20014,10396 21987,10396 21987,12599 20014,12599"/>
            </emma:interpretation>
          </emma:emma>
        </inkml:annotationXML>
        <inkml:traceGroup>
          <inkml:annotationXML>
            <emma:emma xmlns:emma="http://www.w3.org/2003/04/emma" version="1.0">
              <emma:interpretation id="{2431EA35-20EF-4FFE-92D0-80E9AD36585D}" emma:medium="tactile" emma:mode="ink">
                <msink:context xmlns:msink="http://schemas.microsoft.com/ink/2010/main" type="inkWord" rotatedBoundingBox="20059,10385 22011,12528 21924,12607 19972,10464"/>
              </emma:interpretation>
              <emma:one-of disjunction-type="recognition" id="oneOf0">
                <emma:interpretation id="interp0" emma:lang="en-US" emma:confidence="0">
                  <emma:literal>:</emma:literal>
                </emma:interpretation>
                <emma:interpretation id="interp1" emma:lang="en-US" emma:confidence="0">
                  <emma:literal>!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;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2823 5722 1,'0'0'4256,"0"0"517,0 0-774,0 0-1161,0 0-774,-23 0-516,23 0-645,0 0-258,0 0-129,0 0-129,0 0-258,0 0 0,-8 25-129,8-25 0,-6 22 0,6-22 129,-9 27-129,9-27 129,0 0 0,-7 17 129,7-17-129,0 0 129,0 0-129,0-16 129,0 16 0,0-28-129,0 28 0,0-35 0,0 35 0,0-24 129,0 24-258,0 0 129,0 0-129,0 0 0,-5 9 0,5-9 0,-10 28 0,10-28 0,0 0 0,-11 22 0,11-22 0,0 0-387,0 0-516,0 0-3483,0-26-387,0 5-387,5-16-129</inkml:trace>
          <inkml:trace contextRef="#ctx0" brushRef="#br1" timeOffset="29895.7099">905 3610 2709,'0'0'3096,"0"0"0,0 0-903,0 0-258,-21 0-516,21 0-258,0 0-258,0 0-258,0 0-258,0 0-129,0 0 129,0 0 0,0 0-258,-16 19 129,16-19-129,0 0 0,-12 20 0,12-20-129,-6 25 0,6-25 129,0 26-258,0-26 129,0 24-129,0-24 129,0 0 0,18 19 0,-18-19-129,0 0 129,19 1 0,-19-1 129,0 0-129,0 0 0,22-6 129,-22 6 0,0 0 0,8-26 129,-8 26-129,4-26 0,-4 26 0,0-26 0,0 26-129,0 0-129,0 0-129,0-21-516,0 21-1548,0 0-2064,0 0 0,0 0-516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20:08.94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EDD5B2C-E135-4455-810B-5BB9AC5A4B51}" emma:medium="tactile" emma:mode="ink">
          <msink:context xmlns:msink="http://schemas.microsoft.com/ink/2010/main" type="inkDrawing" rotatedBoundingBox="21890,12688 22157,9824 22224,9831 21957,12694" semanticType="callout" shapeName="Other">
            <msink:sourceLink direction="with" ref="{25B98C3A-D479-4CD7-B765-D9AB0FADDFF0}"/>
            <msink:sourceLink direction="with" ref="{EA08CCCE-939F-4CB1-923A-056E4CBF21AF}"/>
          </msink:context>
        </emma:interpretation>
      </emma:emma>
    </inkml:annotationXML>
    <inkml:trace contextRef="#ctx0" brushRef="#br0">208-8 903,'0'0'1548,"0"0"-129,0 0-129,0 0 0,10 2-129,-10-2-129,0 0 129,0 0 0,0 0 0,0 0 129,0 0-129,0 0-129,0 0 0,0 0-258,0 0-129,0 0-129,0 0-129,0 0 0,0 0-129,0 0-129,0 0 0,0 0 0,0 0 0,0 0 0,0 0-129,0 22 0,0-22 0,0 28 0,-3-10 0,3 2 0,0 1 0,0 4 0,0 3 0,3-2 0,-1 5 0,0 4 0,-2 1 0,0 1 129,0 2-129,0-2 0,-2 0 0,0-1 0,-3-3 129,3-1-129,1-6 0,-1-2 0,2 2 0,0 2 0,0-4 0,-4 4 129,2 1-129,2-2 129,-1 2-129,-1 0 129,0-1-129,0-2 0,-1-2 0,1 1 0,0-8 0,-1 7 0,3-24 129,-7 33-129,7-33 0,-9 33 0,9-33 0,-7 29 0,7-29 0,-7 29 0,7-29 0,-9 33 0,5-14 0,4-19 0,-10 39 0,5-18 0,-1-1 0,3 4 0,-1-3 0,-1 1 0,3 1 0,-1 3 0,-1-3 0,4-2 0,0 1 0,0 3 0,0-3 0,-2-2 0,2 3 0,-1-2 0,1-4 129,-2 4-258,0 0 258,0 3-129,-1-4 0,3 3 0,-2-4 0,2 1 0,0 2 0,-2-2 0,-1 0 129,3-20-129,-7 38 0,5-20 0,-2 1 0,-1 1 0,5-20 0,-9 31 0,9-31 0,-2 24 0,2-24 0,-1 24 0,1-24 0,-2 23 0,2-23 0,0 26 0,0-26 0,-2 28 0,2-28 0,-2 35 0,2-15 0,0-20 0,-5 33 0,3-12 129,2 3-258,-3 1 129,-1 0 0,3-4 0,-3 1 0,2-3 0,0-2-129,2-17 129,-3 29 129,3-29-129,-2 21 0,2-21 0,0 24 0,0-24 0,0 23 0,0-23 0,0 30 0,0-30 0,-2 34 0,2-34 0,0 33 0,0-33 0,0 29 0,0-29 0,0 33 0,0-33 0,-1 23 0,1-23 0,-2 27 0,2-27 0,-4 23 129,4-23-129,0 0 0,-3 26 0,3-26 0,0 16 0,0-16 0,-2 21 0,2-21 0,-2 26 0,2-26 0,-1 23 0,1-23 0,0 22 0,0-22 0,0 21 0,0-21 0,0 0 0,0 27 0,0-27 0,1 17 0,-1-17 0,0 21 0,0-21 0,2 28 0,-2-28 0,0 22 0,0-22 129,0 0-129,0 24 0,0-24 0,0 0 0,0 0 0,0 0-258,0-12-903,0 12-2967,0-37-516,0 1 0,0-3-387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20:11.79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DB3805C-F270-4904-8F95-73B42DAFB842}" emma:medium="tactile" emma:mode="ink">
          <msink:context xmlns:msink="http://schemas.microsoft.com/ink/2010/main" type="inkDrawing" rotatedBoundingBox="16925,9519 19473,6865 19576,6963 17028,9618" semanticType="callout" shapeName="Other">
            <msink:sourceLink direction="with" ref="{2E994FAC-DCFB-444C-AAB8-90B15CD630FC}"/>
            <msink:sourceLink direction="with" ref="{6B7F156F-5A34-4454-9FBB-049802168CA4}"/>
          </msink:context>
        </emma:interpretation>
      </emma:emma>
    </inkml:annotationXML>
    <inkml:trace contextRef="#ctx0" brushRef="#br0">17 2680 258,'0'0'903,"0"0"-129,0 0 0,0 0 387,0 0-258,0 0 258,0 0 387,0 0-129,0 0-129,0 0 0,0 0-258,0 0-129,0 0-258,0 0-258,-18-12 0,18 12 0,0 0 0,0 0 0,0 0 129,0 0-129,0 0-129,0 0 129,0 0-258,0 0 0,0 0-129,14-17 0,-14 17 0,20-7 0,-20 7 0,24-13 129,-24 13-129,29-18 0,-29 18 129,31-30-129,-31 30 129,34-31 129,-20 11-129,5 1 0,-3-2-129,5 3 258,-6-8-258,6 5 129,-4-3 0,3-2 0,-1-3-129,2 3 129,-3-2 0,3-1 0,-1 0 0,1 5 0,-4-8-129,3 7 129,-4-3-129,1 4 0,-1 1 129,-2 0-129,2 1 0,-2-6 0,6 4 0,-4-3 0,5-1 0,0-5 0,-2 1 0,4 5 0,-1-2 0,1 4-129,-2 2 258,0 1-129,-3 2 0,1 4 0,0-5 0,3-3 0,-3 3 0,2-5 0,2-2 0,0 1 0,0 1 0,0 0 0,3 5 0,-3-3 0,6 3 0,-5 2 0,3-2 0,-3 5 0,3-5 0,-1 3 0,1-3 0,-4 2 129,1-1-129,-1 1 129,0-2 0,0 2-129,4-1 0,-8-1 0,4 3 0,2-2 0,-2 0-129,3-3 129,-3 0 0,4 6 0,-4-8 129,3 5-129,-5-5 0,2 4 129,-3 0-129,1 1 129,-5 2-129,3 2 0,-19 16 0,32-34 129,-13 18-129,-19 16 0,36-39 0,-17 22 0,-1-3 129,3-1-129,-2 0 0,-1 0 0,1 1 0,2 3 0,-1-2 0,-2 3 0,3-3 0,0 3 0,-3-4 129,3 3-129,-4-8 0,1 9 0,0-4 0,-2 1 0,-2 0 0,-14 19 0,28-33 129,-28 33-129,28-29 0,-28 29 0,30-33 0,-30 33 0,28-33 129,-10 13-129,-18 20 0,30-34 0,-14 16 0,0-3 0,-16 21 129,32-32-129,-17 12 0,-15 20 0,32-33 0,-32 33 258,32-33-258,-32 33 0,28-28 129,-28 28-129,25-24 0,-25 24 0,26-21-129,-26 21-903,30-27-3096,-30 27-516,23-23-129,-23 23-387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9-29T01:46:04.42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0 903,'0'0'1419,"0"0"-129,0 0 0,0 0-258,0 0 258,0 0-387,0 0 0,0 0 0,0 0 0,0 0 0,5 13-129,-5-13 0,7 21 129,4-2-258,-10 2 129,10 14-129,-8-3 129,10 13-387,-4 3 129,5 12 0,-2 10-129,4 11-258,-2 3 129,0 7-129,4 9 0,-2 3-129,-2 4 129,3 1-129,5 6 129,-5-1 0,5-3 0,2 3-129,-1 3 129,4-1 0,1-2-129,0 1 129,0-4-129,6-4 0,-4-7 0,5-3 129,4-8-129,2-4 0,6-10 129,4-2 0,6-4 0,1-5-129,4 2 129,3-7-129,0 2 129,3 0-129,-1 0 0,0-2 0,-2 2 0,2-7 0,2 5 0,0-4 0,1 0 0,1-5 0,5-6 0,1-2 129,5-1-129,2 1 0,1-8 0,3 2 129,4-6-129,0 2 0,1-1 129,-1-3-129,-5-5 129,1 1-129,0-4 0,-3-3 258,-6-3-258,1-3 0,-6-5 129,3-1-129,-3-4 129,2 0 0,-7-8 0,0 0 0,-2-4 0,-2 2-129,1 0 129,-8-1 0,-3 3-129,-8-3 0,-6 2 0,-2 5-129,-11 0 0,-7-2-129,-1 6-258,-20 0-645,19-3-2193,-19 3-1290,0 0-129,-5 14-516</inkml:trace>
  <inkml:trace contextRef="#ctx0" brushRef="#br0" timeOffset="-1488.0851">-233 80 3225,'0'-13'1419,"0"13"-516,14-20 0,3 8-129,3-2-258,10-2 0,-5 0-129,12 2 129,1-9 129,12 2-129,1-6 258,16 3 0,2-11-129,14 5 129,7-11 0,16 5-129,8-9 0,19 2-258,4-10 0,17 2 129,5-7-258,17 1-129,10-11 129,11 6-129,6-9 0,9 3 129,3-5-129,17-2 0,2-3 0,8 1 129,-2 1-258,2-4 258,-6-1-258,4 2 0,-5 1 258,0 5-129,-11 0 0,-12 7 0,-11 1 0,-9 3-129,-12 7 129,-12 8-129,-16 5 129,-15 6-129,-10 6-129,-10 5 129,-17 14-387,-20-2-387,-8 15-1419,-26 16-2193,-46-18-516,7 45-129</inkml:trace>
  <inkml:trace contextRef="#ctx0" brushRef="#br0" timeOffset="872.0499">3787 3961 516,'28'-13'2838,"-28"13"-1548,42-7-258,-13 7 258,1-3-258,7 3 0,-2 0-129,11 0 0,0 0 0,10 8 129,1-6-258,12 8 129,-1-8-129,14 7 0,1-5-129,14-1-129,3-3-129,15 6 0,0-2-129,8-1 129,4 2-129,7 0-129,0-1 0,8 4 0,-3 4 0,11-4 0,2-3 0,8-2 0,6-2-129,2-1 129,5 0 0,7 0 0,2 0 0,5-1 0,-2-2 0,0 3 0,3-4-129,0 4 129,5 0-129,1 0 129,-5 0-129,-2-1 0,-2-2 0,0-6 0,-6 1 0,-6 0 0,-8 2 0,-4-1 0,-9 3 0,-6-3 0,-8 1 0,-9 2 129,-13 1-129,-10 2 0,-12-4 129,-15 3-129,-14-3 0,-15 0-129,-10 5-258,-40 0-1290,23-24-2709,-23 24-258,-19-28-387,-15 11 130</inkml:trace>
  <inkml:trace contextRef="#ctx0" brushRef="#br0" timeOffset="2216.1265">6341-1968 645,'0'0'1677,"0"0"129,14-9 0,5 9-129,-19 0-129,48 6-258,-24-3 0,21 15-258,-7-3 0,17 9-387,-5-3 129,15 10-258,2 0 0,11 8 0,-1 1-129,11 5-129,1-3 0,13 9 0,4 1-129,14 0 258,-4-2-258,11 4 129,9 2 129,6 5-258,-1-4 129,7 8-129,2 0 129,5 10-258,4-1 258,5 9-129,2-3-129,0 6 129,2 5-129,-1 1 129,3-2-129,-3-1 129,1-1-129,-2-5 0,-5 0 0,-1 2 129,-3-11 0,-3 1 0,-4-4 0,-9-5-129,-3-3 129,-8-1-129,-3-9 129,-5-7-129,-9-2 0,-9-6 0,-10-5 0,-10-12 0,-6 5-129,-14-8 0,-6-4-129,-14-7-129,-2 2-387,-19-9-903,2 0-2580,-25 0-387,0 0-387</inkml:trace>
  <inkml:trace contextRef="#ctx0" brushRef="#br0" timeOffset="3180.1819">12124 853 1935,'0'20'3612,"0"-20"-1677,0 0-1032,-18 21 0,13-3 0,-9 1-129,5 10 0,-9 4-129,2 9 0,-7 3-258,1 19 129,-10 7-129,-2 15-129,-3 2 0,-5 10 129,-4 6-129,5 4 0,-10 7 0,5 4 0,-1-6 129,2 6-129,-2-7-129,6 7 129,-5-6 0,2 4-129,4-12-129,1-2 129,2-8-129,3 0 129,1-5-129,6-7 0,-3-1 0,6-6 0,-3 2 0,-1-8 0,5-5 0,-4-4 0,4-5 0,-1-5 0,-1-4 0,0-3 0,2-5 0,2-2 129,-3 1-129,4-3 129,-3 0-129,7-2 0,-1-8 0,2-1 258,1-2-258,14-22 0,-21 28 0,21-28 0,-17 21 0,17-21 0,-13 17 0,13-17 0,0 0 0,0 0-258,0 0 129,0 0-129,0 0-516,0 0-1935,-17 0-1548,17 0-516,0 0 387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19:55.45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A38334A-523D-457C-A190-A4824263D998}" emma:medium="tactile" emma:mode="ink">
          <msink:context xmlns:msink="http://schemas.microsoft.com/ink/2010/main" type="writingRegion" rotatedBoundingBox="19562,6814 19393,7289 19091,7181 19260,6707">
            <msink:destinationLink direction="with" ref="{25B98C3A-D479-4CD7-B765-D9AB0FADDFF0}"/>
            <msink:destinationLink direction="with" ref="{9E0F6F54-F78C-4269-A6F6-235E159F373F}"/>
          </msink:context>
        </emma:interpretation>
      </emma:emma>
    </inkml:annotationXML>
    <inkml:traceGroup>
      <inkml:annotationXML>
        <emma:emma xmlns:emma="http://www.w3.org/2003/04/emma" version="1.0">
          <emma:interpretation id="{AD3E78DD-84C2-4614-BE25-4E7486D42BED}" emma:medium="tactile" emma:mode="ink">
            <msink:context xmlns:msink="http://schemas.microsoft.com/ink/2010/main" type="paragraph" rotatedBoundingBox="19562,6814 19393,7289 19091,7181 19260,67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0E4995-AB46-468F-9898-B2049A93C526}" emma:medium="tactile" emma:mode="ink">
              <msink:context xmlns:msink="http://schemas.microsoft.com/ink/2010/main" type="line" rotatedBoundingBox="19562,6814 19393,7289 19091,7181 19260,6707"/>
            </emma:interpretation>
          </emma:emma>
        </inkml:annotationXML>
        <inkml:traceGroup>
          <inkml:annotationXML>
            <emma:emma xmlns:emma="http://www.w3.org/2003/04/emma" version="1.0">
              <emma:interpretation id="{6B7F156F-5A34-4454-9FBB-049802168CA4}" emma:medium="tactile" emma:mode="ink">
                <msink:context xmlns:msink="http://schemas.microsoft.com/ink/2010/main" type="inkWord" rotatedBoundingBox="19562,6814 19393,7289 19091,7181 19260,6707">
                  <msink:destinationLink direction="with" ref="{3074917C-C6AE-4532-88F7-D9A38580E6BB}"/>
                  <msink:destinationLink direction="with" ref="{1DB3805C-F270-4904-8F95-73B42DAFB842}"/>
                </msink:context>
              </emma:interpretation>
              <emma:one-of disjunction-type="recognition" id="oneOf0">
                <emma:interpretation id="interp0" emma:lang="en-US" emma:confidence="0">
                  <emma:literal>food</emma:literal>
                </emma:interpretation>
                <emma:interpretation id="interp1" emma:lang="en-US" emma:confidence="0">
                  <emma:literal>good</emma:literal>
                </emma:interpretation>
                <emma:interpretation id="interp2" emma:lang="en-US" emma:confidence="0">
                  <emma:literal>Clad</emma:literal>
                </emma:interpretation>
                <emma:interpretation id="interp3" emma:lang="en-US" emma:confidence="0">
                  <emma:literal>clad</emma:literal>
                </emma:interpretation>
                <emma:interpretation id="interp4" emma:lang="en-US" emma:confidence="0">
                  <emma:literal>flood</emma:literal>
                </emma:interpretation>
              </emma:one-of>
            </emma:emma>
          </inkml:annotationXML>
          <inkml:trace contextRef="#ctx0" brushRef="#br0">24 205 1677,'18'0'2580,"-18"0"387,0 0-774,0 0-258,0 0-387,0 0-129,0 0-258,0-17-129,0 17-387,0 0 0,0 0-258,0 0 0,0 0-129,-21-16-129,21 16 0,0 0-129,0 0 0,-18 11 0,18-11-129,-2 21 129,2-21 0,0 26-129,0-26 129,15 21 0,-15-21 0,17 17 0,-17-17 129,20 7 0,-20-7 0,23 0 0,-23 0 129,22-16-129,-22 16 129,27-34 0,-11 14-129,-4-2 0,1 3 129,-5-1-129,-8 20-129,6-34 129,-6 34 0,0-21-129,0 21 0,0 0 0,-23 6-129,23-6 129,-21 39 0,13-13-129,1 3 129,6 7 0,-1-2 0,2-1-129,0-4 129,3-5 0,-3-24 0,15 30 0,-15-30 0,21 8 0,-21-8 0,21-4 0,-21 4 0,21-25 129,-21 25 0,18-37 0,-11 20-129,-4-7 129,3 5 0,-6-2-129,-4 2 129,4 19-129,-23-29 0,23 29 0,-30-12 0,30 12-129,-33 10 129,33-10 0,-22 37-129,19-9 129,3-3 0,0 3-129,3-5 129,10 0 0,-13-23 0,33 21 0,-13-20 0,-3-1 0,5-5 129,-22 5 0,33-26 0,-19 1 0,-1 5 129,-3-3 0,-1 2-129,-7-6 0,-1 6 0,-1 0 129,0 21-258,-15-27 0,15 27 129,-27-8-258,27 8 129,-33 12 0,20 4-129,3 10 129,1 2 0,5 1-129,4-2 129,0-4-129,0-3 129,0-20 0,14 21 0,-14-21 0,23-4 0,-23 4 129,22-30-129,-12 7 129,-3-2-129,0 0 129,-3-1 0,-4 3 0,0 2-129,0 21 129,-13-28-129,13 28 0,-31-13 0,13 13 0,-1 7 0,-1 7-129,6 8 129,2 5-129,3 2 129,5 3 0,4-6-129,0-1 129,7-6 0,-7-19 0,27 17 0,-27-17 0,35-5 0,-14-11 129,1-5-129,-5-7 129,1-5 0,-4-4 0,0-1 0,-5-7 0,-4 8 0,-5 0-129,0 9 129,-7 6-129,7 22-129,-40-10 0,13 15-129,2 32-387,-6-11-774,18 26-2580,-8 3-774,10 11-129,10 0-258</inkml:trace>
          <inkml:trace contextRef="#ctx0" brushRef="#br1" timeOffset="-36754.1022">307 281 2709,'3'-13'1935,"-3"13"129,0-22-387,0 22 0,-3-21-387,3 21 129,-11-23-387,11 23-258,-16-19 0,16 19-129,0 0 0,-28-17-129,28 17-258,0 0 0,0 0-129,0 0 0,0 0-129,-14 14 0,14-14 0,0 17 0,0-17 0,0 0 129,0 0-129,0 0 387,0 0-258,0 0 0,18-8 129,-18 8 0,1-23-129,-1 23 129,0-22-129,0 22 0,0 0 0,-23-17 0,23 17-129,-21 4 0,21-4 0,-16 30 0,9-8-129,7-1 129,0 0 0,0-2 0,0-19 0,2 23 129,-2-23 0,0 0 129,19-10-129,-15-9 0,3-1 129,-7 3 0,0-3-129,0 20-129,0-28 129,0 28-129,0 0 0,-25-13 0,25 13-129,0 0 129,-23 21-129,23-21 0,-3 28 0,3-28 0,0 24-258,0-24-516,19 21-3096,-19-21-516,21 2-129,-21-2-258</inkml:trace>
          <inkml:trace contextRef="#ctx0" brushRef="#br0">215 251 258,'0'0'1677,"0"0"-129,0 0 0,0 0 258,0 0-258,0 0 0,0 0-129,0 0-258,0 0 129,0 0-387,0 0 0,0 0-258,0 0 0,0 0-129,0 0 0,-21-8 0,21 8-258,0 0 0,0 0-129,0 0 129,0 0-258,0 0 129,-2 17-129,2-17 0,0 28 0,0-10 0,2 5 0,3 4 0,0-1 0,2 1 0,-3 4 0,5 2 0,-4-3 0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20:19.49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E0F6F54-F78C-4269-A6F6-235E159F373F}" emma:medium="tactile" emma:mode="ink">
          <msink:context xmlns:msink="http://schemas.microsoft.com/ink/2010/main" type="inkDrawing" rotatedBoundingBox="21333,6560 21876,10133 18641,10624 18098,7051" hotPoints="21788,8489 20061,10216 18334,8489 20061,6762" semanticType="enclosure" shapeName="Circle">
            <msink:sourceLink direction="with" ref="{AA38334A-523D-457C-A190-A4824263D998}"/>
            <msink:sourceLink direction="with" ref="{1C958337-BFB3-4D9E-8C34-44197525E238}"/>
            <msink:sourceLink direction="with" ref="{0F04F023-7989-4EB0-810A-13AF9C1506FC}"/>
          </msink:context>
        </emma:interpretation>
      </emma:emma>
    </inkml:annotationXML>
    <inkml:trace contextRef="#ctx0" brushRef="#br0">1743 125 129,'0'0'129,"0"0"129,0 0 129,0 0 387,0 0 645,0 0 129,0 0-129,0 0 258,0 0-129,0 0 0,0 0-258,0 0-129,0 0-258,0 0-258,0 0 0,0 0 0,0 0 129,0 0-258,0 0-129,-18 5 0,18-5 0,0 0-258,-26 0 0,26 0 0,-27 2 0,27-2-129,-33 3 129,13-3-129,-1 0 0,-2 0 0,-2 0 129,-1 0 0,-4 0 0,2-6-129,-4 6 129,0 0-129,6 0 129,-1 0-129,4 0 129,-2 0-129,25 0 0,-38 3 129,38-3-129,-29 0 0,29 0 0,-30 0 129,30 0-129,-30 0 0,11 0 0,19 0 129,-35 0-129,15 6-129,20-6 258,-35 15-129,35-15-129,-28 19 129,28-19 129,-27 14-129,27-14 0,-17 9 0,17-9 0,-20 5 0,20-5 0,-17 2 129,17-2-129,-27 6 0,27-6 0,-25 7 0,25-7 0,-28 8 129,28-8-129,-28 9 0,28-9 0,-27 9 0,27-9 0,-24 3 0,24-3 0,-25 6 0,25-6 129,-25 8-258,25-8 129,-23 8 0,23-8 0,-23 10 0,23-10 0,0 0 0,-26 15 0,26-15 0,0 0 0,-23 8 0,23-8 0,0 0 0,-26 12 0,26-12 0,-22 14 0,22-14 0,-24 18 0,24-18 0,-29 22 0,29-22 0,-30 26 0,30-26 0,-26 26 0,26-26 0,-25 22 0,25-22 0,-21 22 0,21-22 0,-21 27-129,21-27 129,-21 30 0,8-11 0,-1 0 0,2 4 0,-2-2 129,-2 4-258,2-6 129,1 7 0,-1-2 0,4-3 0,-3 4 0,3-3-129,-1 2 129,1 1 0,-1-2 0,0 3 0,3-4 0,-1 2 0,0 1 0,0-5-129,-2 0 258,3-2-258,1 2 258,7-20-258,-20 29 129,20-29 0,-21 29 129,21-29-129,-21 26-129,21-26 129,-21 32 0,21-32 0,-20 36 0,11-15 0,1 0 0,1 2 0,-1-4 0,5 5 129,-2-3-129,1 4 129,2-2-129,1-2 129,1 5-129,-2-4 129,-2 6-129,3-4 129,1 2-129,-2 2 0,2 1 0,0 0 0,0-1 0,0 2 0,0-1 0,0 7 0,3-11 0,3 4 0,-3 0 0,-1-4 0,5 3 0,-5-5 0,1 3 0,4-4 0,-3-1 0,1 2 0,2-2 0,0-1 0,2 1 0,-2 1 0,4 7 0,-2 0 0,3 8 0,0-5-129,1 6 129,-1 2 0,0-2 0,1 0 0,1-5 129,-2 0-129,-1 0 0,1-1 0,-1-6 0,1 6 0,0 2-129,1-1 258,1-4-129,0 2 129,4 4-258,-2 1 258,3-2-129,-1-5 129,-1 0-129,1-1 0,0 2 129,-3-3-129,3-1 0,-4-1 0,0 0 0,2 0 0,0-3 129,-4 4-129,3-4 0,0 1 0,0-1 0,-15-22 0,24 35 129,-10-16-129,-1 2 0,-13-21 0,23 34 129,-23-34-129,26 29 0,-14-10 0,-12-19 0,27 29 0,-27-29 0,25 32 0,-25-32 0,24 29 258,-24-29-258,23 30 0,-23-30 0,23 22 0,-23-22 0,21 23 129,-21-23-129,20 17 0,-20-17 129,0 0-129,23 26 129,-23-26-129,0 0 129,26 21-129,-26-21 0,21 21 0,-21-21 0,27 15 0,-27-15 0,28 24 129,-28-24-129,30 21 0,-30-21 129,30 16-129,-30-16 129,30 15-129,-30-15 0,32 8 129,-32-8-129,35 5 0,-14-3 129,-1-2-129,-1 0 0,8 0 129,-3 3-129,3-2 0,3-1 0,0 2 0,2 0 0,1 2 0,1-2 129,-1-2-129,-3 0 0,2 2 0,-6-2 129,1 1-129,-4-1 0,-4 3 0,2-3 0,-1 4 129,1-4-129,-2 0 0,1 0 0,1 0 0,0 0 129,-3-4-129,1 4 0,1 0 0,-20 0 129,35 0-129,-35 0 0,28 0 0,-28 0 0,32-6 129,-32 6-129,37-10 0,-16 1 0,2 2 129,0 4-129,-2-3 0,0 2 0,-1-4 0,-1 3 0,-19 5 129,32-9-129,-32 9 129,28-18-129,-28 18 0,34-21 0,-34 21 258,33-20-258,-33 20 0,36-22 0,-36 22 0,33-26 129,-33 26-129,34-21 0,-34 21 0,30-24 129,-30 24-129,32-21 0,-32 21 0,31-20 0,-31 20 0,29-17 0,-29 17 0,28-19 0,-28 19 0,26-19 0,-26 19 0,32-23 0,-32 23 0,26-21 0,-26 21 129,30-25-129,-30 25 0,34-21 0,-34 21 129,32-12-129,-32 12 0,37-20 0,-37 20 0,35-21 0,-17 8 0,1 0 0,-19 13 0,34-29 0,-17 13 129,-17 16-129,32-33 0,-32 33 0,30-33 0,-30 33 0,25-29 0,-25 29 0,28-30 0,-16 11 0,-12 19 129,32-31-129,-32 31-129,30-39 129,-30 39 129,30-33-129,-17 14 0,-1 0 0,-12 19 0,23-31 0,-23 31 0,21-26 129,-21 26-129,18-23 0,-18 23 0,16-27 0,-16 27-129,17-34 258,-10 14-258,4-2 258,-2 3-129,-1-1 0,0-5 0,0 8 0,-1-3 0,-7 20 0,11-34 0,-11 34-129,9-29 129,-9 29 0,12-32 0,-7 14 0,-5 18 129,13-34-129,-10 13 0,-3 21 0,11-33 0,-6 15 0,-5 18 0,6-37 0,-5 20 129,5-1-129,-6 18 0,5-31 0,-3 11 0,-2 20 0,5-35 0,-5 35 0,3-33 0,-3 15 0,2-1 0,-2-4 0,2 4 129,-2-4-258,0 4 258,0 1-129,0-3 0,0 1 0,0 20 0,0-35 0,0 35 0,0-36 0,0 36 0,0-34 0,0 34 0,0-34 0,0 13 0,0 21 0,0-36 0,-2 19 0,2-3 0,-2-3 0,2 23 0,-3-34 0,-2 13 0,3 2 0,-2 1 0,4 18 0,-7-36 0,4 18 0,-1-1 129,-1 0-129,0-1 0,-1 0 129,1 0-129,0 0 0,-1-2-129,-2-3 258,2 0-258,-2 0 129,-1-4 0,0 0-129,4 1 129,-4 0 0,-2-1 129,4 2-129,-2 1 0,-1 0 0,1 5 0,-2 1 0,4-2 0,-3-2 0,-1 1 129,0 2-258,1-1 258,1-2-129,-3 0 0,1 1 0,1-2 0,-3-2 0,1 3 0,-1 2 0,-1-3 0,-3 1 0,1 2 129,0-2-129,-3 0 0,-1 2-129,-1-4 129,2 3 0,-1 2 0,1 0 0,3 1 0,-4 3 0,3 0 0,17 17 0,-39-29 129,21 15-129,-3-3 0,-2 1 0,2 2 0,0-3 0,1 1 0,-3 2 0,2-1 0,0 2 0,21 13 0,-35-20 0,15 9 0,3-2 0,17 13 0,-36-26 0,36 26 0,-35-25 0,16 5 0,-2 6 0,3-1 0,-3 0 0,0 1 0,1 6 0,2-9-129,-3 8 129,2-3 0,1 4 0,-1 0 0,19 8 0,-34-13 0,34 13 0,-31-11 0,31 11 0,-29-10 0,29 10 0,-31-8 0,31 8 0,-34-7 0,16 3 0,18 4 0,-38-10 0,38 10-258,-36-11 258,17 9-129,-2-1 129,-2-1 0,-2 3 0,-1 1 0,-1 0 0,-1 0 129,-2 0-129,2 0 0,-6 0 0,1 1-129,-5 3 129,0 4 0,-8 1-258,3 12 0,-8-2-129,7 19-774,-19-5-2322,8 13-1290,-9-1-387,-3 5-258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20:27.89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B36D742-FE93-4B74-9C38-ED7E8404FB41}" emma:medium="tactile" emma:mode="ink">
          <msink:context xmlns:msink="http://schemas.microsoft.com/ink/2010/main" type="inkDrawing" rotatedBoundingBox="19608,7016 20170,10475 20095,10487 19532,7028" shapeName="Other"/>
        </emma:interpretation>
      </emma:emma>
    </inkml:annotationXML>
    <inkml:trace contextRef="#ctx0" brushRef="#br0">52 49 774,'0'0'903,"-5"-21"0,5 21-129,0 0 129,0 0 129,-5-19 129,5 19-129,0 0-258,0 0-129,0 0-129,0 0 258,0 0-258,0 0 0,-22-10 0,22 10-129,0 0 0,0 0 129,0 0-129,0 0 129,0 0-258,0 0 0,0 0-129,0 0 0,0 0 0,0 0 258,0 0-258,0 0 0,0 0 0,-14 23 129,9-5-129,5 3 0,0 7-129,0 4 129,0 0-129,0 6 0,4-1 0,1 2 0,2-7 0,-2 6 258,4-4-258,-4-1 129,4 1-129,-2-1 129,-1-4-129,-1 3 129,-2 1 0,4 1-129,-3-3 0,-1 4 0,5-3 0,-3-2 0,4 4 0,-1-3 0,3 5-129,0-4 258,-1 3-129,-3 3 129,2-1 0,0 2-129,-6-7 0,5 4 0,-7-12 129,3 6-129,-2-8 0,3-4-129,-5-18 129,3 34 0,-3-34 0,7 24 0,-7-24 0,4 30 0,-4-30 0,4 30 0,-3-10 0,-1-20 0,6 36 0,-6-36 0,3 33 0,2-15 0,-5-18 0,6 34 129,-5-15-129,-1-19 0,8 35 0,-7-17 0,-1-18 0,4 33 0,-4-33 0,7 34-129,-7-34 129,10 27 0,-10-27 0,9 30 129,-5-5-129,-2-1 0,-1 2 0,1-2 0,2 9 0,-4-9 0,1 8 0,-1-3 0,2-6 0,0-2 0,0 0 0,-1 0 0,-1-21 0,8 36 0,-5-18 129,-3-18-129,5 35 129,-3-17-129,0 2 0,0 1 129,-2-4-129,1 3 0,5 3 0,-5-5 0,-1-18 0,11 33 0,-7-12 0,3 1 129,-2 1-258,2 2 258,-3-2-129,3 8 0,-4-7 0,2 5 0,-1-1 129,-1-2-258,3-1 258,-1-1-129,0-3-129,-1-4 258,-1 4-129,-1-1 0,3 1 0,-3-1 0,0 2 0,0 1 0,0-2 0,1 6 0,-1-4 0,1 1 0,3-4 0,-6-20 0,7 29 0,-7-29 0,9 26 0,-9-26 129,0 0-129,10 30 0,-10-30 0,4 23 258,-4-23-258,7 29 0,-7-29 0,5 26 0,-5-26 0,9 28 0,-9-28 129,9 30-129,-9-30 0,5 32 129,-5-32-129,7 37 129,-7-37-129,4 33 129,-4-33-129,5 30 0,-5-30 129,2 31-129,-2-31 0,1 32 0,-1-32 129,0 24-129,0-24 0,0 26 129,0-26-129,0 28 129,0-28 0,2 29-129,-2-29 129,2 34-129,1-16 129,1 1-129,-1-1 129,-3-18 0,11 33 0,-11-33 0,9 25 0,-9-25 129,0 0 0,10 23-129,-10-23 129,0 0 0,0 0 129,0 0-258,0 0 0,0 0 0,0 0-129,0 0-129,0 0 0,0 0-645,0 0-1032,0 0-2580,0 0-387,13-16-387,-13-12 387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20:31.03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F04F023-7989-4EB0-810A-13AF9C1506FC}" emma:medium="tactile" emma:mode="ink">
          <msink:context xmlns:msink="http://schemas.microsoft.com/ink/2010/main" type="writingRegion" rotatedBoundingBox="19781,8602 19931,8602 19931,8842 19781,8842">
            <msink:destinationLink direction="with" ref="{9E0F6F54-F78C-4269-A6F6-235E159F373F}"/>
            <msink:destinationLink direction="with" ref="{25B98C3A-D479-4CD7-B765-D9AB0FADDFF0}"/>
          </msink:context>
        </emma:interpretation>
      </emma:emma>
    </inkml:annotationXML>
    <inkml:traceGroup>
      <inkml:annotationXML>
        <emma:emma xmlns:emma="http://www.w3.org/2003/04/emma" version="1.0">
          <emma:interpretation id="{533A6D10-151E-4E5A-B1C7-9DB65D37BD4B}" emma:medium="tactile" emma:mode="ink">
            <msink:context xmlns:msink="http://schemas.microsoft.com/ink/2010/main" type="paragraph" rotatedBoundingBox="19781,8602 19931,8602 19931,8842 19781,88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D5462B-4434-462F-8F73-4A5FCE97A7C9}" emma:medium="tactile" emma:mode="ink">
              <msink:context xmlns:msink="http://schemas.microsoft.com/ink/2010/main" type="line" rotatedBoundingBox="19781,8602 19931,8602 19931,8842 19781,8842"/>
            </emma:interpretation>
          </emma:emma>
        </inkml:annotationXML>
        <inkml:traceGroup>
          <inkml:annotationXML>
            <emma:emma xmlns:emma="http://www.w3.org/2003/04/emma" version="1.0">
              <emma:interpretation id="{A8BDDE99-1CAB-4CFF-8C92-B88AA096AB47}" emma:medium="tactile" emma:mode="ink">
                <msink:context xmlns:msink="http://schemas.microsoft.com/ink/2010/main" type="inkWord" rotatedBoundingBox="19781,8602 19931,8602 19931,8842 19781,8842"/>
              </emma:interpretation>
              <emma:one-of disjunction-type="recognition" id="oneOf0">
                <emma:interpretation id="interp0" emma:lang="en-US" emma:confidence="1">
                  <emma:literal>•</emma:literal>
                </emma:interpretation>
                <emma:interpretation id="interp1" emma:lang="en-US" emma:confidence="0">
                  <emma:literal>&amp;</emma:literal>
                </emma:interpretation>
                <emma:interpretation id="interp2" emma:lang="en-US" emma:confidence="0">
                  <emma:literal>@</emma:literal>
                </emma:interpretation>
                <emma:interpretation id="interp3" emma:lang="en-US" emma:confidence="0">
                  <emma:literal>d</emma:literal>
                </emma:interpretation>
                <emma:interpretation id="interp4" emma:lang="en-US" emma:confidence="0">
                  <emma:literal>8</emma:literal>
                </emma:interpretation>
              </emma:one-of>
            </emma:emma>
          </inkml:annotationXML>
          <inkml:trace contextRef="#ctx0" brushRef="#br0">97 182 1935,'0'0'2064,"0"0"-387,0 0-387,0 0 0,0 0-258,0 0-129,0 0-258,0 0 0,0 0 0,0 0-258,0 0 129,0-18-129,0 18 129,0 0-258,0 0 0,0 0 0,0 0 258,0 0-129,0 0-129,0-26 129,0 26 129,0 0-129,0-16 0,0 16 0,0 0-129,-7-21 129,7 21 0,0 0 0,0 0-129,-19-7-129,19 7 0,0 0 0,0 0 0,0 0-129,-12 10-129,12-10 0,0 0 129,0 0-129,15 5 129,-15-5-129,22 0 129,-22 0 0,21-8 129,-21 8-129,0 0 129,19-26 0,-19 26 129,0 0 0,6-21 0,-6 21-129,-4-21 129,4 21-129,-18-23 0,18 23 0,-23-8 0,23 8-129,-23 0 0,23 0 0,-21 7 0,12 10 0,2 4 0,4 5-129,3-2 129,0 4-129,0-10 129,10 5 0,1-2 0,-11-21-129,27 22 129,-27-22 129,24 5-129,-24-5 129,21-6 0,-21 6-129,15-33 258,-10 12-129,-2 4-129,-3-8 0,0 25 129,0-37-129,0 37 129,-19-28-129,19 28 0,-30-4 0,9 4 0,1 11 129,-1 7-129,5 11-129,2 0 129,7-1 0,5-3-129,2 0 129,2-8 0,-2-17 0,28 17 129,-28-17-129,29-12 129,-29 12 0,21-27 0,-21 27 0,9-31 0,-9 31-129,0-21-258,0 21-387,0 0-1290,-16 3-2580,16-3-129,-13 25-516,13-25 0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20:47.35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053489C-EFA3-42D7-8FF1-4684D6CB8787}" emma:medium="tactile" emma:mode="ink">
          <msink:context xmlns:msink="http://schemas.microsoft.com/ink/2010/main" type="inkDrawing" rotatedBoundingBox="5566,12842 6906,9530 10247,10881 8906,14194" semanticType="enclosure" shapeName="Other">
            <msink:destinationLink direction="with" ref="{7A7378BF-D02B-4DA7-B53F-18DA54884D89}"/>
            <msink:destinationLink direction="with" ref="{5B38D384-047A-4E95-A6F4-D3717FA84BC6}"/>
          </msink:context>
        </emma:interpretation>
      </emma:emma>
    </inkml:annotationXML>
    <inkml:trace contextRef="#ctx0" brushRef="#br0">2088 156 774,'0'0'1806,"0"0"258,0-19 0,0 19-258,0 0-129,0 0-129,-17-21-258,17 21-129,0 0-129,0 0-129,-21-21 129,21 21-387,0 0 258,0 0-387,-29-25 0,29 25-129,-24-13 0,24 13 0,-34-15-129,15 9 0,-4-2-129,0 3 0,-4 2 129,-3-5-129,-3 4 0,-3-1-129,-2 2 129,-3 3-129,-5 0 129,-2 0 0,-1 0-129,-2 3 0,-6 8 0,3-1 129,-1 3-129,2 3 0,-3 2 0,3 1 0,3-2-129,1 7 129,-1-3 0,5-1 0,4 6 0,-1-1 0,5 0-129,1 1 129,1 1 0,5 2 0,3-1 0,1-4 0,3 1 0,0-4 0,0 5 129,0 3 0,0-4 0,-1 3-129,-5 5 129,3 0-129,-4 0 129,0 6 0,-2-3-258,-1-1 129,1 0 0,2 0 0,-2 2 0,6-1 0,-3 1 0,6 2 0,7-4-129,-3 5 129,5 2 0,2 0 0,-1-2 0,-3 2 0,8 7 129,-8-3-129,2 5 0,-1-2 0,3-2 0,0 3 0,-1-3 0,5-5 0,-3 2 0,4-2 129,3-6-129,3-1 0,1-3 0,0 1 0,0 4 129,0 4-258,1-6 258,3 5-129,1-5 129,0 9-258,-3-4 258,5 6-129,-3-6 0,5 1 129,-2 6-129,3-9 129,-1 3-129,3-4 129,4-3-129,-2 0 129,2-6-129,0 3 129,2-9-129,0 4 0,-3 1 129,5-5-129,-4 2 0,3 2 0,6 2 0,-2 0 0,1 1 0,5 1 129,-1-1-129,4 3 0,-4-3 0,4-2 0,-8-1 0,5-2 258,-5-3-258,-1 0 0,-2 0 129,-1-1-129,-1 1 0,1-5 129,-3-2-129,3 2 0,-3 1 129,3-4-129,-1 2 0,1 2 129,3 3 129,-2 1-258,4 0 258,1-1-129,0-1 129,-3 4-258,4-7 129,-2 0 0,-2-3-129,3 4 0,-8-6 0,3-2 0,0 1 129,2 0-129,-2-5 0,4 3 129,0 0-129,-1-3 0,3 1 0,1-3 0,-2 5 0,1-1 129,1 1-129,-1-2 0,1 4 0,-3 0 129,-1-1-129,-1 0 0,2 2 0,0-3 0,-1 0 0,1 5 0,3-10 0,-1 2 0,1-3 0,2-2 129,2 0-129,1 0 0,-1 0 0,0 0 0,1 0 129,1-2-129,-1 2 0,1 0 0,-6 0 0,2 0 0,0 0 0,-3 0 0,-1 0 0,2 0 0,-3 0 0,2 0 0,-1-1 0,4 1 0,2 0 0,-4 0 0,4 0 0,0 0 0,-2 0 0,3 0 129,-3-5-129,-2 2 0,1-2 0,-3-6 0,-1 6 0,-1-3 0,-1 0 0,0 0 0,0 4 129,2-9-129,-2 0 0,2 2 0,1-2 0,-1 0 0,-1-3 0,3 3 0,1-3 129,-1 6-129,3-2 0,-4 2 0,-1-3 0,5 1 0,-2-5-129,-3 0 129,-2-6-258,1 2 258,-2-4-129,1 3 129,-2-2-129,0-2 129,-3-2 0,3 5 0,-2 1 0,-3-4 0,3 2 0,-3-1 0,2 1 0,0-2 0,-1 2 0,-3-5 0,1-4 129,2 4-258,-3-5 258,0-2-129,-1 3 0,-3 1 0,1 2 0,-2 1 0,0 1 0,1 3 129,-3 0-129,0-3 0,2 1 0,-2-4 129,4-2-129,-1-1 0,-1 2 0,0-2 0,0 1 0,0 3 0,-1-4 0,1 4 0,-3-2 0,2 3 0,1 0 0,-3 0 0,-1-4 0,0-4 129,4-2-258,-7 3 258,3 2-129,0-4 129,-3-4-258,0 1 129,0 5 0,-2 7 0,0-4 0,-2 1 0,-3 0 0,-3 5 0,0-2 0,1 0 0,1 0 0,-1-3 0,0 5 0,2-4 0,0-2 0,-1 1 0,-1-2 129,4 1-258,-4 1 129,1 0 0,-1 0 0,2 0 0,-4-3 0,0 6 0,-1 0 0,1-2 0,0 2 0,-1 3 0,-1-3 0,-1 1 0,1 3 0,0 0 0,1 2 129,1 4-258,-2-5 129,1 4 0,1 0 0,-2-1 0,1-1-258,-3-1 258,-2 1-129,0-5 129,0 0-129,-3-1 129,2 6-129,-2-2 129,3 4 129,-1-1-258,-4 1 258,20 20-258,-33-29 129,13 15 0,3 1 0,17 13 0,-37-31 0,17 18 0,-1-5 0,-2 0 0,-2 5 0,-1-6 0,-1 4 0,1-1 0,-1 3 0,-1-5 0,2 2 0,-1 1 0,4 3 0,0-1 0,-1 0 0,-3 3 129,2 0-129,3 0 0,-1 2 0,0 2-129,-2-2 129,0-1 0,2 0 0,-3 1 0,3 1 0,-4 2 0,4 1-129,4-3 129,-2 2 0,1 4 0,-2-6 0,4 2 0,-2 2 0,1-3 0,0 2 0,19 4 0,-36-11 0,17 11 0,19 0 0,-34-5 0,34 5 0,-33-1 0,33 1 0,-34 0 0,34 0 0,-30 0 0,30 0 0,-33 6 0,33-6 0,-35 16 0,13-9 0,1-2 0,0-1 0,-2-2 129,0 0-129,0-1 0,-3-1 0,1 0 0,2 0 0,-2 4-129,2-4 129,-3 0-129,8-4 0,-5 1-258,23 3-129,-44 0-1161,44 0-2967,-35 19-387,10 10-129,-5 8-645</inkml:trace>
    <inkml:trace contextRef="#ctx0" brushRef="#br1" timeOffset="14960.8554">1945 3537 1161,'-3'27'1806,"3"-27"0,0 0-129,0 0 0,0 0-516,0 0-129,-20 13-258,20-13 0,0 0-387,0 0 129,0 0-129,0 0 258,0 0-129,0 0 258,0 0-129,0 0 258,0 0-258,0 0 0,0 0 129,0 0-258,0 0 0,0 0 0,0 0-129,0-14-129,0 14 129,0 0-129,18-26 129,-18 26-129,14-23-129,-3 4 0,-11 19 0,25-32 0,-25 32 0,35-40-129,-14 15 129,0-3 0,4 2-129,-2 2 129,2-5 0,5-4 0,-2 3-129,-2 2 0,2 0 129,-3-2-258,3 1 258,-1-4-258,-2 9 129,-8-7 0,4 7 129,-3-2 0,0 3-129,-1 3 129,1 3 0,0-3-129,-2 1 129,-16 19-129,33-32 0,-15 12 0,-1-1 129,3 0-129,1-5 0,2 2 129,-4-4-129,8 0 258,-4-4-258,1 1 129,1 2-129,0-2 129,0 1 0,-1-6-129,4 4 129,-3 2 0,2 3 0,-4-4-129,7 0 129,-7 7 0,1-2-129,-3 5 129,2-3-129,0-2 0,-3 2 0,3-1 0,-2 2 0,-2-4 0,2 3 0,1 0 0,-3 2 0,0 1 0,1-2 0,-2 4 0,3 3 0,-2-7 0,1-1 129,-1-4-258,2 1 258,0 3-129,-1-2 129,-1 3-258,-1-3 258,-18 26-129,30-32 0,-30 32 0,28-28 0,-28 28 0,19-21 129,-19 21-129,30-29 0,-30 29 0,32-29 0,-32 29 0,28-30 0,-28 30 129,27-25-129,-27 25 0,19-21 0,-19 21 129,14-19-129,-14 19 0,0 0 0,23-25 0,-23 25 0,16-23 0,-16 23 0,16-21 0,-16 21 0,20-27 129,-20 27-129,15-24 0,-15 24 0,15-19 0,-15 19 0,0 0 0,19-22 0,-19 22 0,0 0 0,16-25 0,-16 25 0,10-17 0,-10 17 0,0 0 0,22-26 0,-22 26 129,0 0-129,19-19 0,-19 19 0,0 0 0,0 0 0,18-21 0,-18 21 0,0 0 0,0 0 129,0 0-129,0 0-129,0 0 258,0 0-129,0 0 0,0 0 0,0 0 0,0 0 0,0 0 0,0 0 0,0 0 0,3 17 0,-3-17 0,0 0 0,0 0 0,0 0 0,0 0 0,0 0 0,0 0 0,0 0 0,0 0 129,0 0-129,0 0 0,0 0 129,0 0-129,0 0 0,0 0 0,0 0 0,0 0 0,0 0 0,5 21-129,-5-21 129,4 21 0,-4-21 0,7 21 0,-7-21 0,0 0 0,0 0 0,0 0 129,0 0-129,0 0 0,0 0 0,0 0 129,0 0-129,0 0 129,19 0-129,-19 0 0,0 0 129,0 0-129,0 0 0,0 0 0,0 0 0,0 0 0,0 0 0,0 0-129,0 0 129,0 0-258,0 0-387,0 0-2838,11-19-1419,-9-5-258,0-11-387,-1-15-258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20:49.68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84DB5A1-8386-4BAF-BF30-96E891743F5E}" emma:medium="tactile" emma:mode="ink">
          <msink:context xmlns:msink="http://schemas.microsoft.com/ink/2010/main" type="inkDrawing" rotatedBoundingBox="7908,10167 8085,13686 7994,13690 7816,10171" semanticType="callout" shapeName="Other">
            <msink:destinationLink direction="with" ref="{7A7378BF-D02B-4DA7-B53F-18DA54884D89}"/>
          </msink:context>
        </emma:interpretation>
      </emma:emma>
    </inkml:annotationXML>
    <inkml:trace contextRef="#ctx0" brushRef="#br0">44-7 1,'-7'12'773,"7"-12"259,0 0 129,0 0 129,0 0 258,0 0 258,0 0-258,0 0-258,0 0-258,0 0-129,0 0-129,0 0 0,0 0-258,0 0-129,0 0 0,0 0-129,0 0 0,0 0 0,0 0-129,-6 21 258,6-21-258,0 0 0,-7 21 129,7-21 0,-7 29 0,4-9 0,-1-3-129,2 11 0,-3 1 0,5 3 129,-2 2-129,2 7 0,0 2 0,0 1 129,0 2 0,6 0-129,-3-1 129,1 0-129,-1-3 129,1 2-129,-1-2 0,3 0-129,-5-1 0,5 2 129,-1 2-129,-2-1 0,1 0 0,1 4 0,-3-5 0,2 5 129,-1-5-129,-1 3 129,0-5-129,1 0 0,-1 2 129,3 2-129,-3-7 0,0 2 129,3 1-129,-1 1 0,-3-6 0,3 2 0,1-2 0,-3-2 129,2 7-129,-3-7 129,3-1 0,-2 5-129,-2-6 129,1 5-129,-1-4 387,0 1-387,0-5 129,2 7-129,0-5 0,1 4 0,1 1 129,-1 1 0,3 2-129,-3 3 0,1 2 0,-1 2 129,-1-8-129,0 3 129,-2-4-129,0-1 129,0-1-129,0-1 129,0-4-129,2 4 0,-1 4 129,1-3-129,3-5 0,-1 3 129,-2-1-129,3-4 0,-3-1 0,0 1 0,-2-28 0,0 37 0,0-18 129,0-2-129,0-17 0,0 31 129,0-31 0,0 24-129,0-24 129,0 29-129,0-10 0,0 1 129,0 3-129,-2-1 129,-2 4 0,1-5-129,1 2 129,2-3 0,0-20 0,-2 30-129,2-30 258,0 28-129,0-28-129,0 29 0,0-29 0,-2 27 0,2-27 129,0 22-129,0-22 0,0 19 0,0-19 0,0 0 129,-1 19-129,1-19 129,0 0-129,0 0 0,0 25 0,0-25 129,0 19-258,0-19 129,0 29 0,0-29 129,0 28-129,0-28 0,0 21 0,0-21 129,0 0-129,0 0 0,0 0 0,0 0 0,0 0-129,0 0 129,-4 19-129,4-19 0,0 0 129,-2 21-129,2-21 0,-1 20-258,1-20-129,0 0-387,0 0-2064,0 0-1419,0 0-387,-11-25-387,-1-17 258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20:59.88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A7378BF-D02B-4DA7-B53F-18DA54884D89}" emma:medium="tactile" emma:mode="ink">
          <msink:context xmlns:msink="http://schemas.microsoft.com/ink/2010/main" type="inkDrawing" rotatedBoundingBox="7997,10086 9997,11285 9909,11434 7908,10235" semanticType="callout" shapeName="Other">
            <msink:sourceLink direction="with" ref="{F053489C-EFA3-42D7-8FF1-4684D6CB8787}"/>
            <msink:sourceLink direction="with" ref="{984DB5A1-8386-4BAF-BF30-96E891743F5E}"/>
          </msink:context>
        </emma:interpretation>
      </emma:emma>
    </inkml:annotationXML>
    <inkml:trace contextRef="#ctx0" brushRef="#br0">2034 29 516,'0'0'2967,"0"0"-516,0 0-387,-27 0-774,27 0 129,-19 5-129,19-5-258,-21 6-129,21-6-258,-25 2 0,25-2-258,-23 2 129,23-2 0,-23 5 0,23-5 0,0 0 0,0 0 0,-21 3-129,21-3 129,0 0-129,0 0 0,0 0 0,0 0-129,0 0 129,0 0-129,0 0 129,12 19-129,-12-19 0,0 0-129,25 19 0,-25-19 0,28 23 0,-28-23 0,34 23 0,-17-8 0,3-4-129,1 4 129,-2-1 0,2 1-129,1 2 0,1-1 129,0 5-129,1-5 0,4 1 0,-1 1 0,-1-3 129,4 4-129,-5-5 129,2 1-129,1-2 0,-5 0 129,-4 2-129,1 4 0,-1-3 0,-19-16 129,34 23-129,-34-23 258,28 26-258,-28-26 129,33 16-129,-33-16 0,27 5 129,-27-5-129,32 8 129,-32-8-129,31 7 129,-31-7-129,36 14 258,-19-7-258,4-1 0,1 1 129,-1 1-129,2-2 129,-23-6-129,33 11 0,-15-1 129,1-3-129,-19-7 0,36 12 129,-17-8-129,0 2 0,3 2 0,1-1 0,-2-3 129,0 0-129,0 4 0,-3 5-129,1-5 129,1 4 0,-3-4 0,3 3 0,-3-1 0,-17-10 0,36 17 0,-36-17 129,33 18-129,-33-18 0,32 21 0,-32-21 0,25 15 0,-25-15 129,23 18-129,-23-18-129,19 10 129,-19-10 0,0 0 129,25 19-129,-25-19 0,0 0 0,24 21 0,-24-21 0,0 0 129,25 23-129,-25-23 0,21 14 0,-21-14 0,21 20 0,-21-20 0,20 19 0,-20-19 0,17 15 0,-17-15 0,0 0 0,20 18 0,-20-18 129,0 0-129,0 0 0,0 0 129,21 17-129,-21-17 0,0 0 0,0 0 129,0 0-129,0 0 0,0 0 0,0 0 0,0 0 0,14 20 0,-14-20 0,0 0 0,0 0 0,0 0 0,0 0 0,0 0 0,0 0 0,0 0 0,0 0 0,0 0 129,0 0-129,0 0 0,0 0 0,0 0 129,0 0-129,0 0 0,0 0 0,0 0 0,0 0 129,0 0-129,0 0 0,0 0 0,0 0 0,0 0 0,0 0 0,0 0 0,0 0 0,0 0 0,0 0 0,0 0 0,0 0 0,0 0 0,16 17 0,-16-17 0,0 0 0,0 0 0,0 0 0,0 0 0,0 0 0,0 0-129,21 20 129,-21-20 0,0 0 0,0 0 0,14 26 0,-14-26 0,20 10 0,-20-10 0,21 18 0,-21-18 0,26 13 0,-26-13 129,30 19-129,-30-19 0,23 18 0,-23-18 0,23 23 0,-23-23 0,23 18 0,-23-18 0,20 16 0,-20-16-129,0 0 258,23 17-129,-23-17 0,0 0 0,0 0 0,19 17 0,-19-17 0,0 0 0,0 0 0,0 0 0,21 9 0,-21-9 0,0 0 0,0 0 129,21 13-129,-21-13 0,0 0 0,0 0 0,0 0 129,18 19-129,-18-19 0,0 0 129,0 0 0,0 0 0,0 0 0,0 0-129,0 0 129,0 0 0,0 0-129,0 0 0,0 0 129,0 0-129,0 0 0,0 0 0,0 0 0,0 0 0,0 0 129,0 0-129,0 0 0,0 0 0,0 0 0,0 0 0,0-11 0,0 11 0,0 0 129,0 0-129,0 0 0,0 0 0,0 0-129,0 0 129,0 16 0,0-16 0,0 0-129,0 23 129,0-23 0,0 0 129,0 0-129,0 0 0,0 0 0,0 0 129,0 0-129,0-17 0,0 17 0,0 0 0,0-19 0,0 19 0,0 0 0,0 0-129,0 0 129,0 0 0,0 0 0,0 0 0,0 0 0,0 0-129,0-24-258,0 24-516,0 0-2709,0 0-1161,0 0-516,0 0-387,-11 28-129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21:28.32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BF80200-6986-472A-A064-02A7CFBC4901}" emma:medium="tactile" emma:mode="ink">
          <msink:context xmlns:msink="http://schemas.microsoft.com/ink/2010/main" type="inkDrawing" rotatedBoundingBox="7639,9358 8114,9857 8104,9866 7630,9367" semanticType="callout" shapeName="Other">
            <msink:sourceLink direction="with" ref="{A1BA9DFD-6C7D-4B59-9792-50E441403867}"/>
          </msink:context>
        </emma:interpretation>
      </emma:emma>
    </inkml:annotationXML>
    <inkml:trace contextRef="#ctx0" brushRef="#br0">0 0 516,'18'21'1032,"5"8"0,-4-13 0,2 10 0,6-3-129,1 6-129,7 4-129,-5 2-129,7-4 0,-7 5-258,2-6 0,-4 3-129,-1-3 129,-3-2-516,-2-5 0,-1-2-387,-2 0-1032,-19-21-1290,28 39-128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21:28.94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B09F326-C931-4FBD-9757-D5AE38DEDADB}" emma:medium="tactile" emma:mode="ink">
          <msink:context xmlns:msink="http://schemas.microsoft.com/ink/2010/main" type="inkDrawing" rotatedBoundingBox="7955,9686 8972,10529 8941,10566 7924,9723" semanticType="callout" shapeName="Other">
            <msink:sourceLink direction="with" ref="{A1BA9DFD-6C7D-4B59-9792-50E441403867}"/>
          </msink:context>
        </emma:interpretation>
      </emma:emma>
    </inkml:annotationXML>
    <inkml:trace contextRef="#ctx0" brushRef="#br0">0 0 516,'0'0'1161,"0"0"129,18 18-387,-1 6 129,8 0-129,1 6 0,8 8-258,3-1-258,5 6 129,2-4-258,1 2-129,0-4 258,3 1-258,0 3 0,1 0 0,2-3 0,-1 4-129,4 2 258,-4-5-258,1 3 129,-7-7-129,4 0 129,-9-8-258,-1-3 129,-9-4-516,1-6 129,-9-2-1032,-21-12-1935,37 16 258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19:52.85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77A6B74-709C-4D4C-AFB7-0994BD9518AC}" emma:medium="tactile" emma:mode="ink">
          <msink:context xmlns:msink="http://schemas.microsoft.com/ink/2010/main" type="inkDrawing" rotatedBoundingBox="21287,10156 21303,10048 21332,10052 21316,10160" shapeName="Other"/>
        </emma:interpretation>
      </emma:emma>
    </inkml:annotationXML>
    <inkml:trace contextRef="#ctx0" brushRef="#br0">2163 3303 258,'-7'-17'1548,"7"17"-129,0 0-258,0 0 258,0 0 129,0 0-258,0 0 129,0-21-129,0 21 258,0 0-129,0 0-258,0 0-387,0 0 0,0 0-387,0 0 0,0 0-258,0 0 0,0 0 0,0 0 129,0 0-258,0 0 0,0 0 0,-2 9 0,2-9 0,0 29 0,0-29 0,0 20 129,0-20 129,0 0 0,0 17 0,0-17 0,0 0 0,0 0 0,-1-13 0,1 13 0,-2-27-129,2 27 0,-2-27 0,2 27-129,0 0 0,0 0 129,0 0-129,0 0 0,-7 16 0,7-16 0,0 35 0,0-14 0,0-21 0,0 28 129,0-28 129,0 0-129,0 0 258,0 0-129,0 0-129,0 0 0,0 0 0,0 0-129,-7-16-258,7 16-645,0 0-1548,0-21-2064,0 21-129,-3-25-516,3 25 388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9-29T01:46:30.91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0 138 258,'40'-12'1161,"-11"8"-129,6-1-129,6 2 0,4-2-129,10 1-129,3 1-258,9 3 387,4 0-129,10 0 0,0 0-129,15 0 258,3 0 0,12 0-129,3-1 0,17 1 0,-2-4-258,9 4 129,6-1-258,12 1-129,1 0 0,5 0-129,6 0 258,6-2-258,8 1 0,5-3 129,-1 3-129,2-2 0,5-1 0,3 4 0,-4 0 0,-5 0 0,2 0 0,-2 2 0,4 3-129,-4-4 129,0 6 0,0-6 0,3 3 0,4-3 0,-5 1 0,4-2 0,-1 0-258,4 0 258,-2 0 0,0-3 0,0-2 0,0-2 0,-1 3 0,1-1-129,0-2 129,-5-1-129,3 2-129,-1 0 129,-2 1-258,-6-3 129,4 4 0,-7-5 129,0 6-258,-5-2 258,-2 4 0,-2-4 129,-5 3-129,2 2 129,-6 0 129,-1 0-129,-1 0 0,-3 0 0,-1 0 0,-10 0 0,2-1 0,-3-4-129,-7 5-516,-11-7-516,-4 6-1419,4 1-1161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21:29.58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B1A0C08-20EF-4ECA-8DEF-095181EFEB98}" emma:medium="tactile" emma:mode="ink">
          <msink:context xmlns:msink="http://schemas.microsoft.com/ink/2010/main" type="inkDrawing" rotatedBoundingBox="8714,10297 9990,11266 9960,11306 8683,10336" semanticType="callout" shapeName="Other">
            <msink:sourceLink direction="with" ref="{6C2884B8-5B20-4D89-80AD-6375634F5C96}"/>
            <msink:sourceLink direction="with" ref="{A1BA9DFD-6C7D-4B59-9792-50E441403867}"/>
          </msink:context>
        </emma:interpretation>
      </emma:emma>
    </inkml:annotationXML>
    <inkml:trace contextRef="#ctx0" brushRef="#br0">0 0 645,'0'0'2322,"0"0"-903,19 24-129,-19-24-129,41 37-387,-15-13 0,8 0-129,1 2 129,6 1-258,1 4 0,0-7-129,6 5-129,-2-1 0,2 2 0,-4 2-129,5 2-129,-6-4 129,1 2-129,-7-1 0,2-1 129,-4 2-129,-2-5 0,6 2 0,-9-5 129,4 1-129,-2 0 0,-1 0 0,3-4 0,-4 6 0,2-5 0,-6 3 0,2-4 0,-3 6 0,0-8 258,-4 0-516,-3 2 258,3-4 0,-4 4 0,-17-21-129,29 29-129,-29-29-387,23 23-129,-23-23-903,17 21-1548,-17-21-258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20:50.84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ABBF339-BF1F-4CE7-9954-A1D05485FC80}" emma:medium="tactile" emma:mode="ink">
          <msink:context xmlns:msink="http://schemas.microsoft.com/ink/2010/main" type="writingRegion" rotatedBoundingBox="7881,11736 8044,11736 8044,12054 7881,12054"/>
        </emma:interpretation>
      </emma:emma>
    </inkml:annotationXML>
    <inkml:traceGroup>
      <inkml:annotationXML>
        <emma:emma xmlns:emma="http://www.w3.org/2003/04/emma" version="1.0">
          <emma:interpretation id="{D64F0189-2245-485D-817B-827CAEFC51A1}" emma:medium="tactile" emma:mode="ink">
            <msink:context xmlns:msink="http://schemas.microsoft.com/ink/2010/main" type="paragraph" rotatedBoundingBox="7881,11736 8044,11736 8044,12054 7881,120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295086-C72B-4AB6-A364-3651527264B0}" emma:medium="tactile" emma:mode="ink">
              <msink:context xmlns:msink="http://schemas.microsoft.com/ink/2010/main" type="line" rotatedBoundingBox="7881,11736 8044,11736 8044,12054 7881,12054"/>
            </emma:interpretation>
          </emma:emma>
        </inkml:annotationXML>
        <inkml:traceGroup>
          <inkml:annotationXML>
            <emma:emma xmlns:emma="http://www.w3.org/2003/04/emma" version="1.0">
              <emma:interpretation id="{7348B6BC-CA17-4D4A-BFA1-E6A82F06CD08}" emma:medium="tactile" emma:mode="ink">
                <msink:context xmlns:msink="http://schemas.microsoft.com/ink/2010/main" type="inkWord" rotatedBoundingBox="7881,11736 8044,11736 8044,12054 7881,12054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.</emma:literal>
                </emma:interpretation>
                <emma:interpretation id="interp2" emma:lang="en-US" emma:confidence="0">
                  <emma:literal>f</emma:literal>
                </emma:interpretation>
                <emma:interpretation id="interp3" emma:lang="en-US" emma:confidence="0">
                  <emma:literal>@</emma:literal>
                </emma:interpretation>
                <emma:interpretation id="interp4" emma:lang="en-US" emma:confidence="0">
                  <emma:literal>8</emma:literal>
                </emma:interpretation>
              </emma:one-of>
            </emma:emma>
          </inkml:annotationXML>
          <inkml:trace contextRef="#ctx0" brushRef="#br0">148 50 3225,'0'-18'2838,"0"18"516,0-23-387,0 23-129,0 0-774,0 0-516,-18-8-516,18 8-387,0 0-258,-25 0-129,25 0-129,-19-1-129,19 1 129,0 0-129,-23 4 0,23-4 0,-14 34 0,5-13 0,6 6 0,-3-5 0,4 2 0,2-4 129,0-20-129,9 29 129,-9-29 129,23 10-129,-23-10 0,27 0 0,-27 0 129,26-25-129,-26 25 0,21-30 0,-14 9 0,-7 21 0,6-33 129,-6 33-258,0-28 129,0 28-129,-16-14 129,16 14-129,-32-3 0,11 3 0,1 8-129,1 9 129,3 3 0,2 8-129,9 4 258,1 4-258,4 0 258,2-6-258,10-2 258,4-6-129,-16-22 129,34 24 0,-34-24-129,33-4 258,-19-16-258,2-1 129,-3-8-129,-3 0 387,-4-4-387,1 8 129,-7-8-129,0 9 0,0 5 129,0 19 0,-30-23-129,8 18 0,0 5 0,-1 9 0,3 10 0,-1 3 0,10 16-129,3-5 129,8 0 129,0 0-129,1-8 129,-1-25-129,21 28 129,-21-28-129,22-4 129,-22 4-129,14-41 0,-9 16 0,-3 0 0,0 0 0,-1-3-129,-1 6-129,0 22-387,0-28-258,0 28-1419,0 0-2322,4 21-129,-4 12-645,0 0 258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21:30.01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B38D384-047A-4E95-A6F4-D3717FA84BC6}" emma:medium="tactile" emma:mode="ink">
          <msink:context xmlns:msink="http://schemas.microsoft.com/ink/2010/main" type="inkDrawing" rotatedBoundingBox="9817,11136 10643,11904 10602,11948 9775,11180" semanticType="callout" shapeName="Other">
            <msink:sourceLink direction="with" ref="{F053489C-EFA3-42D7-8FF1-4684D6CB8787}"/>
            <msink:sourceLink direction="with" ref="{6C2884B8-5B20-4D89-80AD-6375634F5C96}"/>
          </msink:context>
        </emma:interpretation>
      </emma:emma>
    </inkml:annotationXML>
    <inkml:trace contextRef="#ctx0" brushRef="#br0">-6 0 129,'0'0'2322,"0"11"-387,0-11-258,16 27 0,-16-27-387,25 32-258,-25-32 0,30 34-129,-13-17-129,6 11-129,-1-7 129,4 13-387,1-5 129,4 10-258,-1-8-129,2 8 0,7-7-129,-2 1 129,-2-2-129,1-1 0,-3-5-129,1-1 258,1-3-129,-3 2-129,-2 4 129,1-4 0,-1 6 0,-1-7-129,-5 3 0,1-5-387,-2 5 0,-23-25-516,34 29-258,-34-29-774,0 0-1935,24 25 258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21:30.77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919B6A0-21A9-465A-8F9B-86262B4E6217}" emma:medium="tactile" emma:mode="ink">
          <msink:context xmlns:msink="http://schemas.microsoft.com/ink/2010/main" type="inkDrawing" rotatedBoundingBox="10469,11786 12281,13536 12216,13603 10404,11853" semanticType="callout" shapeName="Other">
            <msink:sourceLink direction="with" ref="{6C2884B8-5B20-4D89-80AD-6375634F5C96}"/>
          </msink:context>
        </emma:interpretation>
      </emma:emma>
    </inkml:annotationXML>
    <inkml:trace contextRef="#ctx0" brushRef="#br0">0 0 1419,'13'29'1677,"-13"-29"0,26 21-387,-26-21 129,34 31-258,-11-2-258,-2-7 0,7 15-258,-2-7 129,6 12-516,-2-6 387,5 8-516,-3-1 0,4-3 129,-1 6-129,2-7-129,0 5 129,2-3 129,-2 0-129,0-4-129,-2 1 129,2 3 0,-1-8-129,2 5 129,-1-2-129,-1 2 129,1-3-129,-2 3 129,4 0-129,-2-1 129,2-4 0,0 5 129,1-2-258,-3-3 129,4 4-129,-2-5 129,-4-1 0,0-5-129,-1 0 0,-2-5 129,-4 1-129,2-1 0,-5-6 0,3 2 0,-7-5 0,2 8 0,-2-6 0,0 6 0,-1-6 0,1 2 0,-4 4 0,3 0 129,-2 2-129,1-1 129,-3 0-129,1-2 129,-2 1 0,-15-20-129,26 29 129,-26-29 129,23 26-258,-23-26 129,30 28 0,-30-28 129,27 25-129,-27-25 129,21 21-387,-21-21-1290,0 0-2322,0 0-258,-29-27-516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21:34.93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9B65ED7-62B2-4226-8BCC-97321BAD0AB6}" emma:medium="tactile" emma:mode="ink">
          <msink:context xmlns:msink="http://schemas.microsoft.com/ink/2010/main" type="writingRegion" rotatedBoundingBox="10377,10960 10881,10960 10881,11731 10377,11731"/>
        </emma:interpretation>
      </emma:emma>
    </inkml:annotationXML>
    <inkml:traceGroup>
      <inkml:annotationXML>
        <emma:emma xmlns:emma="http://www.w3.org/2003/04/emma" version="1.0">
          <emma:interpretation id="{420C462C-BE26-4D3E-A097-E32DB71D15BD}" emma:medium="tactile" emma:mode="ink">
            <msink:context xmlns:msink="http://schemas.microsoft.com/ink/2010/main" type="paragraph" rotatedBoundingBox="10377,10960 10881,10960 10881,11731 10377,117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0F1BAF-1CFF-402F-84E3-8A7B76AC4C84}" emma:medium="tactile" emma:mode="ink">
              <msink:context xmlns:msink="http://schemas.microsoft.com/ink/2010/main" type="line" rotatedBoundingBox="10377,10960 10881,10960 10881,11731 10377,11731"/>
            </emma:interpretation>
          </emma:emma>
        </inkml:annotationXML>
        <inkml:traceGroup>
          <inkml:annotationXML>
            <emma:emma xmlns:emma="http://www.w3.org/2003/04/emma" version="1.0">
              <emma:interpretation id="{6C2884B8-5B20-4D89-80AD-6375634F5C96}" emma:medium="tactile" emma:mode="ink">
                <msink:context xmlns:msink="http://schemas.microsoft.com/ink/2010/main" type="inkWord" rotatedBoundingBox="10377,10960 10881,10960 10881,11731 10377,11731">
                  <msink:destinationLink direction="with" ref="{5B38D384-047A-4E95-A6F4-D3717FA84BC6}"/>
                  <msink:destinationLink direction="with" ref="{4B1A0C08-20EF-4ECA-8DEF-095181EFEB98}"/>
                  <msink:destinationLink direction="with" ref="{0919B6A0-21A9-465A-8F9B-86262B4E6217}"/>
                </msink:context>
              </emma:interpretation>
              <emma:one-of disjunction-type="recognition" id="oneOf0">
                <emma:interpretation id="interp0" emma:lang="en-US" emma:confidence="0">
                  <emma:literal>y</emma:literal>
                </emma:interpretation>
                <emma:interpretation id="interp1" emma:lang="en-US" emma:confidence="0">
                  <emma:literal>z</emma:literal>
                </emma:interpretation>
                <emma:interpretation id="interp2" emma:lang="en-US" emma:confidence="0">
                  <emma:literal>Y</emma:literal>
                </emma:interpretation>
                <emma:interpretation id="interp3" emma:lang="en-US" emma:confidence="0">
                  <emma:literal>Z</emma:literal>
                </emma:interpretation>
                <emma:interpretation id="interp4" emma:lang="en-US" emma:confidence="0">
                  <emma:literal>g</emma:literal>
                </emma:interpretation>
              </emma:one-of>
            </emma:emma>
          </inkml:annotationXML>
          <inkml:trace contextRef="#ctx0" brushRef="#br0">42 41 1,'0'0'1805,"-17"-21"-257,17 21-129,0 0-258,0 0 258,0 0-258,0 0-129,0 0-129,0 0 129,0 0-129,-18-11-129,18 11 129,0 0-387,0 0 258,0 0-129,0 0 0,0 0-129,0 0-129,0 0-129,0 0 0,0 0-129,0 0 129,0 0-258,-12 20 0,12-1 0,0-19 0,3 39 0,6-15 0,-4 5 0,6-3 0,-2 3 0,1-7 0,1 0 0,-11-22 0,16 33 0,-16-33 129,0 0 0,21 13 0,-21-13 0,0 0 0,16-13 129,-16 13-129,10-20 129,-10 20-129,11-25 0,-11 25 0,11-26 0,-11 26 0,12-32 0,-12 32 0,9-38 0,-9 38 0,12-37 0,-12 37 129,7-30-129,-7 30 129,4-27 0,-4 27 0,3-20-129,-3 20 0,0 0 0,0 0-129,7-17 129,-7 17-129,0 0 129,0 0-129,0 0 0,0 0 0,0 0 0,0 0 0,0 0 0,0 0 0,13 16-129,-13-16 258,9 22-129,-9-22 0,5 28 0,-5-28 0,10 31 0,-10-31 0,11 39 0,-6-15 0,2 2-129,2 3 258,-2 0-258,4 2 129,-1 1 0,1-1 0,1-2 0,-3 2 0,4-4 0,-5-4 0,-1-1 0,2-1 0,-2 0 0,-7-21 0,11 35 0,-8-16 0,-3-19-129,7 33 129,-7-33 0,0 36 0,0-36 0,0 30 0,0-30 0,0 28 0,0-28 0,-7 21 0,7-21 129,-14 20-129,14-20 0,-19 13 0,19-13 0,-20 11 0,20-11 0,-17 8 0,17-8 0,-20 5 0,20-5 0,0 0 0,-23 0 0,23 0 129,0 0-129,-21-16 0,21 16 129,-9-25-129,9 25 129,-10-31-129,5 13 129,3 1-129,2-4 129,0-2-129,0 2 129,2 1-129,5-2 0,1 1 129,1 1-129,-9 20 0,27-33 0,-27 33 0,30-35 129,-11 14-129,2 3 0,1-3 0,-5 0 129,4 0-129,-1 2 0,-3 2 129,-17 17-129,29-24 0,-29 24-129,14-19-387,-14 19-2580,17 5-1419,-17-5-258,0 0-387,0 0 0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21:37.48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2679B8F-38AE-46D4-B4A8-318430AC7E8A}" emma:medium="tactile" emma:mode="ink">
          <msink:context xmlns:msink="http://schemas.microsoft.com/ink/2010/main" type="writingRegion" rotatedBoundingBox="7407,13495 7017,10465 7570,10394 7960,13424"/>
        </emma:interpretation>
      </emma:emma>
    </inkml:annotationXML>
    <inkml:traceGroup>
      <inkml:annotationXML>
        <emma:emma xmlns:emma="http://www.w3.org/2003/04/emma" version="1.0">
          <emma:interpretation id="{81F476D2-017F-492B-A3E9-651A2140B4BC}" emma:medium="tactile" emma:mode="ink">
            <msink:context xmlns:msink="http://schemas.microsoft.com/ink/2010/main" type="paragraph" rotatedBoundingBox="7407,13495 7017,10465 7570,10394 7960,134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C9C896-23A1-498D-A78A-6538B0E7D259}" emma:medium="tactile" emma:mode="ink">
              <msink:context xmlns:msink="http://schemas.microsoft.com/ink/2010/main" type="line" rotatedBoundingBox="7407,13495 7017,10465 7570,10394 7960,13424"/>
            </emma:interpretation>
          </emma:emma>
        </inkml:annotationXML>
        <inkml:traceGroup>
          <inkml:annotationXML>
            <emma:emma xmlns:emma="http://www.w3.org/2003/04/emma" version="1.0">
              <emma:interpretation id="{A6DC2183-72F6-4230-B36A-147A917EB364}" emma:medium="tactile" emma:mode="ink">
                <msink:context xmlns:msink="http://schemas.microsoft.com/ink/2010/main" type="inkWord" rotatedBoundingBox="7400,13432 7490,13049 7810,13125 7719,13508"/>
              </emma:interpretation>
              <emma:one-of disjunction-type="recognition" id="oneOf0">
                <emma:interpretation id="interp0" emma:lang="en-US" emma:confidence="0">
                  <emma:literal>....</emma:literal>
                </emma:interpretation>
                <emma:interpretation id="interp1" emma:lang="en-US" emma:confidence="0">
                  <emma:literal>...</emma:literal>
                </emma:interpretation>
                <emma:interpretation id="interp2" emma:lang="en-US" emma:confidence="0">
                  <emma:literal>':'</emma:literal>
                </emma:interpretation>
                <emma:interpretation id="interp3" emma:lang="en-US" emma:confidence="0">
                  <emma:literal>:</emma:literal>
                </emma:interpretation>
                <emma:interpretation id="interp4" emma:lang="en-US" emma:confidence="0">
                  <emma:literal>':</emma:literal>
                </emma:interpretation>
              </emma:one-of>
            </emma:emma>
          </inkml:annotationXML>
          <inkml:trace contextRef="#ctx0" brushRef="#br0">-147 1443 2451,'-5'-19'3354,"5"19"-774,0 0-645,-14-23-387,14 23-258,-15-19-129,15 19-129,0 0-129,-21-16 0,21 16-258,0 0 0,-33-16-258,33 16 0,-25-4 0,25 4 0,-32 0-129,32 0-129,-26 5 0,26-5 0,-27 16 0,27-16-129,-26 25 0,26-25 0,-20 19 0,20-19 0,-19 27 0,19-27 0,-12 25 0,12-25 0,-9 28 0,9-28 129,-5 29 0,5-29-129,-2 32 129,2-13 0,0-19 0,0 31-129,0-31 129,14 37-129,-14-37 129,18 30-129,-18-30 0,21 24 0,-21-24 0,21 21 0,-21-21 0,21 12 0,-21-12 0,21 8 0,-21-8 258,20 1-258,-20-1 129,19 0-129,-19 0 129,21-3 0,-21 3-129,21-10 129,-21 10 0,25-15 0,-25 15 0,23-11 0,-23 11 129,25-19-129,-25 19 0,21-20 0,-21 20-129,16-21 129,-16 21-258,10-30 258,-10 30-129,4-35 129,-4 13-129,0-3 0,-4 1 258,-4 2-258,-5 2 129,13 20-129,-28-36 129,9 23-258,19 13 0,-36-16-516,36 16-2451,-19-5-1419,19 5-258,-25-17-516,25 17 258</inkml:trace>
        </inkml:traceGroup>
        <inkml:traceGroup>
          <inkml:annotationXML>
            <emma:emma xmlns:emma="http://www.w3.org/2003/04/emma" version="1.0">
              <emma:interpretation id="{A1BA9DFD-6C7D-4B59-9792-50E441403867}" emma:medium="tactile" emma:mode="ink">
                <msink:context xmlns:msink="http://schemas.microsoft.com/ink/2010/main" type="inkWord" rotatedBoundingBox="7102,11122 7017,10465 7570,10394 7654,11051">
                  <msink:destinationLink direction="with" ref="{0B09F326-C931-4FBD-9757-D5AE38DEDADB}"/>
                  <msink:destinationLink direction="with" ref="{4B1A0C08-20EF-4ECA-8DEF-095181EFEB98}"/>
                  <msink:destinationLink direction="with" ref="{3BF80200-6986-472A-A064-02A7CFBC4901}"/>
                </msink:context>
              </emma:interpretation>
            </emma:emma>
          </inkml:annotationXML>
          <inkml:trace contextRef="#ctx0" brushRef="#br0" timeOffset="3388.1938">-322-930 1032,'0'0'4128,"0"0"0,2-20-1290,-2 20-774,0 0-516,0 0-387,0 0-516,0 0-129,0 0 0,2 13-258,-2-13-129,7 24 129,-7-24-129,7 31 0,-2-10 0,-1 0 0,1 2-129,0 3 0,1-5 129,-3 0-129,2 0 0,-5-21 0,8 28 129,-8-28-129,0 0 0,0 0 0,10 19 0,-10-19-129,0 0 0,0 0-645,0 0-1548,25-8-1806,-25 8-258,0-17-258</inkml:trace>
          <inkml:trace contextRef="#ctx0" brushRef="#br0" timeOffset="2756.1577">-597-1238 1161,'2'-18'2451,"-2"18"-387,0 0-129,0 0-516,0-24-129,0 24-258,0 0 0,0 0-258,-21 0-129,21 0-129,0 0-258,-15 19 258,15-19-387,-8 21 129,8-21-129,-6 19 129,6-19-129,-5 22 129,5-22 0,-5 30 0,5-30 0,-9 41-258,2-19 258,5 5-258,-1 2 258,-1 0-258,-1-2 129,3 5-129,0-8 0,0-3 0,2 0 0,-3-4 0,3-17 129,-2 33-129,2-33 0,-3 24 129,3-24-129,-2 20 129,2-20-129,0 0 0,-5 17-129,5-17 0,0 0-258,0 0-129,-2 21-387,2-21-645,0 0-903,0 0-1548,0 0-387,0 0 775</inkml:trace>
          <inkml:trace contextRef="#ctx0" brushRef="#br0" timeOffset="2140.1223">-841-1271 129,'0'0'3483,"0"0"-645,-19 0-258,19 0-774,0 18-258,0-18-645,18 31 0,-9-15-258,10 10 0,-3-3-258,10-1-129,-3 1-129,0 2 129,2-3 0,0 4-258,-2-7 0,-2 1 0,-4-6 129,-17-14-258,30 24 129,-30-24-129,20 9-387,-20-9-129,0 0-1032,21 11-2064,-21-11-516,0 0 258</inkml:trace>
          <inkml:trace contextRef="#ctx0" brushRef="#br0" timeOffset="3868.2213">-345-1070 903,'0'0'4644,"0"0"258,0 0-129,0 0-2322,0 0-258,0 0-774,0 0-258,0 0-645,0 0-129,0 0-129,0 0-129,0 0 0,0 0-258,0 0-387,0 0-1548,0 0-2322,0 0-387,0 0-258,0 0-258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04T02:00:10.28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5010 69 645,'-34'14'2967,"4"-16"387,12 2-2967,-1 0-774,-3 0 258,-2 0 258,2 0 129,-6 0 0,2 0 258,-2 0 0,-2 0 258,2 0 0,-7-5 0,5 2-258,-8-1 129,3 0-258,-6-3 0,-2 4-387,-4-2 0,-5 2 0,0-1-258,-8 0 129,-4 4 0,-7 0 0,-2 0 0,-4 0 0,-7 8 0,-4 1-129,-4 4 129,-4 1-129,-1-1-129,-7 5 0,3 5 129,-10-1-258,5 4 129,-4 3-129,2 0 0,-2 4 0,2 8 258,1 0-129,1 2 258,1 3 0,3 2 129,-1 4 0,7 0 0,-6 4 129,9 1-129,0 0 0,1 9-129,5-3 129,0 7 0,4 4 129,4-3 258,1 5-129,2-4 258,4 4-258,2-6 129,4 6 129,1-7-129,2 1-129,4 1 0,-1 3-129,6-1 129,-1 2 129,1 2 0,5 0-129,2-2 258,6-2 0,0-1 0,6 0 0,2-4-129,8-1-129,-1-9-129,6 5 129,-2 0-129,3 2 258,-2-3-258,7 3 129,-7-2 129,9 8-129,-6-5 258,7 4-129,-6-4-129,11 5 129,-6-1-129,5 4 0,-3 2 0,4 7 0,-1-4-258,1 5 258,1 4-129,-1-1-129,1-3 129,2 3-258,0-4 258,3-1-129,0 2 129,0-1-258,0 0 129,3-1 129,5 3 0,0-3-129,0-1 0,0 1 129,4 2 0,1-6 0,0-4 0,1 4-129,2 0 258,1 3-258,-1-4 258,3 0-258,-2-2 129,4 2-129,-1-2 0,1-5 129,3-2-258,-2-3 129,5-2 0,-1-1 0,3-6 0,-1 0 129,2 0 0,2 0 0,-2-4-129,5-1 0,-2 0 129,3-3-129,-2 4 129,0 0-258,-2-4 258,6 1-129,-5 2 0,0 5 129,2-5-129,-3 2 129,-1 1-129,2 1 129,1-6-129,4 3 0,-4-6 0,4 3 258,-3-4-258,5 0 129,-1-5-129,1 1 129,-4 0 0,2 5-129,0-4 129,0-5-129,1 0 0,4 3 0,-2 0 0,2-2 0,1-7 0,0 1 0,0-2 0,2-2 0,-2 1 0,2-2 129,0-1-129,0 1 0,1-2 0,-2 1 0,-3 0 0,1 1 0,3-2 0,-2 1 0,-1 0 0,-1 0 0,3-7 0,-1 4 129,2-4-129,3 1 0,-5-5 129,7-4-129,-1 0 0,4 0 129,1 3 0,0-4-129,6-2 129,0 1 0,-2-1-129,5-1 129,-2-5 0,1 3-129,-4-5 129,2 0-129,-1 0 129,2 0-129,-3 0 129,-3 0-129,3 0 129,1-5-129,-5 5 129,5-2-129,-6 2 129,5-5-129,-6 3 0,3 1 258,1-2-258,-4 3 0,3 0 0,-4 0 0,-2 0 0,1 0 0,1 0 0,-3 0 0,-3 0 129,1 0-129,2-1 0,-1-10 0,2 4 129,-1-4-129,0 3 129,0-4-129,2 2 0,1-4 129,-3 3-129,0-1 0,2 0 0,1-2 0,-2-2 0,-1 0 0,7-2 129,-4 2-129,1-4 0,0 1 0,0-1 129,-2 1-129,-1 1 0,3-1 0,-8-3 0,3 4 0,1 1 129,-2-3-129,1 1 0,-4-3 129,3 3-129,-2-1 0,-1 0 0,0 1 0,-4 1 129,1 0-129,0 1 0,0 3 129,-2-4-129,2 4 129,-1-3-258,-2-4 258,3-4-129,-3 1-129,1 0 129,1-2-129,-1-4 129,-2 1-129,2-4 129,-1 6-129,-3 0 129,1-5 0,-2-1 0,-1-4-129,0-4 129,-1 1 0,-1-1 0,1-5 0,3-4-129,-2 0 129,0-2 0,0-4 0,-3 3 0,0-1-129,2 1 129,-2-2 0,-5 4 0,-1 1 0,0-5-129,-2 5 258,3 0-258,-5-2 129,1 0-129,0-2 258,-1 3-258,-3-3 0,1 3 129,-2 4 0,-4-7 0,3 7 0,-6 2 0,1-4 0,-1 0 0,-4 0 0,3 1 0,-2-4-129,-1 5 129,-1-2 0,0 0 0,-3 4 0,1-2 0,1 2-258,-1-3 129,-2-1 0,1-1 0,-1-1 129,2 1-258,-2 0 258,0 0-258,1-1 258,1 0 0,1 6 0,-1-7 0,1-4-129,-2-2 258,2-1-129,1-1 0,-3 1-129,1-3 258,-2-2-258,1 6 258,-1 2-258,0-1 258,4-2-129,-4-1 0,1 1 129,-1-1-129,0 1 0,0-2 0,0-1 129,-1 2-129,-6-2-129,-2 1 258,-2 2-258,-2-2 129,-3-2 0,4-2 0,-6 0 0,2-2 0,-1 1 0,1 2 0,-3-5 0,0 3-129,0 2 129,0-1-129,2 2 0,-4 6 129,1-2-129,-1-1 0,1 2 129,-1 5 0,1-5 0,-1 3 0,1 1 0,-1 2 0,-4-1 0,1 5 0,-1 0 0,-2 3 129,-2 7-129,4-1 0,-3 3 0,2 4 129,1 0-129,1 5 0,4-2 0,-2 3 0,1 2 0,1 1 0,-1 1 0,1-1 0,-1 0 0,0 6 129,3-6 0,-3 5-129,2-2 258,3 2-387,-1 3 387,17 15-258,-29-26 129,18 9-258,11 17 129,-25-26 0,25 26 0,-27-26 129,15 9-129,-1 1 0,13 16 0,-32-31 129,18 13-129,1 0 0,1 3 0,-4-4 0,2 0 0,-2-2 0,2 0 0,-4 0 0,1 0 0,-4-1 129,2-2-129,-1 0 0,-1-2 0,2 4 0,-1-4 0,1 4 129,-2-3-258,2 2 258,-1 0-258,2 0 258,1 2-129,-2-5 0,0 4-129,5 0 129,-4 0 0,3-2 0,-3 2 0,4 1 0,-2-2 0,0-3 0,2 3 0,-2 2 0,-3-1 0,2 2 0,1 1 0,-1-1 129,-2 1-129,3 2 0,-1-1 0,-1-1 0,6 0 0,-1 3 0,2-1 0,11 17-129,-27-31 129,27 31 129,-25-30-129,25 30 0,-27-28 0,27 28 0,-25-31 0,10 13-129,15 18 129,-25-26 0,25 26 0,-27-25-129,27 25 129,-25-19 129,25 19-129,-30-22 0,30 22 0,-28-20-129,28 20 129,-26-21 129,26 21-129,-28-19 0,28 19 0,-24-21-129,24 21 129,-28-16 0,28 16 0,-29-17 0,29 17 0,-30-16 0,14 9 0,16 7 0,-30-16 0,30 16-129,-28-16 129,28 16 0,-30-16 0,30 16 0,-27-11-129,27 11 258,-33-11-258,33 11 129,-33-10 0,14 8 0,1-4 0,1 3 0,-2-1 0,3 3 0,-1-6 0,-2 7 0,1-7 0,3 3 0,15 4 0,-34-12 0,17 5 0,0 0 0,-1 0 0,-1-1 0,-1 4 0,1-4-129,-2 2 129,-1-2 0,-5 0-129,2 0 0,-3-1-129,2 5-258,-13-15-903,9 5-3225,-13 6-516,-15-8 0,-9 3-258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04T02:00:27.34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527 645 903,'11'-32'3225,"-11"8"129,0 24-2322,0-20-645,0 20 129,5-17 129,-5 17 129,0 0-258,0 0 258,0 0-129,0 0-129,0 0 129,0 0-129,0 0 258,0 0-129,0 0 129,0 0 0,0 0-258,0 0 258,0 0-387,0 0-129,-5 18-129,2-1-129,-4 8 0,-2 13 0,-1 0 129,-2 8-258,1 6 258,-5 7-129,0 6 129,-3 0 0,3 3 0,-3 4 129,0 2-129,-3 0 0,2-3 129,-2 2-129,-1 1 0,0 3 0,1-3 0,1-4 0,2 1 0,-1-4-129,4 3 129,-3-1-129,1-2 387,3-6-387,-1 0 129,3-4-129,0-1 129,4-1 0,-2-3-258,3-8 258,0-3-258,3-4 129,1-4-129,-1-4 258,3-3-258,-2-9 129,4-17 0,0 24-129,0-24 129,0 0 0,0 0 129,0 0-129,0 18 129,0-18-129,0 0 129,0 0 0,0 0 0,0 0 0,0 0 0,0 0 0,0 0 0,0 0 0,0 0 129,0 0-129,0 0 0,0 0 129,0 0 0,0 0 0,0 0-129,0 0 0,0 0 0,0 0 0,0 0-129,0 0 129,0 0-129,0 0 0,0 0 0,0 0-129,0 0 258,0 0-258,0 0 129,6 19 0,-6-19 0,13 22-129,-13-22 258,19 29-129,-8-10-129,-11-19 129,30 32 0,-13-8 0,4-2 0,-4 4 0,7 3 0,-1 1 0,1 3 129,3-2-129,0 4 0,3 3 0,0 2 0,0 1 0,3 1 0,2 3 0,1 2 0,2 6 0,2-1 0,-4-2 0,3 5 0,1 1 129,1 1-258,-1-4 258,-4 1-129,5 3 0,0 3 0,-1-2 0,1 2-129,0-1 129,0 1 0,0 2 0,2-3 0,-2 0 0,-2-3 0,-2 3 0,1-2 0,-4-2 0,1-8 0,-6 2 0,4-1 0,-6-12 0,1 1 0,2-4 129,-1-3-129,-4 0 0,2-4 0,-2 0 0,-1-1-129,-4 1 258,-1 0-258,-1-5 129,-3 2-129,3-4 129,-2-4-129,-2 3 129,-14-18 0,23 25 0,-23-25 0,21 23 0,-21-23 0,16 23 0,-16-23 0,9 22 0,-9-22 0,10 18 0,-10-18 0,6 17 0,-6-17 129,10 19-129,-10-19 0,0 0 0,11 24 0,-11-24 129,0 0-129,14 21 129,-14-21-129,0 0 0,0 0 129,0 0 0,14 18 0,-14-18-129,0 0 129,0 0-129,0 0 129,0 0-129,0 0 0,0 0 0,0 0 129,0 0-129,0 0 0,0 0 0,0 0 0,0 0 129,0 0-129,0 0 0,0 0 129,0 0-129,0 0 0,0 0 129,0 0-129,0 0 0,0 0 129,0 0-129,0 0 0,0 0 129,0 0-129,0 0 0,0 0 0,0 0 0,0 0 0,0 0 0,0 0 129,0 0-129,0 0 0,0 0 129,0 0-129,0 0 129,0 0-129,0 0 0,0 0 129,0 0-129,0 0 129,0 0-129,0 0 0,-6-9 0,6 9 0,0 0 0,0 0 0,0 0 0,0 0 0,-16-11 129,16 11-129,0 0 0,0 0 0,0 0 129,0 0-129,0 0 0,0 0 0,0 0 0,0 0 0,0 0 0,0 0 0,0 0 0,0 0 0,0 0 0,0 0 0,0 0 0,0 0 0,0 0 0,0 0-129,0 0 129,0 0 0,0 0 129,0 0-129,0 0 0,0 0 0,-6-19 0,6 19 129,0 0-129,0 0 0,0-17-129,0 17 129,0 0 0,0 0 0,0-16 0,0 16 129,0 0-129,0-24 0,0 24 0,1-21 0,6 3-129,-1-1 129,-1 0 0,6-6 0,0-5 0,1-3 129,6-4-129,1-1 129,1-3-258,2 1 258,5-4-129,0-4 0,8 4 0,-2-2-129,7-4 129,1 1 0,0 1 0,3-8 0,7 1 0,-4 0-129,4-1 129,-1 1 0,2 0 0,0-6-129,2-2 129,2-2 0,0-2-129,1 0 129,0-3-129,3-2 129,0-3-129,4-2 129,-1 1 0,2 0-129,-1-4 129,0 0 0,4-1 0,1 3 0,2 1 0,0-2-129,-3 9 129,3-4 129,-4 7-129,1-2 129,-5 3-129,3 2 0,-2 2 0,-4 2 129,-4-2-258,1 5 129,0-3 0,0 3 0,-3-3 0,-4 1 0,3 1 0,-3 1 0,-2 1 0,1 0 0,-2 5 0,-1-1-129,-3 3 129,-4 3 0,-1 2 0,-3-2 0,-2 2-129,0-2 129,-3 3-129,-1-1 129,-3 9-129,-2-3 0,0 0 0,1 1 129,-3 5 0,0 5 0,1-7 0,-1 2 0,-2 1 0,2 3 0,4-2 0,-4 1 0,1 3 0,0-6-129,0 6 129,-2 3 0,1-3 0,0-4 0,-1 1 0,-2 1 0,1 1 0,1-4 0,-1 1 0,-2 2 0,-1 5 0,-1 3 0,-4 3-129,-12 17 129,19-22 0,-19 22 0,0 0 0,11-20 129,-11 20-129,10-21-129,-10 21 129,11-29 0,-11 29 0,13-29 0,-13 29 0,12-27 0,-12 27 0,10-19 0,-10 19 0,0 0 0,9-19 0,-9 19 0,0 0 0,0 0 0,0 0 0,0 0 0,0 0 0,0 0 0,0 0 129,0 0-129,0 0 0,0 0 0,0 0 0,0 0 0,0 0 0,-9-12 0,9 12 0,0 0 0,-18-10 0,18 10 0,-15-7 0,15 7 0,-21-7 0,21 7 0,-24-6-129,24 6 129,-25-7 0,25 7 0,-30-6 0,14 0 0,-3 1 0,0-1 0,-1 1 0,1-3 129,0 2-129,1-1 0,-2 1 0,-1 0 0,1 4 0,-1-4 0,1-4 0,-1 9 0,-1-8 0,-3 0 0,6 5 0,-3-3 0,1-2 0,-1 2 129,1 7-129,-1-6 0,-1 3-129,-1 2 258,0 1 0,2 0 0,-5-3-258,5 3 0,-2-1 129,1 1 0,-1-4 0,0 4-129,-1 0 0,0 0 129,1 0 129,2 0 0,-3 0-129,-1-3 129,4-1-129,-3 3 129,1-1-129,0-2 0,-1 0 0,0 3 0,-2-1 0,0 1 0,-1-3 0,1 1 0,0-1 0,-3-1 0,1-1-129,-1 5 129,0-2 0,0 0 0,-3 0 0,-2-2 0,1 1 0,0 4 0,-2-2 0,0-3 129,3 4-129,-4 0 0,4 0 0,0-4 0,-2 1 0,0 1 0,-1 0 0,-4-1 0,3 1 0,-5 0 0,0 0 0,-1 1-129,0-3 129,1 2 0,-1-1 0,2 1 0,-3-1 0,4-2 0,1 5 0,-2-3 0,1 4 0,-1 0 0,3 0 0,2 0 0,-1 0 0,4 0 0,-3 5 0,1-2 0,0 4 0,-1-4 0,1 2 0,-3 2 0,2 1 0,-2-2 0,2-2 0,-4 1 0,2 2 0,2 0 0,-2-4 0,-2 5 0,1-1 0,-2 1-129,0-5 129,0 5 0,1-1 0,-1-3 0,-5 4 129,7-5-258,-4 4 258,7 4-129,-4 1 0,1-4-129,1 2 129,1-2-129,1 3 129,1 0 0,4-2 0,-7-7 0,3 4 0,2 0 0,-4 0 0,4-1 0,2 2 0,-3 0 0,0-4 0,5 1 0,-4 1 0,5 1 0,-4-2 0,-1 0 0,4 3 0,-5 1-129,2-4 129,-3 3 0,2 0 0,-3-2 0,2-1 0,3 3 0,-2 2 0,1-6 0,2 2 0,3 0 0,-1 2 0,2-3 0,4 3 129,-3-2-258,4 1 129,1-1 0,3 0 0,-2-1 0,0-1 0,19-3 0,-30 11-129,30-11 129,-30 8 0,30-8 0,-24 11 0,24-11 0,-22 12 0,22-12 0,-19 9 0,19-9 0,0 0 0,-22 16 0,22-16 0,0 0-129,-18 10 129,18-10 0,0 0 0,0 0 0,-14 20-129,14-20 129,0 0 0,-14 19 0,14-19 0,0 0 0,-8 21 0,8-21 0,0 0 0,0 0 0,-16 20 0,16-20 0,0 0 0,0 0-129,-11 19-129,11-19-258,0 0-1677,0 0-2580,0 0-258,0 0-387,-28-36-258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04T02:00:33.27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-965 2480 12126,'28'40'5418,"-28"-40"-387,11 23-258,-11-23-5289,8 31-903,-8-14-3612,8 3 0,-6-3-387,-2-17-387</inkml:trace>
  <inkml:trace contextRef="#ctx0" brushRef="#br0" timeOffset="5036.2881">2701 2480 11739,'8'71'5289,"-8"-37"-774,-3-13-2580,3 4-6837,0-25-387,-24 15-387,-9-22-387</inkml:trace>
  <inkml:trace contextRef="#ctx0" brushRef="#br0" timeOffset="724.0413">2072 3652 10836,'40'75'5160,"-26"-39"-645,7-3-1290,-17 3-8127,17 7-129,-5-6-387,0 5-258</inkml:trace>
  <inkml:trace contextRef="#ctx0" brushRef="#br0" timeOffset="3410.1951">-1827 4256 12513,'32'112'5289,"-11"-66"-1161,-18-18-3870,22-4-5676,-25-24-129,29 7-645</inkml:trace>
  <inkml:trace contextRef="#ctx0" brushRef="#br0" timeOffset="2820.1613">927 4624 9159,'26'86'5547,"-16"-49"-258,-5-4-516,-5-33-3483,6 41-6321,-6-22-129,2 2-387,-2-21-387</inkml:trace>
  <inkml:trace contextRef="#ctx0" brushRef="#br0" timeOffset="2216.1265">-2795 5451 11481,'-49'95'5289,"34"-54"-1161,-8-27-1677,16 9-7353,7-23-387,13 14-387,-13-14-258</inkml:trace>
  <inkml:trace contextRef="#ctx0" brushRef="#br0" timeOffset="1352.0773">965 5867 11223,'18'122'4773,"-2"-55"-1806,-13-24-2838,1-9-5289,-4-19-387,0-15-258</inkml:trace>
  <inkml:trace contextRef="#ctx0" brushRef="#br0" timeOffset="-729.0417">0 0 10320,'13'72'5289,"-8"-41"-387,0-3-387,7 9-5547,-9-18-903,26 18-2967,-12 3-129,-1-6-387,-2-4-129</inkml:trace>
  <inkml:trace contextRef="#ctx0" brushRef="#br0" timeOffset="4191.2396">-1280 321 11223,'0'85'5289,"5"-37"-774,-5-17-258,0 18-6321,-2-12-3096,7 0 0,5-3-387,-4-9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8-05T08:23:34.140"/>
    </inkml:context>
    <inkml:brush xml:id="br0">
      <inkml:brushProperty name="width" value="0.07938" units="cm"/>
      <inkml:brushProperty name="height" value="0.07938" units="cm"/>
      <inkml:brushProperty name="color" value="#3366FF"/>
      <inkml:brushProperty name="fitToCurve" value="1"/>
    </inkml:brush>
  </inkml:definitions>
  <inkml:trace contextRef="#ctx0" brushRef="#br0">933 82 3,'0'0'15,"0"0"-3,0 0-3,2-21-1,-2 21-1,0 0 0,-18-22-1,18 22 0,-19-15-1,19 15 0,-25-9-1,9 3 0,0 3-1,-5 1-1,0 0 0,-4 1 0,-3 1-1,-1 1 0,-4 3 0,3-1 0,-9 8 0,7-2-1,-7 5 1,-3 4-1,-1-1 1,2 5-1,0-1 0,1 3 0,4-2 0,-2 1 0,8-2 0,3-2 0,4 1 0,4 1 0,1 0 1,2-1-1,4 3 0,1-1 0,4 3 0,0 0 0,2 1 0,1 1 0,1-2 1,-1 1-1,0-1 1,1 1 0,-1 1 0,-1 3-1,0 0 1,-1 2 0,-2 3-1,1 1 0,0-1 0,-1 0 0,1-3 1,2 0-1,0-6 1,3 3 0,0-6 0,2 0 0,2-2 1,0 2-1,0 0 1,1 0 0,-1 5 0,1-3 0,1 3 0,1 2-1,1 0 1,1 2-1,0-2 0,1 2 0,1-6 0,4 4 0,-3-5 0,1 0 0,0-1 0,1-2 0,-3-1 0,3 0 0,-3 0 0,2-1 0,-3-4-1,3 1 1,-2 1-1,1-2 1,1 0 0,-11-16 0,21 26 0,-21-26 1,21 27-1,-21-27 0,20 19 0,-20-19 0,19 20 0,-19-20 0,22 17 1,-22-17-1,22 11 1,-6-8-1,-16-3 0,34 9 1,-18-3-1,3-5 0,-4 3 0,6-1 0,-3 3-1,-2-1 1,0-1-1,0 1 1,0-2 0,1-1 0,1-2 0,1 0 0,3-5 0,1 1 0,1-1 0,3 0 0,1-1 0,-1 1-1,1 0 0,0 3 1,1-3-1,-5 3 1,5-3-1,-5 3 1,-1-3-1,0 3 1,0-4 0,-3 3-1,1-1 0,-2 4 1,1-1-1,-1-1 0,-1 4 0,3-4 0,-2 2 1,1-4-1,1 3 1,2-6-1,-3 3 1,1-7 0,-3 1 0,0-3 0,0-1 0,-3 0 0,-2-2 0,-13 16 0,23-28 0,-23 28-1,21-28 1,-21 28 0,19-27-1,-19 27 1,22-28-1,-10 10 1,-1 1 0,3-5 0,2 3 0,3-2-1,-1-2 1,3 2-1,-2-1 1,-1 1-1,0 2 1,1 1-1,-5-5 1,-1 2 0,-3-4-1,-3 2 2,2-2-2,-2 1 1,-1-3 0,-3 1 0,-1 1 0,1 0-1,-1-1 1,2 1 0,-4-5-1,0 3 0,0-3 1,0 2-1,-4-2 1,1 0-1,-4 2 0,-1-2 0,0 1 1,-1-1-1,-2 4 0,1-2 1,-1-1-1,-3 6 0,0-1 0,0 4 0,1-1 0,1 3 0,-1-1 0,13 19 0,-24-30 0,15 12 0,0 1 0,0-1 0,0-2 0,-1-1 0,1 4 0,-2-3 0,3 1 0,-1 1 1,-2 0-1,11 18 0,-18-26 0,18 26 0,-15-23 0,15 23 0,-20-21 0,20 21 0,-21-20 0,21 20 0,-25-19 0,25 19 0,-28-18 0,28 18 0,-27-16 0,11 11 0,0-4-1,16 9 1,-29-7-1,29 7 1,-28-7-1,28 7 1,-26-12-1,26 12 1,-27-13 0,27 13-1,-26-17-1,10 4-2,16 13-5,-34-12-14,11 3-15,7 4 1,-3-9 0,19 14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9-29T01:46:32.44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0 109 129,'25'0'903,"13"0"0,-11 0-129,1-3-129,4-2-129,-2-4-129,7 2 129,2-1-258,3 2 258,1-1-129,2 4 129,7 2 0,6-3 0,4 1 0,6 1-258,8-1 129,6 2 0,6-4-129,11 3 0,3-3 0,6 3 0,5-3 0,3 4-129,2-6 129,9 1-129,-1 3 0,8-2 0,2-2-129,5 2 129,5 2-129,6 2 0,3-3 0,-1 3 0,5 1 0,0 0 0,3 0 0,2 0 0,0 0 0,0 5 0,4-1 0,-2 3 0,2 4 0,-3-3 129,3 3-129,-2 0 0,0 0 129,3-3-129,2 5 0,4-3 258,2-1-258,6 1 0,2-4 0,3 2 129,-1 0-129,0-1 0,3-2 0,4-2 0,6 0 0,3-3 0,-2 0 0,2 0 0,9 0 0,3-3 0,2 1 0,-2-3 0,4 4 129,-3-1-129,2 0 0,5-2 0,3 2 0,1 0 0,3-6 0,-1 5 0,4-3 0,9 0 129,1-1-129,5 1 0,-5-1 0,2 4 0,-1-3 129,8 2-129,-6 3 0,2-1 0,-9 1 0,2 1 129,-2 0-129,-10 0 0,2 0 0,-10 0 0,-6 1 0,-7 6 0,-15-1-258,-10 0-129,-8 4-903,-16-2-903,-23-8-1806,1 18 258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8-05T08:24:00.468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  <inkml:brush xml:id="br1">
      <inkml:brushProperty name="width" value="0.07938" units="cm"/>
      <inkml:brushProperty name="height" value="0.07938" units="cm"/>
      <inkml:brushProperty name="color" value="#3366FF"/>
      <inkml:brushProperty name="fitToCurve" value="1"/>
    </inkml:brush>
  </inkml:definitions>
  <inkml:trace contextRef="#ctx0" brushRef="#br0">3340 0 5,'0'0'18,"0"0"2,-12 25-5,12-25-4,-23 27-2,7-10 0,0 3-3,-5 1-1,-4 0 0,-3 4-1,-2-2 1,-5 1 0,-7 1 0,-4 2-1,-6 1 0,-1 2-1,-5 3-1,-4 3 0,-3-1-1,2 5 0,-3 1-1,3-2 0,-1 3 0,-3 0 0,0 1 0,5-4 0,-1 1 0,1-3 0,2-3 0,-2 1 0,0-3 0,2-2 0,-1-2 0,-1 0 0,-2 2 0,1-3 0,-1 3 0,-1 0 0,3-2 1,6 0-2,-1-3 2,2 1-1,4-6 0,-2 1 0,2-3 0,2-3 0,-1 3 0,-1-2 0,0 3 0,0 1-1,0 1 1,1 0 0,2 2 0,-3-2 0,2 2 0,1-3 0,2-1 0,0-1 0,1 1 0,0-1 0,1-2 0,5-1 0,-1 1 0,1-2 0,0-1 0,6 1 0,1-5 0,7 1 1,0-3-1,6-1 1,1-6 0,-1 3 1,19-3 0,-28 0 0,28 0 1,-21-3 0,21 3 0,0 0-1,-20 1 0,20-1 0,0 0 0,0 0-1,0 0 0,0 0 0,0 0 1,0 0-1,0 0 0,0 0 0,0 0 0,0 0 0,0 0 0,0 16 0,0-16 0,2 16 0,-2-16 0,9 34 0,-4-6 0,2 4 0,2 5 0,5 3 0,-2 6-1,8 4 1,-4 3-1,3 3 1,2 2 0,4 7-1,1 0 0,4 7 0,4 2 1,0 9-1,3 2 0,-2 3 0,2 0 0,-4-1 0,1-2 0,0-2 0,-4-6 0,-2-6 0,-2-1 0,1-4 0,-1-5 0,-1 3 0,-2-2 0,-2-1 0,-3-1 0,1 2 0,-3-7 0,-2-4 0,-3-3-1,-2-8 2,-1-8-1,-2-7 0,-1-6 0,-5-19 1,5 19 0,-5-19 0,0 0 0,0 0 0,0 0 0,0 0 0,0 0 0,0 0 0,0 0 0,0 0-1,0 0 1,0 0-1,0 0 1,0 0 0,0 0 0,0 0 0,0 0 1,0 0-1,0 0 1,0 0 1,0 0-1,-1-17 1,1 17-1,0 0 1,0 0-1,-13-16-1,13 16 1,0 0 0,0 0-1,0 0 0,0 0 0,0 0-1,0 0 1,0 0-1,-9-16 0,9 16 1,0 0-1,0 0 0,0 0 0,0 0 0,0 0 0,0 0 0,0 0 0,0 0 0,16 12 0,-16-12 0,0 0 1,20 16-1,-20-16 0,24 14 0,-8-7 0,5 4 0,1 1 0,4 2 0,2 1 0,6 2 0,3 1 0,0 3 0,5 2 0,1-4 0,3 3 0,1-5 0,3 1 0,1-2 0,4 0 0,3-2 0,2-4 0,3 4 0,4-3 0,2-2 0,2 0 1,-4-4-1,0 0 0,-2 1-1,2-1 2,0-3-1,-3 1 0,-2-3 0,1 0 0,3-2 0,1-1 0,0-2 0,0-4 0,3-2 0,3-3 0,1 0 0,0-2 0,-3 0 0,-1-3 0,-1-4 0,-4-2 0,1-1 0,-4-1 0,-1-1 1,-1-4-1,0-1 0,0-1 0,6-1 0,-1-2 0,0 2 0,1-8 0,4 1-1,1-1 1,-1-4 0,3 1 1,-6-7-1,2-2 0,-6 1 0,4-1 0,-3 0 0,-2-3 0,-2 3 0,-2-5 0,0 4 0,0-2 0,1-4 0,-5-3 0,-2-4-1,-1 0 1,0-3 0,-2 3 0,-1-3 0,-2-1 0,-4 1 0,-1 3 0,-1 0 0,-2 4-1,-3 3 2,-5 3-2,-2 6 1,-3 9 0,-6 3-1,-1 10 1,-6 4-2,-1 10 1,-6-3-2,-5 20-3,4-30-9,-3 12-24,-1 18 1,-12-26 0,12 26 0</inkml:trace>
  <inkml:trace contextRef="#ctx0" brushRef="#br0" timeOffset="2657">3529 96 0,'-10'-21'17,"10"21"-1,0 0-3,0 0 0,0 0 0,0 0 0,0 0-2,0 0-1,0 0-2,0 0 0,-18-2-1,18 2-2,0 0-1,-16 9 0,16-9-1,0 0 0,-3 21 0,3-21 0,8 19-1,-8-19 1,22 25 0,-6-11-1,5 2 1,3 0 0,5 3-1,4-1 0,6 3 0,3-2-1,4 4 1,5-3-1,6 3 0,1-2 0,4 2 0,0 1 0,1-1 0,1-1-1,-1 4 2,1-1-1,1 1 0,-1 2 1,-1 1-1,-1-1 1,2 2-1,-1 0 1,1-2-1,-6-5 0,0 4 1,0-6-2,1 3 1,-3-2 0,-1 0 0,-2 0 0,0 1 0,-2 0 0,-3-2-1,-1 0 1,-3-2 0,-5-1 0,-2-2-1,-3-2 1,-6-2 0,2-3-1,-5 2 0,-4-6 1,-3 2-1,-2-2 0,-16-5 0,24 9 0,-24-9 0,16 5 1,-16-5-1,0 0 0,0 0 0,20 6 0,-20-6 0,0 0 0,22 9 0,-22-9 0,22 5 0,-22-5 0,30 9 0,-14-2 0,-1-4 0,5 6 1,-2-4-1,-3 2 1,1-5-1,0 5 1,-16-7-1,25 7 1,-25-7-1,16 7 0,-16-7 1,0 0-1,0 0 0,0 0 1,0 0-1,0 0 1,0 0 0,0 0 0,0 0-1,0 0 0,0 0 1,0 0-1,0 0 0,-16 0 0,16 0 0,0 0 0,0 0 0,0 0 0,0 0 0,0 0 0,0 0 0,-16 6 0,16-6 0,0 0 0,-16 12 1,16-12-1,0 0 0,-18 11-1,18-11 2,0 0-2,-17 21 1,17-21 0,-14 21 0,14-21 0,-18 25 0,18-25 0,-16 26 0,16-26 0,-14 21 0,14-21 0,-11 20 0,11-20 0,-8 16 0,8-16 0,-9 17 0,9-17 0,-13 25 0,13-25 0,-12 30 0,5-12 0,-2-1 0,2 3-1,-2 1 1,2 0 0,0 0 1,0 2-2,2-4 2,0 1-2,-1-3 2,3 1-2,-3 0 1,6-18 0,-7 26 0,7-26 0,-17 27-1,17-27 1,-18 28-1,7-12 0,11-16 0,-24 32-1,24-32 1,-23 33-2,10-15-1,3 5-2,-8-7-6,9 5-17,-6 7-7,-7-9 0,-1 4 0</inkml:trace>
  <inkml:trace contextRef="#ctx0" brushRef="#br1" timeOffset="10875">1473 1265 12,'0'0'22,"0"0"3,0 0-5,0 0-1,0 0-4,0 0-2,0 0-4,-21-14-2,21 14-2,0 0-2,-23 2-2,23-2-3,-21 9-1,21-9-3,-22 21-2,12-5-4,10-16-2,-20 30-3,15-11-4,5-19-5,-14 36 2</inkml:trace>
  <inkml:trace contextRef="#ctx0" brushRef="#br1" timeOffset="11532">1289 2022 2,'0'0'17,"0"0"1,0 0-3,0 0-7,0 0-3,0 0-7,0 0-7,0 0-7,-10 23-2,10-23 1</inkml:trace>
  <inkml:trace contextRef="#ctx0" brushRef="#br1" timeOffset="11719">1284 2253 22,'0'0'22,"0"0"0,0 0-9,0 0-4,0 0-7,0 19-6,0-19-11,2 21-7,-2-21 0,-4 20 0</inkml:trace>
  <inkml:trace contextRef="#ctx0" brushRef="#br1" timeOffset="11891">1312 2480 24,'0'0'21,"0"0"-2,9 20-6,-9-20-4,14 21-6,-14-21-10,14 28-7,-14-28-7,13 23 0,-13-23-1</inkml:trace>
  <inkml:trace contextRef="#ctx0" brushRef="#br1" timeOffset="12078">1489 2793 9,'23'23'16,"-23"-23"-1,16 19-5,-16-19-4,12 16-5,-12-16-6,0 0-3,16 26-5,-16-26-3</inkml:trace>
  <inkml:trace contextRef="#ctx0" brushRef="#br1" timeOffset="12250">1657 3094 24,'0'0'20,"19"18"-5,-19-18-3,14 16-4,-14-16-1,0 0-5,16 12-1,-16-12-2,0 0-1,0 0-4,0 0 0,0 0-2,16 9 1,-16-9 0,0 0 0,16 12 2,-16-12 3,26 9 3,-10-5 4,0 3 2,0-7 2,0 5 1,0 0 0,-16-5 1,26 14-1,-26-14-1,21 15-2,-21-15-1,16 14-1,-16-14-1,0 0-2,20 14 0,-20-14-1,15 7-1,-15-7-1,16 5 0,-16-5 0,0 0 0,23 4 0,-23-4-2,20 1-1,-20-1 0,24 6-2,-8 3-1,-16-9 0,30 19 0,-30-19 0,25 25-2,-25-25 3,21 23 2,-21-23 1,16 14 3,-16-14 1,20 10 1,-20-10 1,19 4 1,-19-4 0,21 5-3,-21-5-1,20 7-7,-20-7-7,15 14-2,5 2-2,-20-16-1</inkml:trace>
  <inkml:trace contextRef="#ctx0" brushRef="#br1" timeOffset="12797">2364 3451 10,'34'14'14,"-34"-14"1,30 21-1,-30-21-3,28 23 0,-28-23-3,27 18-1,-12-11-2,-15-7-1,30 8-2,-30-8 0,27 2-2,-27-2-3,26-2-2,-26 2-2,25 2-4,-25-2 2,23 2 0,-7 0 3,2-2 1,-3 0 5,5-2 3,-1 2 3,1-5 3,3 3 0,-4-2 1,1 4-3,-3 0-1,3 0-2,-20 0-3,30 2-4,-30-2-3,26-3-5,-26 3 0,23-9-1,-23 9 0,18-11-1,-18 11 2,14-16-2</inkml:trace>
  <inkml:trace contextRef="#ctx0" brushRef="#br1" timeOffset="13172">3058 3452 31,'18'-3'13,"-18"3"-1,0 0-1,0 0-4,0 0-5,17-4-5,-17 4-4,0 0-6,13-21-6,3 21-2</inkml:trace>
  <inkml:trace contextRef="#ctx0" brushRef="#br1" timeOffset="13328">3305 3287 9,'0'0'23,"34"-6"1,-34 6-4,24 0-4,-24 0-2,23 0-5,-23 0-1,25-3-3,-9-1-2,-16 4-2,30-19-1,-30 19-4,30-30-4,-12 12-3,-1-3-2,-1 0-2,2 1 0,-2-1 1,0 7 2,-2-2 3,-14 16 5,26-21 4,-26 21 2,25-10 3,-25 10 0,21-11 3,-21 11 0,21-9 0,-21 9 1,18-10-2,-18 10 2,17-9-2,-17 9-2,16-9-1,-16 9-3,18-12-2,-18 12-2,26-15-2,-26 15-1,32-28-2,-12 11-3,-4-5-2,7 8-1,-9-12 1,7 12 1,-11-8 3,-10 22 4,27-28 4,-27 28 6,18-12 4,-18 12 4,0 0 2,0 0 0,24-11-2,-24 11-1,0 0-5,21-7-1,-21 7-4,18-14-1,-18 14-2,21-25-4,-12 8-4,3-1-4,-4-7 2,4 4-1,-2-10 1,5 6 2,-7-7 3,5 4 4,-3 0 6,-1-1 5,2 6 2,-8 1 3,3 4 1,-6 18 1,5-28-3,-5 28 0,2-20-3,-2 20-2,0 0-2,5-21-2,-5 21-2,3-25-2,-3 25-2,4-33-4,0 13-4,-6-4-3,2-1-2,0 0-2,-4 1 0,1 4 0,-3-3 1,6 23 3,-7-34 5,7 34 4,-1-21 7,1 21 3,-4-16 4,4 16 3,0 0 1,-7-23 0,7 23-1,0 0 0,-9-18-6,9 18-3,-5-21-7,5 21-7,-11-34-7,11 34-6,-7-33 0,7 33-1</inkml:trace>
  <inkml:trace contextRef="#ctx0" brushRef="#br1" timeOffset="14250">4124 1797 11,'0'0'18,"0"0"-1,-12-23-6,12 23-7,-9-16-6,0-4-9,9 20-6,-12-30-1</inkml:trace>
  <inkml:trace contextRef="#ctx0" brushRef="#br1" timeOffset="14422">3965 1398 4,'0'0'14,"0"0"-5,0 0-7,0 0-14,-21-27-3</inkml:trace>
  <inkml:trace contextRef="#ctx0" brushRef="#br1" timeOffset="14594">3840 1227 6,'0'0'15,"0"0"-2,0 0-9,0 0-10,-21-6-8,21 6 0</inkml:trace>
  <inkml:trace contextRef="#ctx0" brushRef="#br1" timeOffset="14750">3693 1063 10,'-24'-16'20,"24"16"-1,0 0-3,0 0-9,0 0-4,-20-7-7,20 7-5,-16-20-10,16 20-1,-19-19 1</inkml:trace>
  <inkml:trace contextRef="#ctx0" brushRef="#br1" timeOffset="14922">3522 941 23,'-5'-16'19,"5"16"-3,0 0-6,0 0-5,0 0-8,0 0-9,0 0-8,-20-25 1</inkml:trace>
  <inkml:trace contextRef="#ctx0" brushRef="#br1" timeOffset="15078">3362 745 10,'0'0'15,"-16"-9"-5,16 9-5,-18-10-4,18 10-4,-25-13-6,4-1-6</inkml:trace>
  <inkml:trace contextRef="#ctx0" brushRef="#br1" timeOffset="15250">3088 581 3,'0'0'8,"0"0"-6,0 0-11</inkml:trace>
  <inkml:trace contextRef="#ctx0" brushRef="#br1" timeOffset="15375">2943 514 28,'0'0'22,"-16"2"-5,16-2-4,0 0-6,-21 1-11,21-1-9,-28-3-7,28 3-1,-32-11-1</inkml:trace>
  <inkml:trace contextRef="#ctx0" brushRef="#br1" timeOffset="25750">830 3684 8,'0'0'14,"-10"-18"0,10 18 0,0 0-1,0 0-1,0 0-1,5-18-2,-5 18 0,0 0-2,-2-19-1,2 19-1,0 0-1,-8-20 1,8 20 0,0 0 0,0 0-1,-16-8 0,16 8 0,0 0 0,0 0 0,0 0 1,0 0 0,0 15-1,0-15 0,0 0 0,14 27 0,-14-27-1,12 19-1,-12-19-1,16 22-1,-16-22-2,12 21-2,-12-21-2,13 17-4,-13-17-7,9 18-5,-9-18-3,0 0-2,5 16-1,-5-16 2</inkml:trace>
  <inkml:trace contextRef="#ctx0" brushRef="#br1" timeOffset="26125">896 3754 7,'16'2'13,"-16"-2"-1,0 0-2,7 19-2,-7-19-3,12 21-1,-12-21-3,11 22-1,-11-22 0,0 0-1,0 0-3,17 10-4,-17-10-1,4-16 0,-4 16-1,2-21 1</inkml:trace>
  <inkml:trace contextRef="#ctx0" brushRef="#br1" timeOffset="26360">936 3722 20,'-17'-14'14,"17"14"4,0 0 0,0 0 2,-9-16-2,9 16-2,0 0-3,0 0-3,0 0-3,0 0-2,0 0-2,0 0-3,0 0-2,19 20-1,-19-20-4,0 0-5,18 10-7,-18-10-4,0 0-7,0 0 2,19 4 1</inkml:trace>
  <inkml:trace contextRef="#ctx0" brushRef="#br1" timeOffset="26594">1023 3781 13,'19'28'17,"-19"-28"-2,18 23-5,-18-23-7,16 19-7,-16-19-7,9 16-4,7 3-3</inkml:trace>
  <inkml:trace contextRef="#ctx0" brushRef="#br1" timeOffset="26766">1210 3968 9,'0'0'8,"21"8"-4,-21-8-4,0 0-9,25 6-2</inkml:trace>
  <inkml:trace contextRef="#ctx0" brushRef="#br1" timeOffset="26938">1279 4036 10,'25'25'11,"-25"-25"-6,0 0-5,22 21-6,-22-21-6</inkml:trace>
  <inkml:trace contextRef="#ctx0" brushRef="#br1" timeOffset="27047">1395 4091 4,'0'0'18,"0"0"-4,9 23-10,-9-23-13,0 0-3,18 9-3</inkml:trace>
  <inkml:trace contextRef="#ctx0" brushRef="#br1" timeOffset="28375">5503 1980 40,'0'0'29,"0"0"1,0 0-7,0 0-7,0 0-3,0 0-3,0 0-3,-2-26-2,2 26-2,0-27-2,-4 8-2,1-1-1,-4-12-4,1 8-1,-4-10-4,3 4-3,-4-5 0,4 7 0,-5-4 1,6 9 3,-2 4 3,2 1 6,6 18 6,-7-25 4,7 25 0,-3-17 1,3 17-2,0 0 0,0 0-3,-2-16-2,2 16-4,0 0-5,0 0-4,4-25-8,-4 25-5,1-25-2,-1 25 2</inkml:trace>
  <inkml:trace contextRef="#ctx0" brushRef="#br1" timeOffset="28719">5404 1368 30,'-6'-30'21,"6"30"-2,-3-20-2,3 20-4,0 0-4,0 0-4,-7-17-4,7 17-4,0 0-3,0 0-5,-14-16-5,14 16 0,-11-25 1,1 8 1,4-1 4,-4 0 5,1-3 5,0 0 7,-3-4 5,5 9 3,-6-1 1,8 1 0,5 16-1,-18-30-4,18 30-4,-10-21-5,10 21-8,-18-34-17,18 34-3,-14-28 1,14 28-1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8-05T08:24:17.125"/>
    </inkml:context>
    <inkml:brush xml:id="br0">
      <inkml:brushProperty name="width" value="0.07938" units="cm"/>
      <inkml:brushProperty name="height" value="0.07938" units="cm"/>
      <inkml:brushProperty name="color" value="#3366FF"/>
      <inkml:brushProperty name="fitToCurve" value="1"/>
    </inkml:brush>
  </inkml:definitions>
  <inkml:trace contextRef="#ctx0" brushRef="#br0">31 0 15,'0'0'22,"0"0"1,0 0-5,0 0-3,0 0-2,0 0-3,16 11-3,-16-11-2,0 0-4,0 0-6,0 0-6,-16 14-7,16-14-9,0 0 1,-14 23 1</inkml:trace>
  <inkml:trace contextRef="#ctx0" brushRef="#br0" timeOffset="218">20 193 15,'-2'19'21,"2"-19"-1,0 0-7,0 0-6,-18 16-7,18-16-6,0 0-8,-5 28-6,5-28-1</inkml:trace>
  <inkml:trace contextRef="#ctx0" brushRef="#br0" timeOffset="375">0 480 29,'11'21'24,"-11"-21"-4,11 19-2,-11-19-4,13 18-3,-13-18-3,16 16-3,-16-16-1,0 0-3,21 14-1,-21-14-4,0 0-2,17 11-3,-17-11-1,0 0 1,0 0-1,16 17 0,-16-17 2,9 21 3,-9-21 4,7 31 4,-3-13 2,1 6 0,0 1 1,3 2 0,-1 1-1,-2-4-2,3 3-4,-3-6-4,4 7-6,-7-12-5,12 12-5,-14-28-1</inkml:trace>
  <inkml:trace contextRef="#ctx0" brushRef="#br0" timeOffset="703">244 1089 4,'0'0'19,"18"31"-1,-18-31-4,21 36-6,-12-17-7,-9-19-10,25 41-7,-25-41-2,17 30-2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8-05T08:24:18.156"/>
    </inkml:context>
    <inkml:brush xml:id="br0">
      <inkml:brushProperty name="width" value="0.07938" units="cm"/>
      <inkml:brushProperty name="height" value="0.07938" units="cm"/>
      <inkml:brushProperty name="color" value="#3366FF"/>
      <inkml:brushProperty name="fitToCurve" value="1"/>
    </inkml:brush>
  </inkml:definitions>
  <inkml:trace contextRef="#ctx0" brushRef="#br0">0 0 11,'5'18'18,"16"8"-7,-5-8-4,5-2-6,0 1-9,-21-17-8,37 16-1</inkml:trace>
  <inkml:trace contextRef="#ctx0" brushRef="#br0" timeOffset="156">238 208 17,'17'30'22,"-17"-30"-1,16 28-6,-16-28-3,22 22-4,-22-22-5,19 12-7,-19-12-8,16 5-5,-16-5-4,0 0-1,28 14 0</inkml:trace>
  <inkml:trace contextRef="#ctx0" brushRef="#br0" timeOffset="359">511 496 24,'0'0'19,"22"23"-3,-22-23-4,21 15-7,-21-15-10,0 0-12,24 15-2,-24-15-1</inkml:trace>
  <inkml:trace contextRef="#ctx0" brushRef="#br0" timeOffset="531">674 670 27,'35'27'23,"-35"-27"-1,39 12-6,-16-8-5,1-6-4,3 2-5,-2-4-6,-1 4-5,-4-3-5,1 8 0,-21-5 0,30 9 0,-30-9 1,19 14 3,-19-14 7,17 11 6,-17-11 4,23 0 4,-7 1 0,-16-1 2,40-7 0,-22 4-1,9 3-3,-8 3-3,4 4-3,-7 4-4,3 0-4,-1-3-4,-18-8-4,21 22-4,-21-22-6,0 0 1</inkml:trace>
  <inkml:trace contextRef="#ctx0" brushRef="#br0" timeOffset="859">1372 810 13,'40'14'20,"-40"-14"-1,35 16-4,-19-9-1,0 2-1,-16-9-2,25 14-4,-25-14-1,19 12-3,-19-12-4,0 0-4,20 9-4,-20-9-6,0 0-11,0 0 2,21 16-1</inkml:trace>
  <inkml:trace contextRef="#ctx0" brushRef="#br0" timeOffset="1094">1753 1011 17,'0'0'21,"30"7"-3,-30-7-3,30 0-3,-14-2-2,0-1-2,-1-3-2,1-1-5,-16 7-5,27-17-10,-8 17-10,-15-16 0,13 16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8-05T08:24:20.640"/>
    </inkml:context>
    <inkml:brush xml:id="br0">
      <inkml:brushProperty name="width" value="0.07938" units="cm"/>
      <inkml:brushProperty name="height" value="0.07938" units="cm"/>
      <inkml:brushProperty name="color" value="#3366FF"/>
      <inkml:brushProperty name="fitToCurve" value="1"/>
    </inkml:brush>
  </inkml:definitions>
  <inkml:trace contextRef="#ctx0" brushRef="#br0">0 638 59,'0'0'32,"0"0"-2,0 0-7,0 0-10,0 0-5,0 0-3,0 0-3,14-19-3,-14 19-4,4-18-4,-4 18-3,3-23-6,-3 8-4,0-3-5,0 18-1,2-37 0</inkml:trace>
  <inkml:trace contextRef="#ctx0" brushRef="#br0" timeOffset="172">59 390 29,'0'0'19,"17"-2"-3,-17 2-2,0 0-3,0 0-6,0 0-4,4-21-5,-4 21-4,0-29-3,-4 5-3,4 24-6,-5-46-1</inkml:trace>
  <inkml:trace contextRef="#ctx0" brushRef="#br0" timeOffset="344">37 86 14,'0'0'21,"0"0"0,0 0-7,4-16-6,-4 16-10,0 0-8,-9-33-11,9 33 0,-4-37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8-05T08:24:21.140"/>
    </inkml:context>
    <inkml:brush xml:id="br0">
      <inkml:brushProperty name="width" value="0.07938" units="cm"/>
      <inkml:brushProperty name="height" value="0.07938" units="cm"/>
      <inkml:brushProperty name="color" value="#3366FF"/>
      <inkml:brushProperty name="fitToCurve" value="1"/>
    </inkml:brush>
  </inkml:definitions>
  <inkml:trace contextRef="#ctx0" brushRef="#br0">119 320 16,'0'0'20,"0"0"0,0 0-9,4-20-4,-4 20-7,0 0-8,-15-34-11,15 34-1,-13-35 0</inkml:trace>
  <inkml:trace contextRef="#ctx0" brushRef="#br0" timeOffset="172">3 32 15,'0'0'16,"0"0"-2,0 0-13,0 0-14,-3-32-4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8-05T08:24:21.484"/>
    </inkml:context>
    <inkml:brush xml:id="br0">
      <inkml:brushProperty name="width" value="0.07938" units="cm"/>
      <inkml:brushProperty name="height" value="0.07938" units="cm"/>
      <inkml:brushProperty name="color" value="#3366FF"/>
      <inkml:brushProperty name="fitToCurve" value="1"/>
    </inkml:brush>
  </inkml:definitions>
  <inkml:trace contextRef="#ctx0" brushRef="#br0">7 21 3,'0'0'2,"-8"-21"-4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8-05T08:24:21.625"/>
    </inkml:context>
    <inkml:brush xml:id="br0">
      <inkml:brushProperty name="width" value="0.07938" units="cm"/>
      <inkml:brushProperty name="height" value="0.07938" units="cm"/>
      <inkml:brushProperty name="color" value="#3366FF"/>
      <inkml:brushProperty name="fitToCurve" value="1"/>
    </inkml:brush>
  </inkml:definitions>
  <inkml:trace contextRef="#ctx0" brushRef="#br0">576 710 7,'0'0'16,"0"0"0,-18 1-7,18-1-8,0 0-6,-3-24-9,3 24-1</inkml:trace>
  <inkml:trace contextRef="#ctx0" brushRef="#br0" timeOffset="140">459 508 17,'-19'-9'24,"19"9"0,0 0-1,0 0-8,-16 2-5,16-2-3,0 0-2,0 0-3,-9-20-1,9 20-1,-9-26-1,9 26-1,-15-32-1,4 16 0,-1 0 1,12 16-1,-25-30 0,25 30 1,-21-24-2,21 24 1,-16-23 0,16 23-1,-5-21 1,5 21 1,1-20 0,-1 20 1,0 0 2,6-18 0,-6 18 0,0 0 0,0 0-1,1-16 0,-1 16-1,-3-16-1,3 16 0,-7-24-4,7 24-3,-15-30-6,15 30-5,-19-23 1</inkml:trace>
  <inkml:trace contextRef="#ctx0" brushRef="#br0" timeOffset="515">196 105 31,'0'0'25,"-18"-7"-2,18 7-4,0 0-5,-21-9-4,21 9-4,-28-11-3,12 4-5,0-5-13,16 12-11,-42-22-1,22 14 1,-15-21-1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9-04T01:55:15.06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0,'0'0,"0"0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06T01:36:10.84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CD85D18-56DA-4D55-A9F5-729663DBCF22}" emma:medium="tactile" emma:mode="ink">
          <msink:context xmlns:msink="http://schemas.microsoft.com/ink/2010/main" type="inkDrawing" rotatedBoundingBox="4289,13280 19338,10079 20440,15259 5390,18460" hotPoints="17589,12366 11132,16964 3227,16368 9685,11771" semanticType="enclosure" shapeName="Ellipse">
            <msink:sourceLink direction="with" ref="{630309AB-4A4A-4F0F-8BA5-3FAB1100F735}"/>
          </msink:context>
        </emma:interpretation>
      </emma:emma>
    </inkml:annotationXML>
    <inkml:trace contextRef="#ctx0" brushRef="#br0">6938 277 2451,'-28'-17'3354,"28"17"129,-41-13-2322,10 0-1161,5 4 0,-7 0 0,-3 1-129,-7-3 129,-7 3 0,-7-1 0,-8-4 129,-5 2-129,-12 3 258,-8-2-129,-12 4 0,-6 3-129,-7 0 0,-9 3-129,-4-1 0,-9 1-129,2 0 129,-4-2 0,-2-2 129,1 1-129,-3 2 129,1-3 129,0 3-129,4 1 0,2 0 129,0 0-129,6 0 0,3 0 129,2 1-129,9-1 258,2 0-129,7 0-129,4 0 129,9 0 0,4-1-129,6-2 129,7 2-129,2 1 129,6 1-129,5 8 0,1 5 0,2 5 0,5 7 0,3 4 0,-3 0 0,5 11 0,-2 1 0,0 7 0,-3 6 129,-1 0 129,-2 11-129,-7 6 258,4 12-258,-12 5 387,-3 7-258,-8 9 129,-3 11 129,-9 5-129,-1 10 0,-6-3 129,0 3 0,-4-8 129,7 2-129,-1-9 0,7-2-129,2-10 129,8-4-129,5-5-129,3 2-129,8-2 0,1-5-129,6-4 0,2-1 129,4-8-258,6-7 258,2-7-129,5-8 0,9-11 0,2-5 0,7-4-129,4-7 258,8-2 0,3-7-129,5 1 0,5 0 129,0-1-129,4 1 0,10-1 0,5-1-129,5 1 0,10 0-129,1 0 258,7-2-258,9 3 258,2-4-129,8-1 0,7-2 129,6 0 0,4 0 0,4 4 0,11-3 129,5 5-129,8-4 129,3 9-129,5-4 0,9 8 0,4-2 129,3-3-129,6 7 0,-1-1 0,3 0 0,0 1 0,3 2-129,-1-2 129,-1-1 0,3 2-129,-3-1 129,4-8 0,1 4 0,1-2-129,1 1 129,-2-3 0,-1 2-129,-2 2 129,-4 1 0,-3 2-129,-4-3 129,-1 1-258,-3-1 258,-2 1 0,-2-2 0,0 1-129,0-3 0,-8 2 129,-4-1 0,-1 2 0,-4-6-129,-4 1 129,-2 3-129,-2-5 129,-6 0 0,0-5 0,-2 0 0,-4 2 0,-7-6 0,-4-1 0,-5-2 0,-5-3-129,-1 4 129,-9-7 0,-1 0-129,-6 0 129,-4-1 0,-3 0-129,-3 0 129,-3-1 0,-5-5-129,1 1 129,-1-5 0,2-1 0,-6 3 0,6-4 0,-4-2 0,-1 3 0,1-6 0,2 2 0,0-4-129,1 5 129,2-11 0,7 1-129,-1-3 129,7-4 0,0 0 0,2-7 0,7 0 0,-1-7 0,5-2 129,4-3-129,7-6-129,0-1 129,8-4 0,0-3 0,9-4-129,5-2 129,4 3 0,1-6 0,3 0 0,6-2 0,-3 3 0,6-3 0,3 0 129,-4-1-129,5-6 0,-1 1 0,1-3 0,7-3 0,3 1 0,-3-2 0,1 1 0,2 4-129,0 3 129,-5-2 0,-3 4-129,-5 1 0,-1-1-129,-3 5 129,0-3 0,-6 4 0,-3-9 0,2 8 0,-6 4 129,-1 2 0,-7 3 0,-4 3-129,-6 4-129,-9 7-258,-7 2-129,0 11-1032,-13 6-2064,-16-7-516,4 18 387</inkml:trace>
    <inkml:trace contextRef="#ctx0" brushRef="#br0" timeOffset="2476.1416">6877 427 1,'22'-19'773,"17"-7"130,-15 11-129,8-4 0,0-4 0,10 1 0,4-8 0,7 4-258,3-6 129,5-1 0,5-1 0,4-4-129,9 1 0,0-3-129,6 1 129,5-6-129,9 1 0,4-2-129,9-6 0,2 3-129,3-2 0,8-6-129,7 2 0,-4 1 0,7-3 0,0-3-129,-2 0 0,10 0 129,-1-4-129,0 4 0,-6-6-129,8 4 0,-6 2 0,0 3 0,-6 5-129,-4 2 258,-7 7-129,-1 1 129,-3 1 129,-11 7-129,-5 2 129,-5 3 0,-1 3-258,-10 4 129,-2 0 0,-10 7 0,-5 4-129,-5-1 0,-5 5 129,-10 4 129,-2-1-129,-7 4 129,-4-1 0,-1 1 0,-4 0 129,3 0-129,-3 5 129,2 1 129,-1 6-129,-4-2 0,3 6 0,2 4 129,1 6 0,2 0-129,-1 8-129,4 3 129,4 2-129,1 1 129,4 4 0,6 4 258,3 3 0,-2 5 129,10 3-129,-3 1 0,7 8 258,2 2-387,6 3 258,1-1-387,9 2 0,1 2 0,3-1 0,6-2 0,-1 1 129,3-1-129,-4 0 0,-1 0 0,2-2-129,-5 2 0,0-5 0,1 2 0,-3-1 0,-1-4 0,3 3 0,-2-8 0,-3-2 0,2-3 0,-5-2 0,-5-7 0,-4-1 0,1 2 0,-8-8 129,-3-1-129,-2-1 129,-7-6-129,-3 1 0,-6-8 0,-3 2 0,-8-9 0,-5 0-129,-7-5 129,-22-12-129,27 23 129,-27-23 0,2 19 0,-2-19 0,-11 13 0,-9-7 0,-4 0 0,-8-5 0,-5 2 0,-6-1 0,-3-2 0,-6 0 129,-5 0-129,-3 0 129,-2 0-129,-6 0 129,-4 0-129,1 4 129,-6-4 0,-1 1 129,-6 3-258,-1-1 129,-3-3 0,1 1 0,-1-1 0,-2 1 0,-3 1 0,5-2 0,-2 3 0,0-2 258,-3 2-258,2 0-129,-4-2 129,5 3-129,-1-3 0,1 0 0,2 1 0,3 1 0,0-2 0,5-1 0,3 0 0,3 0 129,2 0-129,1 0 0,2 0 0,0 0 0,5 0 0,0 0 0,-1 0 0,3 0 129,1 0-129,5 0 0,-2 0 0,8 0 0,2 0 0,2 0 0,2 0 129,4 0-129,3 0 0,4 0 129,2 0-129,-1 0 129,6 0 0,1 0 0,4 0-129,0-1 129,21 1-129,-31-3 0,31 3 0,-24-4-258,24 4-774,0 0-2580,0 0-774,0 0 0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06T01:36:17.24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30309AB-4A4A-4F0F-8BA5-3FAB1100F735}" emma:medium="tactile" emma:mode="ink">
          <msink:context xmlns:msink="http://schemas.microsoft.com/ink/2010/main" type="writingRegion" rotatedBoundingBox="6187,13945 17531,10788 18580,14557 7236,17715">
            <msink:destinationLink direction="with" ref="{7CD85D18-56DA-4D55-A9F5-729663DBCF22}"/>
          </msink:context>
        </emma:interpretation>
      </emma:emma>
    </inkml:annotationXML>
    <inkml:traceGroup>
      <inkml:annotationXML>
        <emma:emma xmlns:emma="http://www.w3.org/2003/04/emma" version="1.0">
          <emma:interpretation id="{E8BA8F17-300E-452E-92F4-253B3C41E853}" emma:medium="tactile" emma:mode="ink">
            <msink:context xmlns:msink="http://schemas.microsoft.com/ink/2010/main" type="paragraph" rotatedBoundingBox="6187,13945 17531,10788 18580,14557 7236,177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A423D7-583D-4B4A-B7E1-3F44BA05CB71}" emma:medium="tactile" emma:mode="ink">
              <msink:context xmlns:msink="http://schemas.microsoft.com/ink/2010/main" type="line" rotatedBoundingBox="6187,13945 17531,10788 18580,14557 7236,17715"/>
            </emma:interpretation>
          </emma:emma>
        </inkml:annotationXML>
        <inkml:traceGroup>
          <inkml:annotationXML>
            <emma:emma xmlns:emma="http://www.w3.org/2003/04/emma" version="1.0">
              <emma:interpretation id="{CD346DBE-AC21-4EA2-8222-90801AB15437}" emma:medium="tactile" emma:mode="ink">
                <msink:context xmlns:msink="http://schemas.microsoft.com/ink/2010/main" type="inkWord" rotatedBoundingBox="10917,13364 17721,11470 18580,14557 11776,16451"/>
              </emma:interpretation>
              <emma:one-of disjunction-type="recognition" id="oneOf0">
                <emma:interpretation id="interp0" emma:lang="en-US" emma:confidence="0">
                  <emma:literal>...it....</emma:literal>
                </emma:interpretation>
                <emma:interpretation id="interp1" emma:lang="en-US" emma:confidence="0">
                  <emma:literal>...it...</emma:literal>
                </emma:interpretation>
                <emma:interpretation id="interp2" emma:lang="en-US" emma:confidence="0">
                  <emma:literal>"...I....</emma:literal>
                </emma:interpretation>
                <emma:interpretation id="interp3" emma:lang="en-US" emma:confidence="0">
                  <emma:literal>iso.</emma:literal>
                </emma:interpretation>
                <emma:interpretation id="interp4" emma:lang="en-US" emma:confidence="0">
                  <emma:literal>ini.</emma:literal>
                </emma:interpretation>
              </emma:one-of>
            </emma:emma>
          </inkml:annotationXML>
          <inkml:trace contextRef="#ctx0" brushRef="#br0">3352-68 4257,'119'49'3354,"-79"-39"-1419,-3 2-1935,0 7-4773,-8-1 1</inkml:trace>
          <inkml:trace contextRef="#ctx0" brushRef="#br0" timeOffset="4320.2469">4008 1985 5934,'16'20'4773,"-16"-20"-774,5-38-774,-5 38-5547,21-31-2322,-7 11 0,10 3 0</inkml:trace>
          <inkml:trace contextRef="#ctx0" brushRef="#br0" timeOffset="276.0158">3925 1036 6708,'11'32'4515,"-5"-5"-516,-6-27-645,0 0-5805,0 0-2322,23-11 129,6 0-258</inkml:trace>
          <inkml:trace contextRef="#ctx0" brushRef="#br0" timeOffset="4904.2805">3750-1059 4128,'-27'40'1935,"27"-40"-1677,-2 17-258,2-17-4515</inkml:trace>
          <inkml:trace contextRef="#ctx0" brushRef="#br0" timeOffset="511.0292">4634-561 4257,'0'0'3483,"0"-26"-774,0 26-1806,0 0-4773,0 0-1032</inkml:trace>
          <inkml:trace contextRef="#ctx0" brushRef="#br0" timeOffset="1268.0725">5537-417 8256,'-69'75'4644,"35"-60"-387,34-15-774,-41 7-5289,41-7-2709,27 16-387,-3-16-129,10 2 646</inkml:trace>
          <inkml:trace contextRef="#ctx0" brushRef="#br0" timeOffset="753.0431">5157-1266 4644,'34'0'3999,"12"-6"-774,-36-14-1290,7 2-6192,17 13-516,-5-7 258</inkml:trace>
          <inkml:trace contextRef="#ctx0" brushRef="#br0" timeOffset="1507.0862">6418-417 6063,'37'21'4644,"3"-16"-903,-40-17-774,0 12-6192,21-30-1548,-4 4-258,6 7 646</inkml:trace>
          <inkml:trace contextRef="#ctx0" brushRef="#br0" timeOffset="1797.1028">6355-1429 6063,'0'19'3999,"0"-19"-903,0 0-1935,0 0-5676,12 0-516,8 0 259</inkml:trace>
          <inkml:trace contextRef="#ctx0" brushRef="#br0" timeOffset="999.0569">7000-1931 7353,'69'22'4128,"-41"-10"0,-28-12-645,19 0-5547,-19 0-2193,8 14-774,5 6 258</inkml:trace>
          <inkml:trace contextRef="#ctx0" brushRef="#br0" timeOffset="2104.1203">7575-2310 5160,'61'11'4257,"-24"-6"-516,-37-5-1419,32-4-6837,-5 11-387,2 2 258</inkml:trace>
          <inkml:trace contextRef="#ctx0" brushRef="#br0" timeOffset="2396.1371">9295-1855 2193,'62'68'1290,"-38"-43"-1161,3-5-258</inkml:trace>
          <inkml:trace contextRef="#ctx0" brushRef="#br0" timeOffset="2672.1528">10339-1240 5160,'27'32'3741,"-27"-32"-1161,0 0-2580,0 0-4515,0 0-258</inkml:trace>
          <inkml:trace contextRef="#ctx0" brushRef="#br0" timeOffset="-1165.0666">36 142 7482,'-21'-31'4515,"21"31"-387,-10-44-129,10 24-4386,2 1-774,25 13-1290,5 2-1806,-8-7-129,5 6-516</inkml:trace>
          <inkml:trace contextRef="#ctx0" brushRef="#br0" timeOffset="-872.0499">1253 690 7353,'73'53'4128,"-33"-29"-387,-24-22-1548,6 3-6321,9 16-645,-2-6-129</inkml:trace>
          <inkml:trace contextRef="#ctx0" brushRef="#br0" timeOffset="-564.0323">2136 1171 8385,'43'3'4773,"-43"-3"-387,21-7-645,-21 7-4515,13-23-1677,-13 23-2193,32-37-258,-11 11-129</inkml:trace>
          <inkml:trace contextRef="#ctx0" brushRef="#br0" timeOffset="-300.0172">1699-710 4773,'-38'0'3225,"1"-11"-1677,21-2-1290,16 13-5160,0 0 129</inkml:trace>
          <inkml:trace contextRef="#ctx0" brushRef="#br0" timeOffset="3431.1963">-1182 1219 6708,'35'14'4515,"-6"-14"-387,-29 0-258,0 0-4257,0 0-1161,34 23-1419,-7 3-1161,-27-26-258,40 41 129</inkml:trace>
          <inkml:trace contextRef="#ctx0" brushRef="#br0" timeOffset="3740.2139">180-928 4644,'24'-33'2064,"-24"33"-1935,13-20-129,-13 4-4515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0DA21-2B8C-4129-A5FB-AAA25BDAE94A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7FA3B-E291-499C-93A3-ABE90D710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1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Exponentially Hard for deterministic </a:t>
            </a:r>
            <a:r>
              <a:rPr lang="en-US" dirty="0" err="1" smtClean="0"/>
              <a:t>algos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7FA3B-E291-499C-93A3-ABE90D710E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96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Exponentially Hard for deterministic </a:t>
            </a:r>
            <a:r>
              <a:rPr lang="en-US" dirty="0" err="1" smtClean="0"/>
              <a:t>algos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7FA3B-E291-499C-93A3-ABE90D710E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96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60F370-A294-4B07-B5C1-868AEBAB9434}" type="slidenum">
              <a:rPr lang="en-US"/>
              <a:pPr/>
              <a:t>19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60F370-A294-4B07-B5C1-868AEBAB9434}" type="slidenum">
              <a:rPr lang="en-US"/>
              <a:pPr/>
              <a:t>26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701455-22C4-412D-B3B4-2C73724F01FB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527E13-0891-4E10-AB39-6EBCBEBAEAB8}" type="slidenum">
              <a:rPr lang="en-US"/>
              <a:pPr/>
              <a:t>33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0B9D44-D706-4131-B4E0-4311F4F738E7}" type="slidenum">
              <a:rPr lang="en-US"/>
              <a:pPr/>
              <a:t>35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3518B6-EE26-4D18-BF80-74C4307E76F1}" type="slidenum">
              <a:rPr lang="en-US"/>
              <a:pPr/>
              <a:t>36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369D21-6D93-440E-8C3A-5523757D665B}" type="slidenum">
              <a:rPr lang="en-US"/>
              <a:pPr/>
              <a:t>41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369D21-6D93-440E-8C3A-5523757D665B}" type="slidenum">
              <a:rPr lang="en-US"/>
              <a:pPr/>
              <a:t>42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369D21-6D93-440E-8C3A-5523757D665B}" type="slidenum">
              <a:rPr lang="en-US"/>
              <a:pPr/>
              <a:t>43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Exponentially Hard for deterministic </a:t>
            </a:r>
            <a:r>
              <a:rPr lang="en-US" dirty="0" err="1" smtClean="0"/>
              <a:t>algos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7FA3B-E291-499C-93A3-ABE90D710E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969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5DF8C-83BC-4977-8D8C-CE36C9691083}" type="slidenum">
              <a:rPr lang="en-US"/>
              <a:pPr/>
              <a:t>45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B5439A-A8BB-4431-AF42-CF72125A2C29}" type="slidenum">
              <a:rPr lang="en-US"/>
              <a:pPr/>
              <a:t>47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588B2C-94F0-466F-BB9E-D6094A4939A4}" type="slidenum">
              <a:rPr lang="en-US"/>
              <a:pPr/>
              <a:t>48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9583C4-DBD2-4481-A5E3-8B87AB9DBA9B}" type="slidenum">
              <a:rPr lang="en-US"/>
              <a:pPr/>
              <a:t>49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440A35-D949-492C-961D-3214394555B7}" type="slidenum">
              <a:rPr lang="en-US"/>
              <a:pPr/>
              <a:t>50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C29EC6-0034-4C04-8073-62E75A6CB5C4}" type="slidenum">
              <a:rPr lang="en-US"/>
              <a:pPr/>
              <a:t>51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C29EC6-0034-4C04-8073-62E75A6CB5C4}" type="slidenum">
              <a:rPr lang="en-US"/>
              <a:pPr/>
              <a:t>52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440A35-D949-492C-961D-3214394555B7}" type="slidenum">
              <a:rPr lang="en-US"/>
              <a:pPr/>
              <a:t>53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440A35-D949-492C-961D-3214394555B7}" type="slidenum">
              <a:rPr lang="en-US"/>
              <a:pPr/>
              <a:t>54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9583C4-DBD2-4481-A5E3-8B87AB9DBA9B}" type="slidenum">
              <a:rPr lang="en-US"/>
              <a:pPr/>
              <a:t>57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D24E2C-CC56-4278-81F4-F14590DABA54}" type="slidenum">
              <a:rPr lang="en-US"/>
              <a:pPr/>
              <a:t>5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A93DE6-2488-45A4-9E39-6CD21FABBFF0}" type="slidenum">
              <a:rPr lang="en-US"/>
              <a:pPr/>
              <a:t>60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B13B5-8B79-4D2A-A211-D4C675F77EC7}" type="slidenum">
              <a:rPr lang="en-US"/>
              <a:pPr/>
              <a:t>7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594A5-3FB1-4301-B3F2-8EAA05485B13}" type="slidenum">
              <a:rPr lang="en-US"/>
              <a:pPr/>
              <a:t>8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5DF8C-83BC-4977-8D8C-CE36C9691083}" type="slidenum">
              <a:rPr lang="en-US"/>
              <a:pPr/>
              <a:t>9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6A86E6-128E-4138-ABEA-76CAE6B4D917}" type="slidenum">
              <a:rPr lang="en-US"/>
              <a:pPr/>
              <a:t>10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A67EF9-9CFC-4255-8267-C2104B834F83}" type="slidenum">
              <a:rPr lang="en-US"/>
              <a:pPr/>
              <a:t>11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4D29F0-F36F-4365-B348-0D99D7A1C8A3}" type="slidenum">
              <a:rPr lang="en-US"/>
              <a:pPr/>
              <a:t>13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F163792-CD03-49D0-A11B-D514A894BB4C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0843523-4127-4617-BBBC-7367084D102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63792-CD03-49D0-A11B-D514A894BB4C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3523-4127-4617-BBBC-7367084D1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63792-CD03-49D0-A11B-D514A894BB4C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3523-4127-4617-BBBC-7367084D102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63792-CD03-49D0-A11B-D514A894BB4C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3523-4127-4617-BBBC-7367084D1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F163792-CD03-49D0-A11B-D514A894BB4C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0843523-4127-4617-BBBC-7367084D102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63792-CD03-49D0-A11B-D514A894BB4C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3523-4127-4617-BBBC-7367084D10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63792-CD03-49D0-A11B-D514A894BB4C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3523-4127-4617-BBBC-7367084D102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63792-CD03-49D0-A11B-D514A894BB4C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3523-4127-4617-BBBC-7367084D102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63792-CD03-49D0-A11B-D514A894BB4C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3523-4127-4617-BBBC-7367084D10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63792-CD03-49D0-A11B-D514A894BB4C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3523-4127-4617-BBBC-7367084D1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63792-CD03-49D0-A11B-D514A894BB4C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3523-4127-4617-BBBC-7367084D1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F163792-CD03-49D0-A11B-D514A894BB4C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0843523-4127-4617-BBBC-7367084D102A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emf"/><Relationship Id="rId3" Type="http://schemas.openxmlformats.org/officeDocument/2006/relationships/image" Target="../media/image7.png"/><Relationship Id="rId17" Type="http://schemas.openxmlformats.org/officeDocument/2006/relationships/image" Target="../media/image32.emf"/><Relationship Id="rId2" Type="http://schemas.openxmlformats.org/officeDocument/2006/relationships/notesSlide" Target="../notesSlides/notesSlide10.xml"/><Relationship Id="rId16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31.emf"/><Relationship Id="rId4" Type="http://schemas.openxmlformats.org/officeDocument/2006/relationships/customXml" Target="../ink/ink4.xml"/><Relationship Id="rId14" Type="http://schemas.openxmlformats.org/officeDocument/2006/relationships/customXml" Target="../ink/ink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../media/image13.emf"/><Relationship Id="rId18" Type="http://schemas.openxmlformats.org/officeDocument/2006/relationships/customXml" Target="../ink/ink15.xml"/><Relationship Id="rId26" Type="http://schemas.openxmlformats.org/officeDocument/2006/relationships/customXml" Target="../ink/ink19.xml"/><Relationship Id="rId39" Type="http://schemas.openxmlformats.org/officeDocument/2006/relationships/image" Target="../media/image26.emf"/><Relationship Id="rId3" Type="http://schemas.openxmlformats.org/officeDocument/2006/relationships/image" Target="../media/image8.emf"/><Relationship Id="rId21" Type="http://schemas.openxmlformats.org/officeDocument/2006/relationships/image" Target="../media/image17.emf"/><Relationship Id="rId34" Type="http://schemas.openxmlformats.org/officeDocument/2006/relationships/customXml" Target="../ink/ink23.xml"/><Relationship Id="rId7" Type="http://schemas.openxmlformats.org/officeDocument/2006/relationships/image" Target="../media/image10.emf"/><Relationship Id="rId12" Type="http://schemas.openxmlformats.org/officeDocument/2006/relationships/customXml" Target="../ink/ink12.xml"/><Relationship Id="rId17" Type="http://schemas.openxmlformats.org/officeDocument/2006/relationships/image" Target="../media/image15.emf"/><Relationship Id="rId25" Type="http://schemas.openxmlformats.org/officeDocument/2006/relationships/image" Target="../media/image19.emf"/><Relationship Id="rId33" Type="http://schemas.openxmlformats.org/officeDocument/2006/relationships/image" Target="../media/image23.emf"/><Relationship Id="rId38" Type="http://schemas.openxmlformats.org/officeDocument/2006/relationships/customXml" Target="../ink/ink25.xml"/><Relationship Id="rId2" Type="http://schemas.openxmlformats.org/officeDocument/2006/relationships/customXml" Target="../ink/ink7.xml"/><Relationship Id="rId16" Type="http://schemas.openxmlformats.org/officeDocument/2006/relationships/customXml" Target="../ink/ink14.xml"/><Relationship Id="rId20" Type="http://schemas.openxmlformats.org/officeDocument/2006/relationships/customXml" Target="../ink/ink16.xml"/><Relationship Id="rId29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11" Type="http://schemas.openxmlformats.org/officeDocument/2006/relationships/image" Target="../media/image12.emf"/><Relationship Id="rId24" Type="http://schemas.openxmlformats.org/officeDocument/2006/relationships/customXml" Target="../ink/ink18.xml"/><Relationship Id="rId32" Type="http://schemas.openxmlformats.org/officeDocument/2006/relationships/customXml" Target="../ink/ink22.xml"/><Relationship Id="rId37" Type="http://schemas.openxmlformats.org/officeDocument/2006/relationships/image" Target="../media/image25.emf"/><Relationship Id="rId5" Type="http://schemas.openxmlformats.org/officeDocument/2006/relationships/image" Target="../media/image9.emf"/><Relationship Id="rId15" Type="http://schemas.openxmlformats.org/officeDocument/2006/relationships/image" Target="../media/image14.emf"/><Relationship Id="rId23" Type="http://schemas.openxmlformats.org/officeDocument/2006/relationships/image" Target="../media/image18.emf"/><Relationship Id="rId28" Type="http://schemas.openxmlformats.org/officeDocument/2006/relationships/customXml" Target="../ink/ink20.xml"/><Relationship Id="rId36" Type="http://schemas.openxmlformats.org/officeDocument/2006/relationships/customXml" Target="../ink/ink24.xml"/><Relationship Id="rId10" Type="http://schemas.openxmlformats.org/officeDocument/2006/relationships/customXml" Target="../ink/ink11.xml"/><Relationship Id="rId19" Type="http://schemas.openxmlformats.org/officeDocument/2006/relationships/image" Target="../media/image16.emf"/><Relationship Id="rId31" Type="http://schemas.openxmlformats.org/officeDocument/2006/relationships/image" Target="../media/image22.emf"/><Relationship Id="rId4" Type="http://schemas.openxmlformats.org/officeDocument/2006/relationships/customXml" Target="../ink/ink8.xml"/><Relationship Id="rId9" Type="http://schemas.openxmlformats.org/officeDocument/2006/relationships/image" Target="../media/image11.emf"/><Relationship Id="rId14" Type="http://schemas.openxmlformats.org/officeDocument/2006/relationships/customXml" Target="../ink/ink13.xml"/><Relationship Id="rId22" Type="http://schemas.openxmlformats.org/officeDocument/2006/relationships/customXml" Target="../ink/ink17.xml"/><Relationship Id="rId27" Type="http://schemas.openxmlformats.org/officeDocument/2006/relationships/image" Target="../media/image20.emf"/><Relationship Id="rId30" Type="http://schemas.openxmlformats.org/officeDocument/2006/relationships/customXml" Target="../ink/ink21.xml"/><Relationship Id="rId35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13" Type="http://schemas.openxmlformats.org/officeDocument/2006/relationships/image" Target="../media/image86.emf"/><Relationship Id="rId3" Type="http://schemas.openxmlformats.org/officeDocument/2006/relationships/image" Target="../media/image9.png"/><Relationship Id="rId7" Type="http://schemas.openxmlformats.org/officeDocument/2006/relationships/image" Target="../media/image22.emf"/><Relationship Id="rId12" Type="http://schemas.openxmlformats.org/officeDocument/2006/relationships/customXml" Target="../ink/ink30.xml"/><Relationship Id="rId17" Type="http://schemas.openxmlformats.org/officeDocument/2006/relationships/image" Target="../media/image88.emf"/><Relationship Id="rId2" Type="http://schemas.openxmlformats.org/officeDocument/2006/relationships/notesSlide" Target="../notesSlides/notesSlide11.xml"/><Relationship Id="rId16" Type="http://schemas.openxmlformats.org/officeDocument/2006/relationships/customXml" Target="../ink/ink3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.xml"/><Relationship Id="rId11" Type="http://schemas.openxmlformats.org/officeDocument/2006/relationships/image" Target="../media/image85.emf"/><Relationship Id="rId5" Type="http://schemas.openxmlformats.org/officeDocument/2006/relationships/image" Target="../media/image20.emf"/><Relationship Id="rId15" Type="http://schemas.openxmlformats.org/officeDocument/2006/relationships/image" Target="../media/image87.emf"/><Relationship Id="rId10" Type="http://schemas.openxmlformats.org/officeDocument/2006/relationships/customXml" Target="../ink/ink29.xml"/><Relationship Id="rId4" Type="http://schemas.openxmlformats.org/officeDocument/2006/relationships/customXml" Target="../ink/ink26.xml"/><Relationship Id="rId9" Type="http://schemas.openxmlformats.org/officeDocument/2006/relationships/image" Target="../media/image84.emf"/><Relationship Id="rId14" Type="http://schemas.openxmlformats.org/officeDocument/2006/relationships/customXml" Target="../ink/ink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8" Type="http://schemas.openxmlformats.org/officeDocument/2006/relationships/customXml" Target="../ink/ink37.xml"/><Relationship Id="rId3" Type="http://schemas.openxmlformats.org/officeDocument/2006/relationships/image" Target="../media/image130.png"/><Relationship Id="rId17" Type="http://schemas.openxmlformats.org/officeDocument/2006/relationships/image" Target="../media/image28.emf"/><Relationship Id="rId2" Type="http://schemas.openxmlformats.org/officeDocument/2006/relationships/notesSlide" Target="../notesSlides/notesSlide13.xml"/><Relationship Id="rId16" Type="http://schemas.openxmlformats.org/officeDocument/2006/relationships/customXml" Target="../ink/ink3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.xml"/><Relationship Id="rId5" Type="http://schemas.openxmlformats.org/officeDocument/2006/relationships/image" Target="../media/image27.emf"/><Relationship Id="rId15" Type="http://schemas.openxmlformats.org/officeDocument/2006/relationships/image" Target="../media/image29.emf"/><Relationship Id="rId19" Type="http://schemas.openxmlformats.org/officeDocument/2006/relationships/image" Target="../media/image33.emf"/><Relationship Id="rId4" Type="http://schemas.openxmlformats.org/officeDocument/2006/relationships/customXml" Target="../ink/ink3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customXml" Target="../ink/ink43.xml"/><Relationship Id="rId18" Type="http://schemas.openxmlformats.org/officeDocument/2006/relationships/image" Target="../media/image41.emf"/><Relationship Id="rId26" Type="http://schemas.openxmlformats.org/officeDocument/2006/relationships/image" Target="../media/image45.emf"/><Relationship Id="rId3" Type="http://schemas.openxmlformats.org/officeDocument/2006/relationships/customXml" Target="../ink/ink38.xml"/><Relationship Id="rId21" Type="http://schemas.openxmlformats.org/officeDocument/2006/relationships/customXml" Target="../ink/ink47.xml"/><Relationship Id="rId34" Type="http://schemas.openxmlformats.org/officeDocument/2006/relationships/image" Target="../media/image49.emf"/><Relationship Id="rId7" Type="http://schemas.openxmlformats.org/officeDocument/2006/relationships/customXml" Target="../ink/ink40.xml"/><Relationship Id="rId12" Type="http://schemas.openxmlformats.org/officeDocument/2006/relationships/image" Target="../media/image38.emf"/><Relationship Id="rId17" Type="http://schemas.openxmlformats.org/officeDocument/2006/relationships/customXml" Target="../ink/ink45.xml"/><Relationship Id="rId25" Type="http://schemas.openxmlformats.org/officeDocument/2006/relationships/customXml" Target="../ink/ink49.xml"/><Relationship Id="rId33" Type="http://schemas.openxmlformats.org/officeDocument/2006/relationships/customXml" Target="../ink/ink53.xml"/><Relationship Id="rId38" Type="http://schemas.openxmlformats.org/officeDocument/2006/relationships/image" Target="../media/image51.emf"/><Relationship Id="rId2" Type="http://schemas.openxmlformats.org/officeDocument/2006/relationships/image" Target="../media/image14.png"/><Relationship Id="rId16" Type="http://schemas.openxmlformats.org/officeDocument/2006/relationships/image" Target="../media/image40.emf"/><Relationship Id="rId20" Type="http://schemas.openxmlformats.org/officeDocument/2006/relationships/image" Target="../media/image42.emf"/><Relationship Id="rId29" Type="http://schemas.openxmlformats.org/officeDocument/2006/relationships/customXml" Target="../ink/ink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11" Type="http://schemas.openxmlformats.org/officeDocument/2006/relationships/customXml" Target="../ink/ink42.xml"/><Relationship Id="rId24" Type="http://schemas.openxmlformats.org/officeDocument/2006/relationships/image" Target="../media/image44.emf"/><Relationship Id="rId32" Type="http://schemas.openxmlformats.org/officeDocument/2006/relationships/image" Target="../media/image48.emf"/><Relationship Id="rId37" Type="http://schemas.openxmlformats.org/officeDocument/2006/relationships/customXml" Target="../ink/ink55.xml"/><Relationship Id="rId5" Type="http://schemas.openxmlformats.org/officeDocument/2006/relationships/customXml" Target="../ink/ink39.xml"/><Relationship Id="rId15" Type="http://schemas.openxmlformats.org/officeDocument/2006/relationships/customXml" Target="../ink/ink44.xml"/><Relationship Id="rId23" Type="http://schemas.openxmlformats.org/officeDocument/2006/relationships/customXml" Target="../ink/ink48.xml"/><Relationship Id="rId28" Type="http://schemas.openxmlformats.org/officeDocument/2006/relationships/image" Target="../media/image46.emf"/><Relationship Id="rId36" Type="http://schemas.openxmlformats.org/officeDocument/2006/relationships/image" Target="../media/image50.emf"/><Relationship Id="rId10" Type="http://schemas.openxmlformats.org/officeDocument/2006/relationships/image" Target="../media/image37.emf"/><Relationship Id="rId19" Type="http://schemas.openxmlformats.org/officeDocument/2006/relationships/customXml" Target="../ink/ink46.xml"/><Relationship Id="rId31" Type="http://schemas.openxmlformats.org/officeDocument/2006/relationships/customXml" Target="../ink/ink52.xml"/><Relationship Id="rId4" Type="http://schemas.openxmlformats.org/officeDocument/2006/relationships/image" Target="../media/image34.emf"/><Relationship Id="rId9" Type="http://schemas.openxmlformats.org/officeDocument/2006/relationships/customXml" Target="../ink/ink41.xml"/><Relationship Id="rId14" Type="http://schemas.openxmlformats.org/officeDocument/2006/relationships/image" Target="../media/image39.emf"/><Relationship Id="rId22" Type="http://schemas.openxmlformats.org/officeDocument/2006/relationships/image" Target="../media/image43.emf"/><Relationship Id="rId27" Type="http://schemas.openxmlformats.org/officeDocument/2006/relationships/customXml" Target="../ink/ink50.xml"/><Relationship Id="rId30" Type="http://schemas.openxmlformats.org/officeDocument/2006/relationships/image" Target="../media/image47.emf"/><Relationship Id="rId35" Type="http://schemas.openxmlformats.org/officeDocument/2006/relationships/customXml" Target="../ink/ink5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3.emf"/><Relationship Id="rId4" Type="http://schemas.openxmlformats.org/officeDocument/2006/relationships/customXml" Target="../ink/ink1.xml"/><Relationship Id="rId9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6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2.xml"/><Relationship Id="rId18" Type="http://schemas.openxmlformats.org/officeDocument/2006/relationships/image" Target="../media/image62.emf"/><Relationship Id="rId26" Type="http://schemas.openxmlformats.org/officeDocument/2006/relationships/image" Target="../media/image66.emf"/><Relationship Id="rId39" Type="http://schemas.openxmlformats.org/officeDocument/2006/relationships/customXml" Target="../ink/ink75.xml"/><Relationship Id="rId21" Type="http://schemas.openxmlformats.org/officeDocument/2006/relationships/customXml" Target="../ink/ink66.xml"/><Relationship Id="rId34" Type="http://schemas.openxmlformats.org/officeDocument/2006/relationships/image" Target="../media/image70.emf"/><Relationship Id="rId42" Type="http://schemas.openxmlformats.org/officeDocument/2006/relationships/image" Target="../media/image74.emf"/><Relationship Id="rId47" Type="http://schemas.openxmlformats.org/officeDocument/2006/relationships/customXml" Target="../ink/ink79.xml"/><Relationship Id="rId50" Type="http://schemas.openxmlformats.org/officeDocument/2006/relationships/image" Target="../media/image78.emf"/><Relationship Id="rId55" Type="http://schemas.openxmlformats.org/officeDocument/2006/relationships/customXml" Target="../ink/ink83.xml"/><Relationship Id="rId7" Type="http://schemas.openxmlformats.org/officeDocument/2006/relationships/customXml" Target="../ink/ink59.xml"/><Relationship Id="rId12" Type="http://schemas.openxmlformats.org/officeDocument/2006/relationships/image" Target="../media/image59.emf"/><Relationship Id="rId17" Type="http://schemas.openxmlformats.org/officeDocument/2006/relationships/customXml" Target="../ink/ink64.xml"/><Relationship Id="rId25" Type="http://schemas.openxmlformats.org/officeDocument/2006/relationships/customXml" Target="../ink/ink68.xml"/><Relationship Id="rId33" Type="http://schemas.openxmlformats.org/officeDocument/2006/relationships/customXml" Target="../ink/ink72.xml"/><Relationship Id="rId38" Type="http://schemas.openxmlformats.org/officeDocument/2006/relationships/image" Target="../media/image72.emf"/><Relationship Id="rId46" Type="http://schemas.openxmlformats.org/officeDocument/2006/relationships/image" Target="../media/image76.emf"/><Relationship Id="rId59" Type="http://schemas.openxmlformats.org/officeDocument/2006/relationships/customXml" Target="../ink/ink85.xml"/><Relationship Id="rId2" Type="http://schemas.openxmlformats.org/officeDocument/2006/relationships/image" Target="../media/image17.png"/><Relationship Id="rId16" Type="http://schemas.openxmlformats.org/officeDocument/2006/relationships/image" Target="../media/image61.emf"/><Relationship Id="rId20" Type="http://schemas.openxmlformats.org/officeDocument/2006/relationships/image" Target="../media/image63.emf"/><Relationship Id="rId29" Type="http://schemas.openxmlformats.org/officeDocument/2006/relationships/customXml" Target="../ink/ink70.xml"/><Relationship Id="rId41" Type="http://schemas.openxmlformats.org/officeDocument/2006/relationships/customXml" Target="../ink/ink76.xml"/><Relationship Id="rId54" Type="http://schemas.openxmlformats.org/officeDocument/2006/relationships/image" Target="../media/image8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11" Type="http://schemas.openxmlformats.org/officeDocument/2006/relationships/customXml" Target="../ink/ink61.xml"/><Relationship Id="rId24" Type="http://schemas.openxmlformats.org/officeDocument/2006/relationships/image" Target="../media/image65.emf"/><Relationship Id="rId32" Type="http://schemas.openxmlformats.org/officeDocument/2006/relationships/image" Target="../media/image69.emf"/><Relationship Id="rId37" Type="http://schemas.openxmlformats.org/officeDocument/2006/relationships/customXml" Target="../ink/ink74.xml"/><Relationship Id="rId40" Type="http://schemas.openxmlformats.org/officeDocument/2006/relationships/image" Target="../media/image73.emf"/><Relationship Id="rId45" Type="http://schemas.openxmlformats.org/officeDocument/2006/relationships/customXml" Target="../ink/ink78.xml"/><Relationship Id="rId53" Type="http://schemas.openxmlformats.org/officeDocument/2006/relationships/customXml" Target="../ink/ink82.xml"/><Relationship Id="rId58" Type="http://schemas.openxmlformats.org/officeDocument/2006/relationships/image" Target="../media/image82.emf"/><Relationship Id="rId5" Type="http://schemas.openxmlformats.org/officeDocument/2006/relationships/customXml" Target="../ink/ink58.xml"/><Relationship Id="rId15" Type="http://schemas.openxmlformats.org/officeDocument/2006/relationships/customXml" Target="../ink/ink63.xml"/><Relationship Id="rId23" Type="http://schemas.openxmlformats.org/officeDocument/2006/relationships/customXml" Target="../ink/ink67.xml"/><Relationship Id="rId28" Type="http://schemas.openxmlformats.org/officeDocument/2006/relationships/image" Target="../media/image67.emf"/><Relationship Id="rId36" Type="http://schemas.openxmlformats.org/officeDocument/2006/relationships/image" Target="../media/image71.emf"/><Relationship Id="rId49" Type="http://schemas.openxmlformats.org/officeDocument/2006/relationships/customXml" Target="../ink/ink80.xml"/><Relationship Id="rId57" Type="http://schemas.openxmlformats.org/officeDocument/2006/relationships/customXml" Target="../ink/ink84.xml"/><Relationship Id="rId10" Type="http://schemas.openxmlformats.org/officeDocument/2006/relationships/image" Target="../media/image58.emf"/><Relationship Id="rId19" Type="http://schemas.openxmlformats.org/officeDocument/2006/relationships/customXml" Target="../ink/ink65.xml"/><Relationship Id="rId31" Type="http://schemas.openxmlformats.org/officeDocument/2006/relationships/customXml" Target="../ink/ink71.xml"/><Relationship Id="rId44" Type="http://schemas.openxmlformats.org/officeDocument/2006/relationships/image" Target="../media/image75.emf"/><Relationship Id="rId52" Type="http://schemas.openxmlformats.org/officeDocument/2006/relationships/image" Target="../media/image79.emf"/><Relationship Id="rId60" Type="http://schemas.openxmlformats.org/officeDocument/2006/relationships/image" Target="../media/image83.emf"/><Relationship Id="rId4" Type="http://schemas.openxmlformats.org/officeDocument/2006/relationships/image" Target="../media/image55.emf"/><Relationship Id="rId9" Type="http://schemas.openxmlformats.org/officeDocument/2006/relationships/customXml" Target="../ink/ink60.xml"/><Relationship Id="rId14" Type="http://schemas.openxmlformats.org/officeDocument/2006/relationships/image" Target="../media/image60.emf"/><Relationship Id="rId22" Type="http://schemas.openxmlformats.org/officeDocument/2006/relationships/image" Target="../media/image64.emf"/><Relationship Id="rId27" Type="http://schemas.openxmlformats.org/officeDocument/2006/relationships/customXml" Target="../ink/ink69.xml"/><Relationship Id="rId30" Type="http://schemas.openxmlformats.org/officeDocument/2006/relationships/image" Target="../media/image68.emf"/><Relationship Id="rId35" Type="http://schemas.openxmlformats.org/officeDocument/2006/relationships/customXml" Target="../ink/ink73.xml"/><Relationship Id="rId43" Type="http://schemas.openxmlformats.org/officeDocument/2006/relationships/customXml" Target="../ink/ink77.xml"/><Relationship Id="rId48" Type="http://schemas.openxmlformats.org/officeDocument/2006/relationships/image" Target="../media/image77.emf"/><Relationship Id="rId56" Type="http://schemas.openxmlformats.org/officeDocument/2006/relationships/image" Target="../media/image81.emf"/><Relationship Id="rId8" Type="http://schemas.openxmlformats.org/officeDocument/2006/relationships/image" Target="../media/image57.emf"/><Relationship Id="rId51" Type="http://schemas.openxmlformats.org/officeDocument/2006/relationships/customXml" Target="../ink/ink81.xml"/><Relationship Id="rId3" Type="http://schemas.openxmlformats.org/officeDocument/2006/relationships/customXml" Target="../ink/ink5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emf"/><Relationship Id="rId7" Type="http://schemas.openxmlformats.org/officeDocument/2006/relationships/image" Target="../media/image127.emf"/><Relationship Id="rId2" Type="http://schemas.openxmlformats.org/officeDocument/2006/relationships/customXml" Target="../ink/ink8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8.xml"/><Relationship Id="rId5" Type="http://schemas.openxmlformats.org/officeDocument/2006/relationships/image" Target="../media/image126.emf"/><Relationship Id="rId4" Type="http://schemas.openxmlformats.org/officeDocument/2006/relationships/customXml" Target="../ink/ink8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ustomXml" Target="../ink/ink91.xml"/><Relationship Id="rId13" Type="http://schemas.openxmlformats.org/officeDocument/2006/relationships/image" Target="../media/image251.emf"/><Relationship Id="rId18" Type="http://schemas.openxmlformats.org/officeDocument/2006/relationships/customXml" Target="../ink/ink96.xml"/><Relationship Id="rId3" Type="http://schemas.openxmlformats.org/officeDocument/2006/relationships/image" Target="../media/image110.png"/><Relationship Id="rId63" Type="http://schemas.openxmlformats.org/officeDocument/2006/relationships/image" Target="../media/image158.emf"/><Relationship Id="rId7" Type="http://schemas.openxmlformats.org/officeDocument/2006/relationships/image" Target="../media/image220.emf"/><Relationship Id="rId12" Type="http://schemas.openxmlformats.org/officeDocument/2006/relationships/customXml" Target="../ink/ink93.xml"/><Relationship Id="rId17" Type="http://schemas.openxmlformats.org/officeDocument/2006/relationships/image" Target="../media/image270.emf"/><Relationship Id="rId2" Type="http://schemas.openxmlformats.org/officeDocument/2006/relationships/notesSlide" Target="../notesSlides/notesSlide17.xml"/><Relationship Id="rId16" Type="http://schemas.openxmlformats.org/officeDocument/2006/relationships/customXml" Target="../ink/ink95.xml"/><Relationship Id="rId20" Type="http://schemas.openxmlformats.org/officeDocument/2006/relationships/customXml" Target="../ink/ink9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0.xml"/><Relationship Id="rId11" Type="http://schemas.openxmlformats.org/officeDocument/2006/relationships/image" Target="../media/image241.emf"/><Relationship Id="rId5" Type="http://schemas.openxmlformats.org/officeDocument/2006/relationships/image" Target="../media/image210.emf"/><Relationship Id="rId15" Type="http://schemas.openxmlformats.org/officeDocument/2006/relationships/image" Target="../media/image260.emf"/><Relationship Id="rId10" Type="http://schemas.openxmlformats.org/officeDocument/2006/relationships/customXml" Target="../ink/ink92.xml"/><Relationship Id="rId19" Type="http://schemas.openxmlformats.org/officeDocument/2006/relationships/image" Target="../media/image280.emf"/><Relationship Id="rId4" Type="http://schemas.openxmlformats.org/officeDocument/2006/relationships/customXml" Target="../ink/ink89.xml"/><Relationship Id="rId9" Type="http://schemas.openxmlformats.org/officeDocument/2006/relationships/image" Target="../media/image231.emf"/><Relationship Id="rId14" Type="http://schemas.openxmlformats.org/officeDocument/2006/relationships/customXml" Target="../ink/ink9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7" Type="http://schemas.openxmlformats.org/officeDocument/2006/relationships/image" Target="../media/image62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9.xml"/><Relationship Id="rId5" Type="http://schemas.openxmlformats.org/officeDocument/2006/relationships/image" Target="../media/image510.emf"/><Relationship Id="rId4" Type="http://schemas.openxmlformats.org/officeDocument/2006/relationships/customXml" Target="../ink/ink9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2.xml"/><Relationship Id="rId13" Type="http://schemas.openxmlformats.org/officeDocument/2006/relationships/image" Target="../media/image680.emf"/><Relationship Id="rId18" Type="http://schemas.openxmlformats.org/officeDocument/2006/relationships/customXml" Target="../ink/ink107.xml"/><Relationship Id="rId3" Type="http://schemas.openxmlformats.org/officeDocument/2006/relationships/image" Target="../media/image150.png"/><Relationship Id="rId21" Type="http://schemas.openxmlformats.org/officeDocument/2006/relationships/image" Target="../media/image720.emf"/><Relationship Id="rId7" Type="http://schemas.openxmlformats.org/officeDocument/2006/relationships/image" Target="../media/image650.emf"/><Relationship Id="rId12" Type="http://schemas.openxmlformats.org/officeDocument/2006/relationships/customXml" Target="../ink/ink104.xml"/><Relationship Id="rId17" Type="http://schemas.openxmlformats.org/officeDocument/2006/relationships/image" Target="../media/image700.emf"/><Relationship Id="rId2" Type="http://schemas.openxmlformats.org/officeDocument/2006/relationships/notesSlide" Target="../notesSlides/notesSlide25.xml"/><Relationship Id="rId16" Type="http://schemas.openxmlformats.org/officeDocument/2006/relationships/customXml" Target="../ink/ink106.xml"/><Relationship Id="rId20" Type="http://schemas.openxmlformats.org/officeDocument/2006/relationships/customXml" Target="../ink/ink10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1.xml"/><Relationship Id="rId11" Type="http://schemas.openxmlformats.org/officeDocument/2006/relationships/image" Target="../media/image670.emf"/><Relationship Id="rId5" Type="http://schemas.openxmlformats.org/officeDocument/2006/relationships/image" Target="../media/image640.emf"/><Relationship Id="rId15" Type="http://schemas.openxmlformats.org/officeDocument/2006/relationships/image" Target="../media/image690.emf"/><Relationship Id="rId10" Type="http://schemas.openxmlformats.org/officeDocument/2006/relationships/customXml" Target="../ink/ink103.xml"/><Relationship Id="rId19" Type="http://schemas.openxmlformats.org/officeDocument/2006/relationships/image" Target="../media/image710.emf"/><Relationship Id="rId4" Type="http://schemas.openxmlformats.org/officeDocument/2006/relationships/customXml" Target="../ink/ink100.xml"/><Relationship Id="rId9" Type="http://schemas.openxmlformats.org/officeDocument/2006/relationships/image" Target="../media/image660.emf"/><Relationship Id="rId14" Type="http://schemas.openxmlformats.org/officeDocument/2006/relationships/customXml" Target="../ink/ink10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c.gatech.edu/~bcousins/volume.html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1.xml"/><Relationship Id="rId13" Type="http://schemas.openxmlformats.org/officeDocument/2006/relationships/image" Target="../media/image280.emf"/><Relationship Id="rId3" Type="http://schemas.openxmlformats.org/officeDocument/2006/relationships/image" Target="../media/image29.png"/><Relationship Id="rId7" Type="http://schemas.openxmlformats.org/officeDocument/2006/relationships/image" Target="../media/image241.emf"/><Relationship Id="rId12" Type="http://schemas.openxmlformats.org/officeDocument/2006/relationships/customXml" Target="../ink/ink11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0.xml"/><Relationship Id="rId11" Type="http://schemas.openxmlformats.org/officeDocument/2006/relationships/image" Target="../media/image270.emf"/><Relationship Id="rId5" Type="http://schemas.openxmlformats.org/officeDocument/2006/relationships/image" Target="../media/image231.emf"/><Relationship Id="rId10" Type="http://schemas.openxmlformats.org/officeDocument/2006/relationships/customXml" Target="../ink/ink112.xml"/><Relationship Id="rId4" Type="http://schemas.openxmlformats.org/officeDocument/2006/relationships/customXml" Target="../ink/ink109.xml"/><Relationship Id="rId9" Type="http://schemas.openxmlformats.org/officeDocument/2006/relationships/image" Target="../media/image26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581400"/>
            <a:ext cx="6858000" cy="99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Sampling and Volume Computation in High Dimension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124450"/>
            <a:ext cx="6858000" cy="590550"/>
          </a:xfrm>
        </p:spPr>
        <p:txBody>
          <a:bodyPr>
            <a:normAutofit/>
          </a:bodyPr>
          <a:lstStyle/>
          <a:p>
            <a:r>
              <a:rPr lang="en-US" dirty="0" smtClean="0"/>
              <a:t>Santosh </a:t>
            </a:r>
            <a:r>
              <a:rPr lang="en-US" dirty="0" err="1" smtClean="0"/>
              <a:t>Vempala</a:t>
            </a:r>
            <a:r>
              <a:rPr lang="en-US" dirty="0" smtClean="0"/>
              <a:t>, Georgia Tech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5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4: Rounding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8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Input: function f: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→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𝑅</m:t>
                    </m:r>
                  </m:oMath>
                </a14:m>
                <a:r>
                  <a:rPr lang="en-US" sz="2800" dirty="0" smtClean="0"/>
                  <a:t> specified </a:t>
                </a:r>
                <a:r>
                  <a:rPr lang="en-US" sz="2800" dirty="0"/>
                  <a:t>by an oracle, 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	    point </a:t>
                </a:r>
                <a:r>
                  <a:rPr lang="en-US" sz="2800" dirty="0"/>
                  <a:t>x, error parameter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/>
                      </a:rPr>
                      <m:t>ε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 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Output: </a:t>
                </a:r>
                <a:r>
                  <a:rPr lang="en-US" sz="2800" dirty="0">
                    <a:solidFill>
                      <a:srgbClr val="FF0000"/>
                    </a:solidFill>
                  </a:rPr>
                  <a:t>An affine transformation </a:t>
                </a:r>
                <a:r>
                  <a:rPr lang="en-US" sz="2800" dirty="0"/>
                  <a:t>that approximately </a:t>
                </a:r>
                <a:r>
                  <a:rPr lang="en-US" sz="2800" dirty="0" smtClean="0"/>
                  <a:t>“rounds” f, between two balls.</a:t>
                </a:r>
                <a:endParaRPr lang="en-US" sz="2800" dirty="0"/>
              </a:p>
            </p:txBody>
          </p:sp>
        </mc:Choice>
        <mc:Fallback xmlns="">
          <p:sp>
            <p:nvSpPr>
              <p:cNvPr id="165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481" t="-1235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50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5: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26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Input: </a:t>
                </a:r>
                <a:r>
                  <a:rPr lang="en-US" sz="2800" dirty="0" err="1"/>
                  <a:t>i.i.d</a:t>
                </a:r>
                <a:r>
                  <a:rPr lang="en-US" sz="2800" dirty="0"/>
                  <a:t>. points </a:t>
                </a:r>
                <a:r>
                  <a:rPr lang="en-US" sz="2800" dirty="0" smtClean="0"/>
                  <a:t>with labels </a:t>
                </a:r>
                <a:r>
                  <a:rPr lang="en-US" sz="2800" dirty="0"/>
                  <a:t>from </a:t>
                </a:r>
                <a:r>
                  <a:rPr lang="en-US" sz="2800" dirty="0" smtClean="0"/>
                  <a:t>an unknown </a:t>
                </a:r>
                <a:r>
                  <a:rPr lang="en-US" sz="2800" dirty="0"/>
                  <a:t>distribution, error parameter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/>
                      </a:rPr>
                      <m:t>ε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Output</a:t>
                </a:r>
                <a:r>
                  <a:rPr lang="en-US" sz="2800" dirty="0"/>
                  <a:t>: </a:t>
                </a:r>
                <a:r>
                  <a:rPr lang="en-US" sz="2800" dirty="0">
                    <a:solidFill>
                      <a:srgbClr val="FF0000"/>
                    </a:solidFill>
                  </a:rPr>
                  <a:t>A rule to correctly label </a:t>
                </a:r>
                <a:r>
                  <a:rPr lang="en-US" sz="2800" dirty="0"/>
                  <a:t>1-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/>
                      </a:rPr>
                      <m:t>ε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of </a:t>
                </a:r>
                <a:r>
                  <a:rPr lang="en-US" sz="2800" dirty="0"/>
                  <a:t>the input distribution.</a:t>
                </a:r>
              </a:p>
              <a:p>
                <a:pPr marL="609600" indent="-609600"/>
                <a:endParaRPr lang="en-US" dirty="0"/>
              </a:p>
            </p:txBody>
          </p:sp>
        </mc:Choice>
        <mc:Fallback xmlns="">
          <p:sp>
            <p:nvSpPr>
              <p:cNvPr id="139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48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564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High-dimensional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Integration (volume</a:t>
            </a:r>
            <a:r>
              <a:rPr lang="en-US" dirty="0" smtClean="0"/>
              <a:t>)</a:t>
            </a:r>
          </a:p>
          <a:p>
            <a:r>
              <a:rPr lang="en-US" dirty="0" smtClean="0"/>
              <a:t>Optimization</a:t>
            </a:r>
          </a:p>
          <a:p>
            <a:r>
              <a:rPr lang="en-US" dirty="0" smtClean="0"/>
              <a:t>Learning</a:t>
            </a:r>
          </a:p>
          <a:p>
            <a:r>
              <a:rPr lang="en-US" dirty="0" smtClean="0"/>
              <a:t>Rounding </a:t>
            </a:r>
          </a:p>
          <a:p>
            <a:r>
              <a:rPr lang="en-US" dirty="0" smtClean="0"/>
              <a:t>Sampling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All intractable in general, even to approximate.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Q. What </a:t>
            </a:r>
            <a:r>
              <a:rPr lang="en-US" sz="2800" dirty="0" smtClean="0">
                <a:solidFill>
                  <a:srgbClr val="FF0000"/>
                </a:solidFill>
              </a:rPr>
              <a:t>structure</a:t>
            </a:r>
            <a:r>
              <a:rPr lang="en-US" sz="2800" dirty="0" smtClean="0"/>
              <a:t> </a:t>
            </a:r>
            <a:r>
              <a:rPr lang="en-US" sz="2800" dirty="0"/>
              <a:t>makes </a:t>
            </a:r>
            <a:r>
              <a:rPr lang="en-US" sz="2800" dirty="0" smtClean="0"/>
              <a:t>high-dimensional problems </a:t>
            </a:r>
            <a:r>
              <a:rPr lang="en-US" sz="2800" dirty="0">
                <a:solidFill>
                  <a:srgbClr val="FF0000"/>
                </a:solidFill>
              </a:rPr>
              <a:t>computationally tractable</a:t>
            </a:r>
            <a:r>
              <a:rPr lang="en-US" sz="2800" dirty="0" smtClean="0"/>
              <a:t>? </a:t>
            </a:r>
            <a:r>
              <a:rPr lang="en-US" sz="2400" dirty="0" smtClean="0"/>
              <a:t>(</a:t>
            </a:r>
            <a:r>
              <a:rPr lang="en-US" sz="2400" dirty="0"/>
              <a:t>i.e., solvable with polynomial complexity)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800" b="1" dirty="0" smtClean="0">
                <a:solidFill>
                  <a:srgbClr val="7030A0"/>
                </a:solidFill>
              </a:rPr>
              <a:t>Convexity</a:t>
            </a:r>
            <a:r>
              <a:rPr lang="en-US" sz="2800" dirty="0" smtClean="0">
                <a:solidFill>
                  <a:srgbClr val="7030A0"/>
                </a:solidFill>
              </a:rPr>
              <a:t> and its extensions appear to be the </a:t>
            </a:r>
            <a:r>
              <a:rPr lang="en-US" sz="2800" dirty="0">
                <a:solidFill>
                  <a:srgbClr val="7030A0"/>
                </a:solidFill>
              </a:rPr>
              <a:t>frontier of polynomial-time </a:t>
            </a:r>
            <a:r>
              <a:rPr lang="en-US" sz="2800" dirty="0" smtClean="0">
                <a:solidFill>
                  <a:srgbClr val="7030A0"/>
                </a:solidFill>
              </a:rPr>
              <a:t>solvability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210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Part 1. Intro to high dimension and convexity</a:t>
            </a:r>
          </a:p>
          <a:p>
            <a:pPr lvl="1"/>
            <a:r>
              <a:rPr lang="en-US" dirty="0" smtClean="0"/>
              <a:t>Volume distribution, </a:t>
            </a:r>
            <a:r>
              <a:rPr lang="en-US" dirty="0" err="1" smtClean="0"/>
              <a:t>logconcavity</a:t>
            </a:r>
            <a:endParaRPr lang="en-US" dirty="0" smtClean="0"/>
          </a:p>
          <a:p>
            <a:pPr lvl="1"/>
            <a:r>
              <a:rPr lang="en-US" dirty="0" smtClean="0"/>
              <a:t>Ellipsoids</a:t>
            </a:r>
          </a:p>
          <a:p>
            <a:pPr lvl="1"/>
            <a:r>
              <a:rPr lang="en-US" dirty="0" smtClean="0"/>
              <a:t>Lower bounds</a:t>
            </a:r>
          </a:p>
          <a:p>
            <a:r>
              <a:rPr lang="en-US" dirty="0" smtClean="0"/>
              <a:t>Part 2. Algorithms</a:t>
            </a:r>
          </a:p>
          <a:p>
            <a:pPr lvl="1"/>
            <a:r>
              <a:rPr lang="en-US" dirty="0" smtClean="0"/>
              <a:t>Rounding</a:t>
            </a:r>
          </a:p>
          <a:p>
            <a:pPr lvl="1"/>
            <a:r>
              <a:rPr lang="en-US" dirty="0" smtClean="0"/>
              <a:t>Volume/Integration</a:t>
            </a:r>
          </a:p>
          <a:p>
            <a:pPr lvl="1"/>
            <a:r>
              <a:rPr lang="en-US" dirty="0" smtClean="0"/>
              <a:t>Optimization</a:t>
            </a:r>
          </a:p>
          <a:p>
            <a:pPr lvl="1"/>
            <a:r>
              <a:rPr lang="en-US" dirty="0" smtClean="0"/>
              <a:t>Sampling</a:t>
            </a:r>
          </a:p>
          <a:p>
            <a:r>
              <a:rPr lang="en-US" dirty="0" smtClean="0"/>
              <a:t>Part 3. Probability</a:t>
            </a:r>
          </a:p>
          <a:p>
            <a:pPr lvl="1"/>
            <a:r>
              <a:rPr lang="en-US" dirty="0" smtClean="0"/>
              <a:t>Markov chains</a:t>
            </a:r>
          </a:p>
          <a:p>
            <a:pPr lvl="1"/>
            <a:r>
              <a:rPr lang="en-US" dirty="0" smtClean="0"/>
              <a:t>Conductance</a:t>
            </a:r>
          </a:p>
          <a:p>
            <a:pPr lvl="1"/>
            <a:r>
              <a:rPr lang="en-US" dirty="0" smtClean="0"/>
              <a:t>Mixing of ball walk</a:t>
            </a:r>
          </a:p>
          <a:p>
            <a:pPr lvl="1"/>
            <a:r>
              <a:rPr lang="en-US" dirty="0" smtClean="0"/>
              <a:t>Mixing of hit-and-run</a:t>
            </a:r>
          </a:p>
          <a:p>
            <a:r>
              <a:rPr lang="en-US" dirty="0" smtClean="0"/>
              <a:t>Part 4. Geometry</a:t>
            </a:r>
          </a:p>
          <a:p>
            <a:pPr lvl="1"/>
            <a:r>
              <a:rPr lang="en-US" dirty="0" err="1" smtClean="0"/>
              <a:t>Isoperimetry</a:t>
            </a:r>
            <a:endParaRPr lang="en-US" dirty="0" smtClean="0"/>
          </a:p>
          <a:p>
            <a:pPr lvl="1"/>
            <a:r>
              <a:rPr lang="en-US" dirty="0" smtClean="0"/>
              <a:t>Concentration</a:t>
            </a:r>
          </a:p>
          <a:p>
            <a:pPr lvl="1"/>
            <a:r>
              <a:rPr lang="en-US" dirty="0" smtClean="0"/>
              <a:t>Localization and applications</a:t>
            </a:r>
          </a:p>
          <a:p>
            <a:r>
              <a:rPr lang="en-US" dirty="0" smtClean="0"/>
              <a:t>Open problems</a:t>
            </a:r>
          </a:p>
        </p:txBody>
      </p:sp>
    </p:spTree>
    <p:extLst>
      <p:ext uri="{BB962C8B-B14F-4D97-AF65-F5344CB8AC3E}">
        <p14:creationId xmlns:p14="http://schemas.microsoft.com/office/powerpoint/2010/main" val="73418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 err="1" smtClean="0"/>
              <a:t>o..old</a:t>
            </a:r>
            <a:r>
              <a:rPr lang="en-US" dirty="0" smtClean="0"/>
              <a:t> </a:t>
            </a:r>
            <a:r>
              <a:rPr lang="en-US" dirty="0"/>
              <a:t>p</a:t>
            </a:r>
            <a:r>
              <a:rPr lang="en-US" dirty="0" smtClean="0"/>
              <a:t>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Given a measurable, compact set K in n-dimensional space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𝜖</m:t>
                    </m:r>
                    <m:r>
                      <a:rPr lang="en-US" sz="2400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2400" dirty="0" smtClean="0"/>
                  <a:t>, find a number A such that: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𝜖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volume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𝐾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≤ </m:t>
                      </m:r>
                      <m:r>
                        <a:rPr lang="en-US" sz="2800" b="0" i="1" smtClean="0">
                          <a:latin typeface="Cambria Math"/>
                        </a:rPr>
                        <m:t>𝐴</m:t>
                      </m:r>
                      <m:r>
                        <a:rPr lang="en-US" sz="2800" b="0" i="1" smtClean="0">
                          <a:latin typeface="Cambria Math"/>
                        </a:rPr>
                        <m:t> ≤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𝜖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volume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en-US" sz="2800" b="0" dirty="0" smtClean="0"/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r>
                  <a:rPr lang="en-US" sz="2400" b="0" dirty="0" smtClean="0"/>
                  <a:t>K is given by a well-guaranteed membershi</a:t>
                </a:r>
                <a:r>
                  <a:rPr lang="en-US" sz="2400" dirty="0" smtClean="0"/>
                  <a:t>p oracle.</a:t>
                </a:r>
                <a:endParaRPr lang="en-US" sz="24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64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769760" y="4876800"/>
              <a:ext cx="3186720" cy="1300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52840" y="4871400"/>
                <a:ext cx="3220560" cy="13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/>
              <p14:cNvContentPartPr/>
              <p14:nvPr/>
            </p14:nvContentPartPr>
            <p14:xfrm>
              <a:off x="2515320" y="5410200"/>
              <a:ext cx="490680" cy="5914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99120" y="5395809"/>
                <a:ext cx="524160" cy="622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/>
              <p14:cNvContentPartPr/>
              <p14:nvPr/>
            </p14:nvContentPartPr>
            <p14:xfrm>
              <a:off x="2731680" y="5715000"/>
              <a:ext cx="21600" cy="176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19080" y="5702400"/>
                <a:ext cx="39240" cy="4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270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Volume: first attempt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Divide and conquer: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Difficulty: number of parts grows exponentially in n.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2319120" y="2061720"/>
              <a:ext cx="4536360" cy="2265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13000" y="2048760"/>
                <a:ext cx="4553280" cy="22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/>
              <p14:cNvContentPartPr/>
              <p14:nvPr/>
            </p14:nvContentPartPr>
            <p14:xfrm>
              <a:off x="2284560" y="1977840"/>
              <a:ext cx="4185720" cy="500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81320" y="1969920"/>
                <a:ext cx="419364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/>
              <p14:cNvContentPartPr/>
              <p14:nvPr/>
            </p14:nvContentPartPr>
            <p14:xfrm>
              <a:off x="1836000" y="2508480"/>
              <a:ext cx="5633640" cy="522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32760" y="2499480"/>
                <a:ext cx="56401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3"/>
              <p14:cNvContentPartPr/>
              <p14:nvPr/>
            </p14:nvContentPartPr>
            <p14:xfrm>
              <a:off x="1860840" y="3213000"/>
              <a:ext cx="5623560" cy="759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56160" y="3201480"/>
                <a:ext cx="563148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/>
              <p14:cNvContentPartPr/>
              <p14:nvPr/>
            </p14:nvContentPartPr>
            <p14:xfrm>
              <a:off x="2101680" y="3780000"/>
              <a:ext cx="5493240" cy="16092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98080" y="3768120"/>
                <a:ext cx="550008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7" name="Ink 26"/>
              <p14:cNvContentPartPr/>
              <p14:nvPr/>
            </p14:nvContentPartPr>
            <p14:xfrm>
              <a:off x="2293920" y="4441680"/>
              <a:ext cx="5191200" cy="939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87440" y="4429080"/>
                <a:ext cx="520164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9" name="Ink 38"/>
              <p14:cNvContentPartPr/>
              <p14:nvPr/>
            </p14:nvContentPartPr>
            <p14:xfrm>
              <a:off x="2227680" y="1999800"/>
              <a:ext cx="248400" cy="256824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15440" y="1991520"/>
                <a:ext cx="266040" cy="259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1" name="Ink 40"/>
              <p14:cNvContentPartPr/>
              <p14:nvPr/>
            </p14:nvContentPartPr>
            <p14:xfrm>
              <a:off x="2840400" y="2025000"/>
              <a:ext cx="85680" cy="243216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27800" y="2014560"/>
                <a:ext cx="109800" cy="245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4" name="Ink 43"/>
              <p14:cNvContentPartPr/>
              <p14:nvPr/>
            </p14:nvContentPartPr>
            <p14:xfrm>
              <a:off x="3517200" y="2059920"/>
              <a:ext cx="69120" cy="234648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04600" y="2054160"/>
                <a:ext cx="90720" cy="236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6" name="Ink 45"/>
              <p14:cNvContentPartPr/>
              <p14:nvPr/>
            </p14:nvContentPartPr>
            <p14:xfrm>
              <a:off x="4215600" y="2047320"/>
              <a:ext cx="41760" cy="241344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04080" y="2036520"/>
                <a:ext cx="67320" cy="243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7" name="Ink 46"/>
              <p14:cNvContentPartPr/>
              <p14:nvPr/>
            </p14:nvContentPartPr>
            <p14:xfrm>
              <a:off x="5094720" y="2061360"/>
              <a:ext cx="99000" cy="241200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90040" y="2052720"/>
                <a:ext cx="115920" cy="243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9" name="Ink 48"/>
              <p14:cNvContentPartPr/>
              <p14:nvPr/>
            </p14:nvContentPartPr>
            <p14:xfrm>
              <a:off x="5883480" y="2012040"/>
              <a:ext cx="195840" cy="249264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876640" y="2000520"/>
                <a:ext cx="210600" cy="251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" name="Ink 50"/>
              <p14:cNvContentPartPr/>
              <p14:nvPr/>
            </p14:nvContentPartPr>
            <p14:xfrm>
              <a:off x="6480360" y="2066040"/>
              <a:ext cx="85320" cy="249624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466680" y="2052720"/>
                <a:ext cx="112680" cy="252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3" name="Ink 52"/>
              <p14:cNvContentPartPr/>
              <p14:nvPr/>
            </p14:nvContentPartPr>
            <p14:xfrm>
              <a:off x="7007400" y="2516400"/>
              <a:ext cx="135360" cy="206928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002360" y="2507040"/>
                <a:ext cx="152280" cy="20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8" name="Ink 57"/>
              <p14:cNvContentPartPr/>
              <p14:nvPr/>
            </p14:nvContentPartPr>
            <p14:xfrm>
              <a:off x="2414160" y="2647440"/>
              <a:ext cx="240120" cy="29916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05160" y="2639880"/>
                <a:ext cx="25776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9" name="Ink 58"/>
              <p14:cNvContentPartPr/>
              <p14:nvPr/>
            </p14:nvContentPartPr>
            <p14:xfrm>
              <a:off x="2413440" y="3031920"/>
              <a:ext cx="83520" cy="2628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09120" y="3029040"/>
                <a:ext cx="910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1" name="Ink 60"/>
              <p14:cNvContentPartPr/>
              <p14:nvPr/>
            </p14:nvContentPartPr>
            <p14:xfrm>
              <a:off x="2888280" y="2614320"/>
              <a:ext cx="3376440" cy="63756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883960" y="2606040"/>
                <a:ext cx="3393000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2" name="Ink 61"/>
              <p14:cNvContentPartPr/>
              <p14:nvPr/>
            </p14:nvContentPartPr>
            <p14:xfrm>
              <a:off x="2561400" y="2935080"/>
              <a:ext cx="3810600" cy="130536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557800" y="2923920"/>
                <a:ext cx="3826800" cy="13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3" name="Ink 62"/>
              <p14:cNvContentPartPr/>
              <p14:nvPr/>
            </p14:nvContentPartPr>
            <p14:xfrm>
              <a:off x="3682800" y="2139120"/>
              <a:ext cx="1888560" cy="60156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670200" y="2126520"/>
                <a:ext cx="1912680" cy="61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257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Volume(unit cube) = 1</a:t>
                </a:r>
              </a:p>
              <a:p>
                <a:r>
                  <a:rPr lang="en-US" dirty="0" smtClean="0"/>
                  <a:t>Volume(unit ball)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~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0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 smtClean="0"/>
                  <a:t> 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drops exponentially with n.</a:t>
                </a:r>
              </a:p>
              <a:p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  <a:p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For any central </a:t>
                </a:r>
                <a:r>
                  <a:rPr lang="en-US" dirty="0" err="1" smtClean="0"/>
                  <a:t>hyperplane</a:t>
                </a:r>
                <a:r>
                  <a:rPr lang="en-US" dirty="0" smtClean="0"/>
                  <a:t>, most of the mass of the unit ball is within distance</a:t>
                </a:r>
                <a:r>
                  <a:rPr lang="en-US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/>
                  <a:t> . Section volume decays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 smtClean="0"/>
                  <a:t> at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from the origin.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105400"/>
              </a:xfrm>
              <a:blipFill rotWithShape="1">
                <a:blip r:embed="rId2"/>
                <a:stretch>
                  <a:fillRect l="-593" t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905000" y="2895600"/>
            <a:ext cx="9144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05000" y="28956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676400" y="3048000"/>
            <a:ext cx="1447800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14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1054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Volume(unit cube) = 1</a:t>
                </a:r>
              </a:p>
              <a:p>
                <a:r>
                  <a:rPr lang="en-US" dirty="0" smtClean="0"/>
                  <a:t>Volume(unit ball)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~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0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 smtClean="0"/>
                  <a:t> 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drops exponentially with n.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For any central </a:t>
                </a:r>
                <a:r>
                  <a:rPr lang="en-US" dirty="0" err="1" smtClean="0"/>
                  <a:t>hyperplane</a:t>
                </a:r>
                <a:r>
                  <a:rPr lang="en-US" dirty="0" smtClean="0"/>
                  <a:t>, most of the mass of the unit ball is within distance</a:t>
                </a:r>
                <a:r>
                  <a:rPr lang="en-US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/>
                  <a:t> .</a:t>
                </a:r>
              </a:p>
              <a:p>
                <a:endParaRPr lang="en-US" dirty="0" smtClean="0"/>
              </a:p>
              <a:p>
                <a:r>
                  <a:rPr lang="en-US" dirty="0"/>
                  <a:t>Most of the volume is near the boundary</a:t>
                </a:r>
                <a:r>
                  <a:rPr lang="en-US" dirty="0" smtClean="0"/>
                  <a:t>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vol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</a:rPr>
                            <m:t>ε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𝐾</m:t>
                      </m:r>
                      <m:r>
                        <a:rPr lang="en-US">
                          <a:latin typeface="Cambria Math"/>
                        </a:rPr>
                        <m:t>)= 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/>
                                </a:rPr>
                                <m:t>1−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</a:rPr>
                                <m:t>ε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vol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𝐾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So,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vol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vol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1−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ε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≥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/>
                          </a:rPr>
                          <m:t>1− 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ε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vol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𝐾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“Everything interesting for a convex body happens near its boundary” --- </a:t>
                </a:r>
                <a:r>
                  <a:rPr lang="en-US" dirty="0" err="1"/>
                  <a:t>Imre</a:t>
                </a:r>
                <a:r>
                  <a:rPr lang="en-US" dirty="0"/>
                  <a:t> </a:t>
                </a:r>
                <a:r>
                  <a:rPr lang="en-US" dirty="0" err="1"/>
                  <a:t>B</a:t>
                </a:r>
                <a:r>
                  <a:rPr lang="en-US" sz="3000" dirty="0" err="1">
                    <a:latin typeface="Calibri"/>
                  </a:rPr>
                  <a:t>ár</a:t>
                </a:r>
                <a:r>
                  <a:rPr lang="en-US" sz="2800" dirty="0" err="1">
                    <a:latin typeface="Calibri"/>
                  </a:rPr>
                  <a:t>á</a:t>
                </a:r>
                <a:r>
                  <a:rPr lang="en-US" dirty="0" err="1"/>
                  <a:t>ny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105400"/>
              </a:xfrm>
              <a:blipFill rotWithShape="1">
                <a:blip r:embed="rId2"/>
                <a:stretch>
                  <a:fillRect l="-296" t="-1909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696200" y="1295400"/>
            <a:ext cx="9144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696200" y="12954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467600" y="1447800"/>
            <a:ext cx="1447800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7426036" y="3047992"/>
            <a:ext cx="1607128" cy="1109514"/>
          </a:xfrm>
          <a:custGeom>
            <a:avLst/>
            <a:gdLst>
              <a:gd name="connsiteX0" fmla="*/ 429491 w 1607128"/>
              <a:gd name="connsiteY0" fmla="*/ 27717 h 1109514"/>
              <a:gd name="connsiteX1" fmla="*/ 429491 w 1607128"/>
              <a:gd name="connsiteY1" fmla="*/ 27717 h 1109514"/>
              <a:gd name="connsiteX2" fmla="*/ 332509 w 1607128"/>
              <a:gd name="connsiteY2" fmla="*/ 152408 h 1109514"/>
              <a:gd name="connsiteX3" fmla="*/ 290946 w 1607128"/>
              <a:gd name="connsiteY3" fmla="*/ 180117 h 1109514"/>
              <a:gd name="connsiteX4" fmla="*/ 221673 w 1607128"/>
              <a:gd name="connsiteY4" fmla="*/ 221681 h 1109514"/>
              <a:gd name="connsiteX5" fmla="*/ 180109 w 1607128"/>
              <a:gd name="connsiteY5" fmla="*/ 277099 h 1109514"/>
              <a:gd name="connsiteX6" fmla="*/ 27709 w 1607128"/>
              <a:gd name="connsiteY6" fmla="*/ 401790 h 1109514"/>
              <a:gd name="connsiteX7" fmla="*/ 0 w 1607128"/>
              <a:gd name="connsiteY7" fmla="*/ 443353 h 1109514"/>
              <a:gd name="connsiteX8" fmla="*/ 110837 w 1607128"/>
              <a:gd name="connsiteY8" fmla="*/ 581899 h 1109514"/>
              <a:gd name="connsiteX9" fmla="*/ 152400 w 1607128"/>
              <a:gd name="connsiteY9" fmla="*/ 637317 h 1109514"/>
              <a:gd name="connsiteX10" fmla="*/ 193964 w 1607128"/>
              <a:gd name="connsiteY10" fmla="*/ 665026 h 1109514"/>
              <a:gd name="connsiteX11" fmla="*/ 263237 w 1607128"/>
              <a:gd name="connsiteY11" fmla="*/ 775863 h 1109514"/>
              <a:gd name="connsiteX12" fmla="*/ 318655 w 1607128"/>
              <a:gd name="connsiteY12" fmla="*/ 845135 h 1109514"/>
              <a:gd name="connsiteX13" fmla="*/ 401782 w 1607128"/>
              <a:gd name="connsiteY13" fmla="*/ 955972 h 1109514"/>
              <a:gd name="connsiteX14" fmla="*/ 415637 w 1607128"/>
              <a:gd name="connsiteY14" fmla="*/ 997535 h 1109514"/>
              <a:gd name="connsiteX15" fmla="*/ 429491 w 1607128"/>
              <a:gd name="connsiteY15" fmla="*/ 1052953 h 1109514"/>
              <a:gd name="connsiteX16" fmla="*/ 471055 w 1607128"/>
              <a:gd name="connsiteY16" fmla="*/ 1080663 h 1109514"/>
              <a:gd name="connsiteX17" fmla="*/ 1177637 w 1607128"/>
              <a:gd name="connsiteY17" fmla="*/ 1094517 h 1109514"/>
              <a:gd name="connsiteX18" fmla="*/ 1482437 w 1607128"/>
              <a:gd name="connsiteY18" fmla="*/ 1080663 h 1109514"/>
              <a:gd name="connsiteX19" fmla="*/ 1510146 w 1607128"/>
              <a:gd name="connsiteY19" fmla="*/ 1025244 h 1109514"/>
              <a:gd name="connsiteX20" fmla="*/ 1537855 w 1607128"/>
              <a:gd name="connsiteY20" fmla="*/ 928263 h 1109514"/>
              <a:gd name="connsiteX21" fmla="*/ 1565564 w 1607128"/>
              <a:gd name="connsiteY21" fmla="*/ 845135 h 1109514"/>
              <a:gd name="connsiteX22" fmla="*/ 1607128 w 1607128"/>
              <a:gd name="connsiteY22" fmla="*/ 831281 h 1109514"/>
              <a:gd name="connsiteX23" fmla="*/ 1579419 w 1607128"/>
              <a:gd name="connsiteY23" fmla="*/ 665026 h 1109514"/>
              <a:gd name="connsiteX24" fmla="*/ 1551709 w 1607128"/>
              <a:gd name="connsiteY24" fmla="*/ 623463 h 1109514"/>
              <a:gd name="connsiteX25" fmla="*/ 1537855 w 1607128"/>
              <a:gd name="connsiteY25" fmla="*/ 526481 h 1109514"/>
              <a:gd name="connsiteX26" fmla="*/ 1524000 w 1607128"/>
              <a:gd name="connsiteY26" fmla="*/ 484917 h 1109514"/>
              <a:gd name="connsiteX27" fmla="*/ 1440873 w 1607128"/>
              <a:gd name="connsiteY27" fmla="*/ 401790 h 1109514"/>
              <a:gd name="connsiteX28" fmla="*/ 1371600 w 1607128"/>
              <a:gd name="connsiteY28" fmla="*/ 332517 h 1109514"/>
              <a:gd name="connsiteX29" fmla="*/ 1330037 w 1607128"/>
              <a:gd name="connsiteY29" fmla="*/ 290953 h 1109514"/>
              <a:gd name="connsiteX30" fmla="*/ 1288473 w 1607128"/>
              <a:gd name="connsiteY30" fmla="*/ 263244 h 1109514"/>
              <a:gd name="connsiteX31" fmla="*/ 1219200 w 1607128"/>
              <a:gd name="connsiteY31" fmla="*/ 207826 h 1109514"/>
              <a:gd name="connsiteX32" fmla="*/ 1136073 w 1607128"/>
              <a:gd name="connsiteY32" fmla="*/ 124699 h 1109514"/>
              <a:gd name="connsiteX33" fmla="*/ 997528 w 1607128"/>
              <a:gd name="connsiteY33" fmla="*/ 41572 h 1109514"/>
              <a:gd name="connsiteX34" fmla="*/ 914400 w 1607128"/>
              <a:gd name="connsiteY34" fmla="*/ 8 h 1109514"/>
              <a:gd name="connsiteX35" fmla="*/ 581891 w 1607128"/>
              <a:gd name="connsiteY35" fmla="*/ 13863 h 1109514"/>
              <a:gd name="connsiteX36" fmla="*/ 471055 w 1607128"/>
              <a:gd name="connsiteY36" fmla="*/ 8 h 1109514"/>
              <a:gd name="connsiteX37" fmla="*/ 429491 w 1607128"/>
              <a:gd name="connsiteY37" fmla="*/ 27717 h 1109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607128" h="1109514">
                <a:moveTo>
                  <a:pt x="429491" y="27717"/>
                </a:moveTo>
                <a:lnTo>
                  <a:pt x="429491" y="27717"/>
                </a:lnTo>
                <a:cubicBezTo>
                  <a:pt x="397164" y="69281"/>
                  <a:pt x="367929" y="113446"/>
                  <a:pt x="332509" y="152408"/>
                </a:cubicBezTo>
                <a:cubicBezTo>
                  <a:pt x="321308" y="164729"/>
                  <a:pt x="305066" y="171292"/>
                  <a:pt x="290946" y="180117"/>
                </a:cubicBezTo>
                <a:cubicBezTo>
                  <a:pt x="268111" y="194389"/>
                  <a:pt x="244764" y="207826"/>
                  <a:pt x="221673" y="221681"/>
                </a:cubicBezTo>
                <a:cubicBezTo>
                  <a:pt x="207818" y="240154"/>
                  <a:pt x="197195" y="261566"/>
                  <a:pt x="180109" y="277099"/>
                </a:cubicBezTo>
                <a:cubicBezTo>
                  <a:pt x="104677" y="345673"/>
                  <a:pt x="80257" y="338733"/>
                  <a:pt x="27709" y="401790"/>
                </a:cubicBezTo>
                <a:cubicBezTo>
                  <a:pt x="17049" y="414582"/>
                  <a:pt x="9236" y="429499"/>
                  <a:pt x="0" y="443353"/>
                </a:cubicBezTo>
                <a:cubicBezTo>
                  <a:pt x="35169" y="548857"/>
                  <a:pt x="-17936" y="410200"/>
                  <a:pt x="110837" y="581899"/>
                </a:cubicBezTo>
                <a:cubicBezTo>
                  <a:pt x="124691" y="600372"/>
                  <a:pt x="136072" y="620989"/>
                  <a:pt x="152400" y="637317"/>
                </a:cubicBezTo>
                <a:cubicBezTo>
                  <a:pt x="164174" y="649091"/>
                  <a:pt x="182190" y="653252"/>
                  <a:pt x="193964" y="665026"/>
                </a:cubicBezTo>
                <a:cubicBezTo>
                  <a:pt x="254477" y="725538"/>
                  <a:pt x="219337" y="710013"/>
                  <a:pt x="263237" y="775863"/>
                </a:cubicBezTo>
                <a:cubicBezTo>
                  <a:pt x="279640" y="800467"/>
                  <a:pt x="301697" y="820910"/>
                  <a:pt x="318655" y="845135"/>
                </a:cubicBezTo>
                <a:cubicBezTo>
                  <a:pt x="398993" y="959903"/>
                  <a:pt x="320300" y="874489"/>
                  <a:pt x="401782" y="955972"/>
                </a:cubicBezTo>
                <a:cubicBezTo>
                  <a:pt x="406400" y="969826"/>
                  <a:pt x="411625" y="983493"/>
                  <a:pt x="415637" y="997535"/>
                </a:cubicBezTo>
                <a:cubicBezTo>
                  <a:pt x="420868" y="1015844"/>
                  <a:pt x="418929" y="1037110"/>
                  <a:pt x="429491" y="1052953"/>
                </a:cubicBezTo>
                <a:cubicBezTo>
                  <a:pt x="438727" y="1066808"/>
                  <a:pt x="454429" y="1079739"/>
                  <a:pt x="471055" y="1080663"/>
                </a:cubicBezTo>
                <a:cubicBezTo>
                  <a:pt x="706265" y="1093730"/>
                  <a:pt x="942110" y="1089899"/>
                  <a:pt x="1177637" y="1094517"/>
                </a:cubicBezTo>
                <a:cubicBezTo>
                  <a:pt x="1289275" y="1106922"/>
                  <a:pt x="1367643" y="1126581"/>
                  <a:pt x="1482437" y="1080663"/>
                </a:cubicBezTo>
                <a:cubicBezTo>
                  <a:pt x="1501613" y="1072992"/>
                  <a:pt x="1502010" y="1044227"/>
                  <a:pt x="1510146" y="1025244"/>
                </a:cubicBezTo>
                <a:cubicBezTo>
                  <a:pt x="1525664" y="989036"/>
                  <a:pt x="1526140" y="967314"/>
                  <a:pt x="1537855" y="928263"/>
                </a:cubicBezTo>
                <a:cubicBezTo>
                  <a:pt x="1546248" y="900287"/>
                  <a:pt x="1537855" y="854371"/>
                  <a:pt x="1565564" y="845135"/>
                </a:cubicBezTo>
                <a:lnTo>
                  <a:pt x="1607128" y="831281"/>
                </a:lnTo>
                <a:cubicBezTo>
                  <a:pt x="1604074" y="806851"/>
                  <a:pt x="1595572" y="702715"/>
                  <a:pt x="1579419" y="665026"/>
                </a:cubicBezTo>
                <a:cubicBezTo>
                  <a:pt x="1572860" y="649721"/>
                  <a:pt x="1560946" y="637317"/>
                  <a:pt x="1551709" y="623463"/>
                </a:cubicBezTo>
                <a:cubicBezTo>
                  <a:pt x="1547091" y="591136"/>
                  <a:pt x="1544259" y="558502"/>
                  <a:pt x="1537855" y="526481"/>
                </a:cubicBezTo>
                <a:cubicBezTo>
                  <a:pt x="1534991" y="512160"/>
                  <a:pt x="1532966" y="496445"/>
                  <a:pt x="1524000" y="484917"/>
                </a:cubicBezTo>
                <a:cubicBezTo>
                  <a:pt x="1499942" y="453985"/>
                  <a:pt x="1462610" y="434395"/>
                  <a:pt x="1440873" y="401790"/>
                </a:cubicBezTo>
                <a:cubicBezTo>
                  <a:pt x="1390072" y="325588"/>
                  <a:pt x="1440874" y="390246"/>
                  <a:pt x="1371600" y="332517"/>
                </a:cubicBezTo>
                <a:cubicBezTo>
                  <a:pt x="1356548" y="319974"/>
                  <a:pt x="1345089" y="303496"/>
                  <a:pt x="1330037" y="290953"/>
                </a:cubicBezTo>
                <a:cubicBezTo>
                  <a:pt x="1317245" y="280293"/>
                  <a:pt x="1301794" y="273235"/>
                  <a:pt x="1288473" y="263244"/>
                </a:cubicBezTo>
                <a:cubicBezTo>
                  <a:pt x="1264816" y="245502"/>
                  <a:pt x="1241081" y="227717"/>
                  <a:pt x="1219200" y="207826"/>
                </a:cubicBezTo>
                <a:cubicBezTo>
                  <a:pt x="1190204" y="181466"/>
                  <a:pt x="1169675" y="144860"/>
                  <a:pt x="1136073" y="124699"/>
                </a:cubicBezTo>
                <a:cubicBezTo>
                  <a:pt x="1089891" y="96990"/>
                  <a:pt x="1048621" y="58603"/>
                  <a:pt x="997528" y="41572"/>
                </a:cubicBezTo>
                <a:cubicBezTo>
                  <a:pt x="940167" y="22451"/>
                  <a:pt x="968115" y="35818"/>
                  <a:pt x="914400" y="8"/>
                </a:cubicBezTo>
                <a:cubicBezTo>
                  <a:pt x="803564" y="4626"/>
                  <a:pt x="692824" y="13863"/>
                  <a:pt x="581891" y="13863"/>
                </a:cubicBezTo>
                <a:cubicBezTo>
                  <a:pt x="544658" y="13863"/>
                  <a:pt x="508060" y="4120"/>
                  <a:pt x="471055" y="8"/>
                </a:cubicBezTo>
                <a:cubicBezTo>
                  <a:pt x="466465" y="-502"/>
                  <a:pt x="436418" y="23099"/>
                  <a:pt x="429491" y="2771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502236" y="3124200"/>
            <a:ext cx="1489364" cy="957114"/>
          </a:xfrm>
          <a:custGeom>
            <a:avLst/>
            <a:gdLst>
              <a:gd name="connsiteX0" fmla="*/ 429491 w 1607128"/>
              <a:gd name="connsiteY0" fmla="*/ 27717 h 1109514"/>
              <a:gd name="connsiteX1" fmla="*/ 429491 w 1607128"/>
              <a:gd name="connsiteY1" fmla="*/ 27717 h 1109514"/>
              <a:gd name="connsiteX2" fmla="*/ 332509 w 1607128"/>
              <a:gd name="connsiteY2" fmla="*/ 152408 h 1109514"/>
              <a:gd name="connsiteX3" fmla="*/ 290946 w 1607128"/>
              <a:gd name="connsiteY3" fmla="*/ 180117 h 1109514"/>
              <a:gd name="connsiteX4" fmla="*/ 221673 w 1607128"/>
              <a:gd name="connsiteY4" fmla="*/ 221681 h 1109514"/>
              <a:gd name="connsiteX5" fmla="*/ 180109 w 1607128"/>
              <a:gd name="connsiteY5" fmla="*/ 277099 h 1109514"/>
              <a:gd name="connsiteX6" fmla="*/ 27709 w 1607128"/>
              <a:gd name="connsiteY6" fmla="*/ 401790 h 1109514"/>
              <a:gd name="connsiteX7" fmla="*/ 0 w 1607128"/>
              <a:gd name="connsiteY7" fmla="*/ 443353 h 1109514"/>
              <a:gd name="connsiteX8" fmla="*/ 110837 w 1607128"/>
              <a:gd name="connsiteY8" fmla="*/ 581899 h 1109514"/>
              <a:gd name="connsiteX9" fmla="*/ 152400 w 1607128"/>
              <a:gd name="connsiteY9" fmla="*/ 637317 h 1109514"/>
              <a:gd name="connsiteX10" fmla="*/ 193964 w 1607128"/>
              <a:gd name="connsiteY10" fmla="*/ 665026 h 1109514"/>
              <a:gd name="connsiteX11" fmla="*/ 263237 w 1607128"/>
              <a:gd name="connsiteY11" fmla="*/ 775863 h 1109514"/>
              <a:gd name="connsiteX12" fmla="*/ 318655 w 1607128"/>
              <a:gd name="connsiteY12" fmla="*/ 845135 h 1109514"/>
              <a:gd name="connsiteX13" fmla="*/ 401782 w 1607128"/>
              <a:gd name="connsiteY13" fmla="*/ 955972 h 1109514"/>
              <a:gd name="connsiteX14" fmla="*/ 415637 w 1607128"/>
              <a:gd name="connsiteY14" fmla="*/ 997535 h 1109514"/>
              <a:gd name="connsiteX15" fmla="*/ 429491 w 1607128"/>
              <a:gd name="connsiteY15" fmla="*/ 1052953 h 1109514"/>
              <a:gd name="connsiteX16" fmla="*/ 471055 w 1607128"/>
              <a:gd name="connsiteY16" fmla="*/ 1080663 h 1109514"/>
              <a:gd name="connsiteX17" fmla="*/ 1177637 w 1607128"/>
              <a:gd name="connsiteY17" fmla="*/ 1094517 h 1109514"/>
              <a:gd name="connsiteX18" fmla="*/ 1482437 w 1607128"/>
              <a:gd name="connsiteY18" fmla="*/ 1080663 h 1109514"/>
              <a:gd name="connsiteX19" fmla="*/ 1510146 w 1607128"/>
              <a:gd name="connsiteY19" fmla="*/ 1025244 h 1109514"/>
              <a:gd name="connsiteX20" fmla="*/ 1537855 w 1607128"/>
              <a:gd name="connsiteY20" fmla="*/ 928263 h 1109514"/>
              <a:gd name="connsiteX21" fmla="*/ 1565564 w 1607128"/>
              <a:gd name="connsiteY21" fmla="*/ 845135 h 1109514"/>
              <a:gd name="connsiteX22" fmla="*/ 1607128 w 1607128"/>
              <a:gd name="connsiteY22" fmla="*/ 831281 h 1109514"/>
              <a:gd name="connsiteX23" fmla="*/ 1579419 w 1607128"/>
              <a:gd name="connsiteY23" fmla="*/ 665026 h 1109514"/>
              <a:gd name="connsiteX24" fmla="*/ 1551709 w 1607128"/>
              <a:gd name="connsiteY24" fmla="*/ 623463 h 1109514"/>
              <a:gd name="connsiteX25" fmla="*/ 1537855 w 1607128"/>
              <a:gd name="connsiteY25" fmla="*/ 526481 h 1109514"/>
              <a:gd name="connsiteX26" fmla="*/ 1524000 w 1607128"/>
              <a:gd name="connsiteY26" fmla="*/ 484917 h 1109514"/>
              <a:gd name="connsiteX27" fmla="*/ 1440873 w 1607128"/>
              <a:gd name="connsiteY27" fmla="*/ 401790 h 1109514"/>
              <a:gd name="connsiteX28" fmla="*/ 1371600 w 1607128"/>
              <a:gd name="connsiteY28" fmla="*/ 332517 h 1109514"/>
              <a:gd name="connsiteX29" fmla="*/ 1330037 w 1607128"/>
              <a:gd name="connsiteY29" fmla="*/ 290953 h 1109514"/>
              <a:gd name="connsiteX30" fmla="*/ 1288473 w 1607128"/>
              <a:gd name="connsiteY30" fmla="*/ 263244 h 1109514"/>
              <a:gd name="connsiteX31" fmla="*/ 1219200 w 1607128"/>
              <a:gd name="connsiteY31" fmla="*/ 207826 h 1109514"/>
              <a:gd name="connsiteX32" fmla="*/ 1136073 w 1607128"/>
              <a:gd name="connsiteY32" fmla="*/ 124699 h 1109514"/>
              <a:gd name="connsiteX33" fmla="*/ 997528 w 1607128"/>
              <a:gd name="connsiteY33" fmla="*/ 41572 h 1109514"/>
              <a:gd name="connsiteX34" fmla="*/ 914400 w 1607128"/>
              <a:gd name="connsiteY34" fmla="*/ 8 h 1109514"/>
              <a:gd name="connsiteX35" fmla="*/ 581891 w 1607128"/>
              <a:gd name="connsiteY35" fmla="*/ 13863 h 1109514"/>
              <a:gd name="connsiteX36" fmla="*/ 471055 w 1607128"/>
              <a:gd name="connsiteY36" fmla="*/ 8 h 1109514"/>
              <a:gd name="connsiteX37" fmla="*/ 429491 w 1607128"/>
              <a:gd name="connsiteY37" fmla="*/ 27717 h 1109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607128" h="1109514">
                <a:moveTo>
                  <a:pt x="429491" y="27717"/>
                </a:moveTo>
                <a:lnTo>
                  <a:pt x="429491" y="27717"/>
                </a:lnTo>
                <a:cubicBezTo>
                  <a:pt x="397164" y="69281"/>
                  <a:pt x="367929" y="113446"/>
                  <a:pt x="332509" y="152408"/>
                </a:cubicBezTo>
                <a:cubicBezTo>
                  <a:pt x="321308" y="164729"/>
                  <a:pt x="305066" y="171292"/>
                  <a:pt x="290946" y="180117"/>
                </a:cubicBezTo>
                <a:cubicBezTo>
                  <a:pt x="268111" y="194389"/>
                  <a:pt x="244764" y="207826"/>
                  <a:pt x="221673" y="221681"/>
                </a:cubicBezTo>
                <a:cubicBezTo>
                  <a:pt x="207818" y="240154"/>
                  <a:pt x="197195" y="261566"/>
                  <a:pt x="180109" y="277099"/>
                </a:cubicBezTo>
                <a:cubicBezTo>
                  <a:pt x="104677" y="345673"/>
                  <a:pt x="80257" y="338733"/>
                  <a:pt x="27709" y="401790"/>
                </a:cubicBezTo>
                <a:cubicBezTo>
                  <a:pt x="17049" y="414582"/>
                  <a:pt x="9236" y="429499"/>
                  <a:pt x="0" y="443353"/>
                </a:cubicBezTo>
                <a:cubicBezTo>
                  <a:pt x="35169" y="548857"/>
                  <a:pt x="-17936" y="410200"/>
                  <a:pt x="110837" y="581899"/>
                </a:cubicBezTo>
                <a:cubicBezTo>
                  <a:pt x="124691" y="600372"/>
                  <a:pt x="136072" y="620989"/>
                  <a:pt x="152400" y="637317"/>
                </a:cubicBezTo>
                <a:cubicBezTo>
                  <a:pt x="164174" y="649091"/>
                  <a:pt x="182190" y="653252"/>
                  <a:pt x="193964" y="665026"/>
                </a:cubicBezTo>
                <a:cubicBezTo>
                  <a:pt x="254477" y="725538"/>
                  <a:pt x="219337" y="710013"/>
                  <a:pt x="263237" y="775863"/>
                </a:cubicBezTo>
                <a:cubicBezTo>
                  <a:pt x="279640" y="800467"/>
                  <a:pt x="301697" y="820910"/>
                  <a:pt x="318655" y="845135"/>
                </a:cubicBezTo>
                <a:cubicBezTo>
                  <a:pt x="398993" y="959903"/>
                  <a:pt x="320300" y="874489"/>
                  <a:pt x="401782" y="955972"/>
                </a:cubicBezTo>
                <a:cubicBezTo>
                  <a:pt x="406400" y="969826"/>
                  <a:pt x="411625" y="983493"/>
                  <a:pt x="415637" y="997535"/>
                </a:cubicBezTo>
                <a:cubicBezTo>
                  <a:pt x="420868" y="1015844"/>
                  <a:pt x="418929" y="1037110"/>
                  <a:pt x="429491" y="1052953"/>
                </a:cubicBezTo>
                <a:cubicBezTo>
                  <a:pt x="438727" y="1066808"/>
                  <a:pt x="454429" y="1079739"/>
                  <a:pt x="471055" y="1080663"/>
                </a:cubicBezTo>
                <a:cubicBezTo>
                  <a:pt x="706265" y="1093730"/>
                  <a:pt x="942110" y="1089899"/>
                  <a:pt x="1177637" y="1094517"/>
                </a:cubicBezTo>
                <a:cubicBezTo>
                  <a:pt x="1289275" y="1106922"/>
                  <a:pt x="1367643" y="1126581"/>
                  <a:pt x="1482437" y="1080663"/>
                </a:cubicBezTo>
                <a:cubicBezTo>
                  <a:pt x="1501613" y="1072992"/>
                  <a:pt x="1502010" y="1044227"/>
                  <a:pt x="1510146" y="1025244"/>
                </a:cubicBezTo>
                <a:cubicBezTo>
                  <a:pt x="1525664" y="989036"/>
                  <a:pt x="1526140" y="967314"/>
                  <a:pt x="1537855" y="928263"/>
                </a:cubicBezTo>
                <a:cubicBezTo>
                  <a:pt x="1546248" y="900287"/>
                  <a:pt x="1537855" y="854371"/>
                  <a:pt x="1565564" y="845135"/>
                </a:cubicBezTo>
                <a:lnTo>
                  <a:pt x="1607128" y="831281"/>
                </a:lnTo>
                <a:cubicBezTo>
                  <a:pt x="1604074" y="806851"/>
                  <a:pt x="1595572" y="702715"/>
                  <a:pt x="1579419" y="665026"/>
                </a:cubicBezTo>
                <a:cubicBezTo>
                  <a:pt x="1572860" y="649721"/>
                  <a:pt x="1560946" y="637317"/>
                  <a:pt x="1551709" y="623463"/>
                </a:cubicBezTo>
                <a:cubicBezTo>
                  <a:pt x="1547091" y="591136"/>
                  <a:pt x="1544259" y="558502"/>
                  <a:pt x="1537855" y="526481"/>
                </a:cubicBezTo>
                <a:cubicBezTo>
                  <a:pt x="1534991" y="512160"/>
                  <a:pt x="1532966" y="496445"/>
                  <a:pt x="1524000" y="484917"/>
                </a:cubicBezTo>
                <a:cubicBezTo>
                  <a:pt x="1499942" y="453985"/>
                  <a:pt x="1462610" y="434395"/>
                  <a:pt x="1440873" y="401790"/>
                </a:cubicBezTo>
                <a:cubicBezTo>
                  <a:pt x="1390072" y="325588"/>
                  <a:pt x="1440874" y="390246"/>
                  <a:pt x="1371600" y="332517"/>
                </a:cubicBezTo>
                <a:cubicBezTo>
                  <a:pt x="1356548" y="319974"/>
                  <a:pt x="1345089" y="303496"/>
                  <a:pt x="1330037" y="290953"/>
                </a:cubicBezTo>
                <a:cubicBezTo>
                  <a:pt x="1317245" y="280293"/>
                  <a:pt x="1301794" y="273235"/>
                  <a:pt x="1288473" y="263244"/>
                </a:cubicBezTo>
                <a:cubicBezTo>
                  <a:pt x="1264816" y="245502"/>
                  <a:pt x="1241081" y="227717"/>
                  <a:pt x="1219200" y="207826"/>
                </a:cubicBezTo>
                <a:cubicBezTo>
                  <a:pt x="1190204" y="181466"/>
                  <a:pt x="1169675" y="144860"/>
                  <a:pt x="1136073" y="124699"/>
                </a:cubicBezTo>
                <a:cubicBezTo>
                  <a:pt x="1089891" y="96990"/>
                  <a:pt x="1048621" y="58603"/>
                  <a:pt x="997528" y="41572"/>
                </a:cubicBezTo>
                <a:cubicBezTo>
                  <a:pt x="940167" y="22451"/>
                  <a:pt x="968115" y="35818"/>
                  <a:pt x="914400" y="8"/>
                </a:cubicBezTo>
                <a:cubicBezTo>
                  <a:pt x="803564" y="4626"/>
                  <a:pt x="692824" y="13863"/>
                  <a:pt x="581891" y="13863"/>
                </a:cubicBezTo>
                <a:cubicBezTo>
                  <a:pt x="544658" y="13863"/>
                  <a:pt x="508060" y="4120"/>
                  <a:pt x="471055" y="8"/>
                </a:cubicBezTo>
                <a:cubicBezTo>
                  <a:pt x="466465" y="-502"/>
                  <a:pt x="436418" y="23099"/>
                  <a:pt x="429491" y="27717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5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</a:t>
            </a:r>
            <a:r>
              <a:rPr lang="en-US" dirty="0"/>
              <a:t>d</a:t>
            </a:r>
            <a:r>
              <a:rPr lang="en-US" dirty="0" smtClean="0"/>
              <a:t>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5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600200"/>
                <a:ext cx="8229600" cy="452596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2800" dirty="0" smtClean="0"/>
                  <a:t>A,B </a:t>
                </a:r>
                <a:r>
                  <a:rPr lang="en-US" sz="2800" dirty="0"/>
                  <a:t>sets </a:t>
                </a:r>
                <a:r>
                  <a:rPr lang="en-US" sz="2800" dirty="0" smtClean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, their </a:t>
                </a:r>
                <a:r>
                  <a:rPr lang="en-US" sz="2800" dirty="0" err="1" smtClean="0"/>
                  <a:t>Minkowski</a:t>
                </a:r>
                <a:r>
                  <a:rPr lang="en-US" sz="2800" dirty="0" smtClean="0"/>
                  <a:t> sum is: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 smtClean="0"/>
              </a:p>
              <a:p>
                <a:pPr marL="0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	</m:t>
                      </m:r>
                      <m:r>
                        <a:rPr lang="en-US" sz="2800" b="0" i="1" dirty="0" smtClean="0">
                          <a:latin typeface="Cambria Math"/>
                        </a:rPr>
                        <m:t>𝐴</m:t>
                      </m:r>
                      <m:r>
                        <a:rPr lang="en-US" sz="2800" b="0" i="1" dirty="0" smtClean="0">
                          <a:latin typeface="Cambria Math"/>
                        </a:rPr>
                        <m:t>+</m:t>
                      </m:r>
                      <m:r>
                        <a:rPr lang="en-US" sz="2800" b="0" i="1" dirty="0" smtClean="0">
                          <a:latin typeface="Cambria Math"/>
                        </a:rPr>
                        <m:t>𝐵</m:t>
                      </m:r>
                      <m:r>
                        <a:rPr lang="en-US" sz="2800" b="0" i="1" dirty="0" smtClean="0">
                          <a:latin typeface="Cambria Math"/>
                        </a:rPr>
                        <m:t>= {</m:t>
                      </m:r>
                      <m:r>
                        <a:rPr lang="en-US" sz="2800" b="0" i="1" dirty="0" err="1" smtClean="0">
                          <a:latin typeface="Cambria Math"/>
                        </a:rPr>
                        <m:t>𝑥</m:t>
                      </m:r>
                      <m:r>
                        <a:rPr lang="en-US" sz="2800" b="0" i="1" dirty="0" err="1" smtClean="0">
                          <a:latin typeface="Cambria Math"/>
                        </a:rPr>
                        <m:t>+</m:t>
                      </m:r>
                      <m:r>
                        <a:rPr lang="en-US" sz="2800" b="0" i="1" dirty="0" err="1" smtClean="0">
                          <a:latin typeface="Cambria Math"/>
                        </a:rPr>
                        <m:t>𝑦</m:t>
                      </m:r>
                      <m:r>
                        <a:rPr lang="en-US" sz="2800" b="0" i="1" dirty="0" smtClean="0">
                          <a:latin typeface="Cambria Math"/>
                        </a:rPr>
                        <m:t> :</m:t>
                      </m:r>
                      <m:r>
                        <a:rPr lang="en-US" sz="2800" b="0" i="1" dirty="0" err="1" smtClean="0">
                          <a:latin typeface="Cambria Math"/>
                        </a:rPr>
                        <m:t>𝑥</m:t>
                      </m:r>
                      <m:r>
                        <a:rPr lang="en-US" sz="2800" b="0" i="1" dirty="0" err="1" smtClean="0">
                          <a:latin typeface="Cambria Math"/>
                        </a:rPr>
                        <m:t>∈</m:t>
                      </m:r>
                      <m:r>
                        <a:rPr lang="en-US" sz="2800" b="0" i="1" dirty="0" err="1" smtClean="0">
                          <a:latin typeface="Cambria Math"/>
                        </a:rPr>
                        <m:t>𝐴</m:t>
                      </m:r>
                      <m:r>
                        <a:rPr lang="en-US" sz="2800" b="0" i="1" dirty="0" smtClean="0">
                          <a:latin typeface="Cambria Math"/>
                        </a:rPr>
                        <m:t>, </m:t>
                      </m:r>
                      <m:r>
                        <a:rPr lang="en-US" sz="2800" b="0" i="1" dirty="0" err="1" smtClean="0">
                          <a:latin typeface="Cambria Math"/>
                        </a:rPr>
                        <m:t>𝑦</m:t>
                      </m:r>
                      <m:r>
                        <a:rPr lang="en-US" sz="2800" b="0" i="1" dirty="0" err="1" smtClean="0">
                          <a:latin typeface="Cambria Math"/>
                        </a:rPr>
                        <m:t>∈</m:t>
                      </m:r>
                      <m:r>
                        <a:rPr lang="en-US" sz="2800" b="0" i="1" dirty="0" err="1" smtClean="0">
                          <a:latin typeface="Cambria Math"/>
                        </a:rPr>
                        <m:t>𝐵</m:t>
                      </m:r>
                      <m:r>
                        <a:rPr lang="en-US" sz="2800" b="0" i="1" dirty="0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800" b="0" dirty="0" smtClean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 smtClean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 smtClean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 smtClean="0"/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2800" dirty="0" smtClean="0"/>
                  <a:t>For a convex body, the </a:t>
                </a:r>
                <a:r>
                  <a:rPr lang="en-US" sz="2800" dirty="0" err="1" smtClean="0"/>
                  <a:t>hyperplane</a:t>
                </a:r>
                <a:r>
                  <a:rPr lang="en-US" sz="2800" dirty="0" smtClean="0"/>
                  <a:t> section 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2800" dirty="0" smtClean="0"/>
                  <a:t>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 dirty="0" err="1" smtClean="0">
                            <a:latin typeface="Cambria Math"/>
                          </a:rPr>
                          <m:t>𝑥</m:t>
                        </m:r>
                        <m:r>
                          <a:rPr lang="en-US" sz="2800" i="1" dirty="0" err="1" smtClean="0">
                            <a:latin typeface="Cambria Math"/>
                          </a:rPr>
                          <m:t>+</m:t>
                        </m:r>
                        <m:r>
                          <a:rPr lang="en-US" sz="2800" i="1" dirty="0" err="1" smtClean="0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n-US" sz="2800" i="1" dirty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contains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y</m:t>
                            </m:r>
                          </m:sub>
                        </m:sSub>
                      </m:num>
                      <m:den>
                        <m:r>
                          <a:rPr lang="en-US" sz="2800" b="0" i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/>
                  <a:t>.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/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2800" dirty="0" smtClean="0"/>
                  <a:t>What is the volume distribution?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400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400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400" dirty="0" smtClean="0"/>
              </a:p>
              <a:p>
                <a:pPr>
                  <a:lnSpc>
                    <a:spcPct val="8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149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600200"/>
                <a:ext cx="8229600" cy="4525963"/>
              </a:xfrm>
              <a:blipFill rotWithShape="1">
                <a:blip r:embed="rId3"/>
                <a:stretch>
                  <a:fillRect l="-1333"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950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8262" y="3198813"/>
              <a:ext cx="1655763" cy="612775"/>
            </p14:xfrm>
          </p:contentPart>
        </mc:Choice>
        <mc:Fallback xmlns="">
          <p:pic>
            <p:nvPicPr>
              <p:cNvPr id="14950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31063" y="3187659"/>
                <a:ext cx="1676280" cy="6358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951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5375" y="3025775"/>
              <a:ext cx="1317625" cy="860425"/>
            </p14:xfrm>
          </p:contentPart>
        </mc:Choice>
        <mc:Fallback xmlns="">
          <p:pic>
            <p:nvPicPr>
              <p:cNvPr id="14951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26015" y="3014975"/>
                <a:ext cx="1338145" cy="8823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951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22938" y="4629150"/>
              <a:ext cx="2576512" cy="1174750"/>
            </p14:xfrm>
          </p:contentPart>
        </mc:Choice>
        <mc:Fallback xmlns="">
          <p:pic>
            <p:nvPicPr>
              <p:cNvPr id="14951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18978" y="4618709"/>
                <a:ext cx="2590912" cy="11880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951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22938" y="5516563"/>
              <a:ext cx="2544762" cy="635000"/>
            </p14:xfrm>
          </p:contentPart>
        </mc:Choice>
        <mc:Fallback xmlns="">
          <p:pic>
            <p:nvPicPr>
              <p:cNvPr id="14951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18978" y="5512963"/>
                <a:ext cx="2559164" cy="649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951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8450" y="4192588"/>
              <a:ext cx="57150" cy="2089150"/>
            </p14:xfrm>
          </p:contentPart>
        </mc:Choice>
        <mc:Fallback xmlns="">
          <p:pic>
            <p:nvPicPr>
              <p:cNvPr id="14951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36948" y="4183948"/>
                <a:ext cx="77638" cy="21093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952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0188" y="4221163"/>
              <a:ext cx="1692275" cy="2332037"/>
            </p14:xfrm>
          </p:contentPart>
        </mc:Choice>
        <mc:Fallback xmlns="">
          <p:pic>
            <p:nvPicPr>
              <p:cNvPr id="14952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73708" y="4213603"/>
                <a:ext cx="1709914" cy="2347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952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3932238"/>
              <a:ext cx="238125" cy="249237"/>
            </p14:xfrm>
          </p:contentPart>
        </mc:Choice>
        <mc:Fallback xmlns="">
          <p:pic>
            <p:nvPicPr>
              <p:cNvPr id="14952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21634" y="3922874"/>
                <a:ext cx="256498" cy="2625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861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really old </a:t>
            </a:r>
            <a:r>
              <a:rPr lang="en-US" dirty="0"/>
              <a:t>p</a:t>
            </a:r>
            <a:r>
              <a:rPr lang="en-US" dirty="0" smtClean="0"/>
              <a:t>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9377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 smtClean="0"/>
              <a:t>Given set K in n-dimensional space, estimate its volume. 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 smtClean="0"/>
              <a:t>E.g., </a:t>
            </a:r>
          </a:p>
          <a:p>
            <a:r>
              <a:rPr lang="en-US" sz="3000" dirty="0" smtClean="0"/>
              <a:t>Pyramids, wine barrels, … </a:t>
            </a:r>
          </a:p>
          <a:p>
            <a:pPr marL="0" indent="0">
              <a:buNone/>
            </a:pPr>
            <a:endParaRPr lang="en-US" sz="3000" dirty="0" smtClean="0"/>
          </a:p>
          <a:p>
            <a:r>
              <a:rPr lang="en-US" sz="3000" dirty="0" smtClean="0"/>
              <a:t>Polytopes </a:t>
            </a:r>
          </a:p>
          <a:p>
            <a:r>
              <a:rPr lang="en-US" sz="3000" dirty="0" smtClean="0"/>
              <a:t>Intersection of a polytope with ellipsoid(s) </a:t>
            </a:r>
          </a:p>
          <a:p>
            <a:r>
              <a:rPr lang="en-US" sz="3000" dirty="0" smtClean="0"/>
              <a:t>Section of the </a:t>
            </a:r>
            <a:r>
              <a:rPr lang="en-US" sz="3000" dirty="0" err="1" smtClean="0"/>
              <a:t>semidefinite</a:t>
            </a:r>
            <a:r>
              <a:rPr lang="en-US" sz="3000" dirty="0" smtClean="0"/>
              <a:t> cone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Fundamental, </a:t>
            </a:r>
            <a:r>
              <a:rPr lang="en-US" sz="3200" i="1" dirty="0" smtClean="0"/>
              <a:t>computational</a:t>
            </a:r>
            <a:r>
              <a:rPr lang="en-US" sz="3200" dirty="0" smtClean="0"/>
              <a:t>: how much?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604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Brunn-Minkowski</a:t>
            </a:r>
            <a:r>
              <a:rPr lang="en-US" dirty="0" smtClean="0"/>
              <a:t> inequality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876800"/>
              </a:xfrm>
            </p:spPr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Thm</a:t>
                </a:r>
                <a:r>
                  <a:rPr lang="en-US" dirty="0" smtClean="0"/>
                  <a:t>. </a:t>
                </a:r>
                <a:r>
                  <a:rPr lang="en-US" dirty="0"/>
                  <a:t>A, B compact sets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𝜆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0,1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, </m:t>
                    </m:r>
                  </m:oMath>
                </a14:m>
                <a:endParaRPr lang="en-US" b="0" i="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𝑣𝑜𝑙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dirty="0" err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sz="2800" b="0" i="1" dirty="0" err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28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</m:d>
                              <m: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≥</m:t>
                      </m:r>
                      <m:r>
                        <a:rPr lang="en-US" sz="2800" b="0" i="1" dirty="0" err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𝜆</m:t>
                      </m:r>
                      <m:r>
                        <a:rPr lang="en-US" sz="2800" b="0" i="1" dirty="0" err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𝑣𝑜𝑙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US" sz="2800" b="0" i="1" dirty="0" err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𝑣𝑜𝑙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800" b="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400" b="0" dirty="0" smtClean="0"/>
                  <a:t>Suffices to prove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𝑣𝑜𝑙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≥</m:t>
                      </m:r>
                      <m:r>
                        <a:rPr lang="en-US" sz="2800" b="0" i="1" smtClean="0">
                          <a:latin typeface="Cambria Math"/>
                        </a:rPr>
                        <m:t>𝑣𝑜𝑙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</a:rPr>
                        <m:t>𝑣𝑜𝑙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800" b="0" dirty="0" smtClean="0"/>
              </a:p>
              <a:p>
                <a:pPr marL="0" indent="0">
                  <a:buNone/>
                </a:pPr>
                <a:endParaRPr lang="en-US" sz="2800" b="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    by taking the sets to be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𝜆</m:t>
                    </m:r>
                    <m:r>
                      <a:rPr lang="en-US" sz="2400" b="0" i="1" smtClean="0"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1−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𝜆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𝐵</m:t>
                    </m:r>
                  </m:oMath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876800"/>
              </a:xfrm>
              <a:blipFill rotWithShape="1">
                <a:blip r:embed="rId2"/>
                <a:stretch>
                  <a:fillRect l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510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Brunn-Minkowski</a:t>
            </a:r>
            <a:r>
              <a:rPr lang="en-US" dirty="0" smtClean="0"/>
              <a:t> inequality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10540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sz="3100" dirty="0" smtClean="0"/>
                  <a:t>Thm. A, B: compact sets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1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100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31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31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𝑣𝑜𝑙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≥</m:t>
                      </m:r>
                      <m:r>
                        <a:rPr lang="en-US" sz="2800" b="0" i="1" dirty="0" err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𝑣𝑜𝑙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dirty="0" err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𝑣𝑜𝑙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800" b="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 smtClean="0"/>
                  <a:t>Proof.  First take A, B to be cuboids, i.e.,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𝐴</m:t>
                      </m:r>
                      <m:r>
                        <a:rPr lang="en-US" sz="2800" b="0" i="1" dirty="0" smtClean="0">
                          <a:latin typeface="Cambria Math"/>
                        </a:rPr>
                        <m:t> 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0,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0, 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× … ×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0, 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𝐵</m:t>
                      </m:r>
                      <m:r>
                        <a:rPr lang="en-US" sz="2800" b="0" i="1" dirty="0" smtClean="0">
                          <a:latin typeface="Cambria Math"/>
                        </a:rPr>
                        <m:t> 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0,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0, 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 × … ×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0, 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b="0" dirty="0" smtClean="0"/>
              </a:p>
              <a:p>
                <a:pPr marL="0" indent="0">
                  <a:buNone/>
                </a:pPr>
                <a:endParaRPr lang="en-US" sz="2800" b="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𝐴</m:t>
                    </m:r>
                    <m:r>
                      <a:rPr lang="en-US" sz="2800" i="1" dirty="0" smtClean="0">
                        <a:latin typeface="Cambria Math"/>
                      </a:rPr>
                      <m:t>+</m:t>
                    </m:r>
                    <m:r>
                      <a:rPr lang="en-US" sz="2800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2800" dirty="0" smtClean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0,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0, 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  …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0, 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b="0" dirty="0" smtClean="0"/>
                  <a:t>.</a:t>
                </a:r>
              </a:p>
              <a:p>
                <a:pPr marL="0" indent="0">
                  <a:buNone/>
                </a:pPr>
                <a:endParaRPr lang="en-US" sz="28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𝑣𝑜𝑙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𝑣𝑜𝑙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𝑣𝑜𝑙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supHide m:val="on"/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nary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supHide m:val="on"/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nary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8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                                      ≤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=1.  </m:t>
                      </m:r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105400"/>
              </a:xfrm>
              <a:blipFill rotWithShape="1">
                <a:blip r:embed="rId2"/>
                <a:stretch>
                  <a:fillRect l="-889" t="-1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8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Brunn-Minkowski</a:t>
            </a:r>
            <a:r>
              <a:rPr lang="en-US" dirty="0" smtClean="0"/>
              <a:t> inequality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257800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sz="2900" dirty="0" smtClean="0"/>
                  <a:t>Thm. A, B: compact sets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900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9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900" b="0" i="0" smtClean="0">
                        <a:latin typeface="Cambria Math"/>
                      </a:rPr>
                      <m:t>:  </m:t>
                    </m:r>
                    <m:r>
                      <a:rPr lang="en-US" sz="29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𝑣𝑜𝑙</m:t>
                    </m:r>
                    <m:sSup>
                      <m:sSupPr>
                        <m:ctrlPr>
                          <a:rPr lang="en-US" sz="29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9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9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𝐴</m:t>
                            </m:r>
                            <m:r>
                              <a:rPr lang="en-US" sz="29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9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9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9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9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sup>
                    </m:sSup>
                    <m:r>
                      <a:rPr lang="en-US" sz="29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≥</m:t>
                    </m:r>
                    <m:r>
                      <a:rPr lang="en-US" sz="2900" b="0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𝑣𝑜𝑙</m:t>
                    </m:r>
                    <m:sSup>
                      <m:sSupPr>
                        <m:ctrlPr>
                          <a:rPr lang="en-US" sz="29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9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9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9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9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9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sup>
                    </m:sSup>
                    <m:r>
                      <a:rPr lang="en-US" sz="29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900" b="0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𝑣𝑜𝑙</m:t>
                    </m:r>
                    <m:sSup>
                      <m:sSupPr>
                        <m:ctrlPr>
                          <a:rPr lang="en-US" sz="29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9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9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9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9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9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endParaRPr lang="en-US" sz="3300" dirty="0"/>
              </a:p>
              <a:p>
                <a:pPr marL="0" indent="0">
                  <a:buNone/>
                </a:pPr>
                <a:endParaRPr lang="en-US" sz="3300" dirty="0" smtClean="0"/>
              </a:p>
              <a:p>
                <a:pPr marL="0" indent="0">
                  <a:buNone/>
                </a:pPr>
                <a:r>
                  <a:rPr lang="en-US" sz="3300" dirty="0" smtClean="0"/>
                  <a:t>T</a:t>
                </a:r>
                <a:r>
                  <a:rPr lang="en-US" sz="2900" dirty="0" smtClean="0"/>
                  <a:t>ake A,B to be finite unions of disjoint cuboids:   </a:t>
                </a:r>
                <a:r>
                  <a:rPr lang="en-US" sz="2900" b="0" dirty="0" smtClean="0"/>
                  <a:t>A =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US" sz="29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900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9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9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9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900" b="0" dirty="0" smtClean="0"/>
                  <a:t> and B =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US" sz="29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900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9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900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9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900" dirty="0" smtClean="0"/>
                  <a:t>. Induction.</a:t>
                </a:r>
              </a:p>
              <a:p>
                <a:pPr marL="0" indent="0">
                  <a:buNone/>
                </a:pPr>
                <a:r>
                  <a:rPr lang="en-US" sz="2900" dirty="0" smtClean="0"/>
                  <a:t>There exists an axis-parallel hyperplane </a:t>
                </a:r>
                <a:r>
                  <a:rPr lang="en-US" sz="2900" dirty="0" err="1" smtClean="0"/>
                  <a:t>s.t.</a:t>
                </a:r>
                <a:r>
                  <a:rPr lang="en-US" sz="2900" dirty="0" smtClean="0"/>
                  <a:t> at least one complete cuboid of A is on either side. Partition into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9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900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sz="2900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9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900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sz="2900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sz="2900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9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9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900" b="0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sz="2900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9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900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sz="2900" b="0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sz="29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900" dirty="0" smtClean="0"/>
              </a:p>
              <a:p>
                <a:pPr marL="0" indent="0">
                  <a:buNone/>
                </a:pPr>
                <a:endParaRPr lang="en-US" sz="2900" dirty="0" smtClean="0"/>
              </a:p>
              <a:p>
                <a:pPr marL="0" indent="0">
                  <a:buNone/>
                </a:pPr>
                <a:r>
                  <a:rPr lang="en-US" sz="2900" dirty="0" smtClean="0"/>
                  <a:t>Translate B </a:t>
                </a:r>
                <a:r>
                  <a:rPr lang="en-US" sz="2900" dirty="0" err="1" smtClean="0"/>
                  <a:t>s.t.</a:t>
                </a:r>
                <a:r>
                  <a:rPr lang="en-US" sz="2900" dirty="0" smtClean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</a:rPr>
                          <m:t>𝑣𝑜𝑙</m:t>
                        </m:r>
                        <m:d>
                          <m:dPr>
                            <m:ctrlPr>
                              <a:rPr lang="en-US" sz="4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en-US" sz="4400" b="0" i="1" smtClean="0">
                            <a:latin typeface="Cambria Math"/>
                          </a:rPr>
                          <m:t>𝑣𝑜𝑙</m:t>
                        </m:r>
                        <m:d>
                          <m:dPr>
                            <m:ctrlPr>
                              <a:rPr lang="en-US" sz="4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den>
                    </m:f>
                    <m:r>
                      <a:rPr lang="en-US" sz="4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</a:rPr>
                          <m:t>𝑣𝑜𝑙</m:t>
                        </m:r>
                        <m:d>
                          <m:dPr>
                            <m:ctrlPr>
                              <a:rPr lang="en-US" sz="4400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4400" b="0" i="1" smtClean="0">
                                    <a:latin typeface="Cambria Math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sz="4400" b="0" i="1" smtClean="0">
                            <a:latin typeface="Cambria Math"/>
                          </a:rPr>
                          <m:t>𝑣𝑜𝑙</m:t>
                        </m:r>
                        <m:d>
                          <m:dPr>
                            <m:ctrlPr>
                              <a:rPr lang="en-US" sz="4400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4400" b="0" i="1" smtClean="0">
                                    <a:latin typeface="Cambria Math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en-US" sz="44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4400" dirty="0" smtClean="0"/>
              </a:p>
              <a:p>
                <a:pPr marL="0" indent="0">
                  <a:buNone/>
                </a:pPr>
                <a:endParaRPr lang="en-US" sz="3800" dirty="0" smtClean="0"/>
              </a:p>
              <a:p>
                <a:pPr marL="0" indent="0">
                  <a:buNone/>
                </a:pPr>
                <a:r>
                  <a:rPr lang="en-US" sz="32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𝑣𝑜𝑙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𝐴</m:t>
                        </m:r>
                        <m:r>
                          <a:rPr lang="en-US" sz="3200" b="0" i="1" smtClean="0">
                            <a:latin typeface="Cambria Math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≥</m:t>
                    </m:r>
                    <m:r>
                      <a:rPr lang="en-US" sz="3200" b="0" i="1" smtClean="0">
                        <a:latin typeface="Cambria Math"/>
                      </a:rPr>
                      <m:t>𝑣𝑜𝑙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</a:rPr>
                      <m:t>𝑣𝑜𝑙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32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32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                       ≥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𝑣𝑜𝑙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32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0" i="1" smtClean="0">
                                            <a:latin typeface="Cambria Math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n-US" sz="3200" b="0" i="1" smtClean="0">
                                            <a:latin typeface="Cambria Math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en-US" sz="32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sz="32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𝑣𝑜𝑙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32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0" i="1" smtClean="0"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p>
                                        <m:r>
                                          <a:rPr lang="en-US" sz="3200" b="0" i="1" smtClean="0">
                                            <a:latin typeface="Cambria Math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en-US" sz="32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𝑣𝑜𝑙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32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n-US" sz="3200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𝑣𝑜𝑙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32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0" i="1" smtClean="0"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p>
                                        <m:r>
                                          <a:rPr lang="en-US" sz="3200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 smtClean="0"/>
                  <a:t>  (induction)</a:t>
                </a:r>
              </a:p>
              <a:p>
                <a:pPr marL="0" indent="0">
                  <a:buNone/>
                </a:pP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</a:rPr>
                      <m:t>                       ≥</m:t>
                    </m:r>
                    <m:r>
                      <a:rPr lang="en-US" sz="3200" b="0" i="1" smtClean="0">
                        <a:latin typeface="Cambria Math"/>
                      </a:rPr>
                      <m:t>𝑣𝑜𝑙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32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𝑣𝑜𝑙</m:t>
                                </m:r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32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3200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/>
                                              </a:rPr>
                                              <m:t>𝐵</m:t>
                                            </m:r>
                                          </m:e>
                                          <m:sup>
                                            <m:r>
                                              <a:rPr lang="en-US" sz="3200" b="0" i="1" smtClean="0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sz="32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2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sup>
                                </m:sSup>
                              </m:num>
                              <m:den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𝑣𝑜𝑙</m:t>
                                </m:r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32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3200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/>
                                              </a:rPr>
                                              <m:t>𝐴</m:t>
                                            </m:r>
                                          </m:e>
                                          <m:sup>
                                            <m:r>
                                              <a:rPr lang="en-US" sz="3200" b="0" i="1" smtClean="0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sz="32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2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</a:rPr>
                      <m:t>𝑣𝑜𝑙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32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𝑣𝑜𝑙</m:t>
                                </m:r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32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3200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/>
                                              </a:rPr>
                                              <m:t>𝐵</m:t>
                                            </m:r>
                                          </m:e>
                                          <m:sup>
                                            <m:r>
                                              <a:rPr lang="en-US" sz="3200" b="0" i="1" smtClean="0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sz="32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2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sup>
                                </m:sSup>
                              </m:num>
                              <m:den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𝑣𝑜𝑙</m:t>
                                </m:r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32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3200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/>
                                              </a:rPr>
                                              <m:t>𝐴</m:t>
                                            </m:r>
                                          </m:e>
                                          <m:sup>
                                            <m:r>
                                              <a:rPr lang="en-US" sz="3200" b="0" i="1" smtClean="0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sz="32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2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3200" b="0" dirty="0" smtClean="0"/>
              </a:p>
              <a:p>
                <a:pPr marL="0" indent="0">
                  <a:buNone/>
                </a:pPr>
                <a:r>
                  <a:rPr lang="en-US" sz="3200" b="0" dirty="0" smtClean="0"/>
                  <a:t>      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≥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𝑣𝑜𝑙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en-US" sz="3200" b="0" i="1" smtClean="0">
                            <a:latin typeface="Cambria Math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𝑣𝑜𝑙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e>
                    </m:d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32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𝑣𝑜𝑙</m:t>
                                </m:r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32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smtClean="0"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sz="32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2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sup>
                                </m:sSup>
                              </m:num>
                              <m:den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𝑣𝑜𝑙</m:t>
                                </m:r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32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smtClean="0">
                                            <a:latin typeface="Cambria Math"/>
                                          </a:rPr>
                                          <m:t>𝐴</m:t>
                                        </m:r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sz="32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2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𝑣𝑜𝑙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en-US" sz="32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sz="32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𝑣𝑜𝑙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en-US" sz="32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b="0" dirty="0" smtClean="0"/>
              </a:p>
              <a:p>
                <a:pPr marL="0" indent="0">
                  <a:buNone/>
                </a:pPr>
                <a:endParaRPr lang="en-US" sz="2400" b="0" dirty="0" smtClean="0"/>
              </a:p>
              <a:p>
                <a:pPr marL="0" indent="0">
                  <a:buNone/>
                </a:pPr>
                <a:r>
                  <a:rPr lang="en-US" sz="2900" dirty="0" smtClean="0"/>
                  <a:t>Approximate to arbitrary accuracy by a finite union of cuboids.</a:t>
                </a:r>
                <a:endParaRPr lang="en-US" sz="29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257800"/>
              </a:xfrm>
              <a:blipFill rotWithShape="1">
                <a:blip r:embed="rId2"/>
                <a:stretch>
                  <a:fillRect l="-593" t="-232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220800" y="23400"/>
              <a:ext cx="2150280" cy="4201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17920" y="9720"/>
                <a:ext cx="2166840" cy="422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002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Logconcave</a:t>
            </a:r>
            <a:r>
              <a:rPr lang="en-US" dirty="0" smtClean="0"/>
              <a:t>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458200" cy="45259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is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concave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if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for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any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≥</m:t>
                      </m:r>
                      <m:r>
                        <a:rPr lang="en-US" b="0" i="1" smtClean="0">
                          <a:latin typeface="Cambria Math"/>
                        </a:rPr>
                        <m:t>𝜆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endParaRPr lang="en-US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is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log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concave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if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for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any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,</m:t>
                    </m:r>
                  </m:oMath>
                </a14:m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𝜆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≥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i.e., f is nonnegative and its logarithm is concave.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458200" cy="4525963"/>
              </a:xfrm>
              <a:blipFill rotWithShape="1">
                <a:blip r:embed="rId2"/>
                <a:stretch>
                  <a:fillRect l="-1730" b="-3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91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Logconcave</a:t>
            </a:r>
            <a:r>
              <a:rPr lang="en-US" dirty="0" smtClean="0"/>
              <a:t>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458200" cy="4525963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𝑓</m:t>
                    </m:r>
                    <m:r>
                      <a:rPr lang="en-US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is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log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concave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if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for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any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,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𝜆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≥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Examples:</a:t>
                </a:r>
              </a:p>
              <a:p>
                <a:pPr lvl="1"/>
                <a:r>
                  <a:rPr lang="en-US" dirty="0" smtClean="0"/>
                  <a:t>Indicator functions of convex sets are </a:t>
                </a:r>
                <a:r>
                  <a:rPr lang="en-US" dirty="0" err="1" smtClean="0"/>
                  <a:t>logconcave</a:t>
                </a:r>
                <a:endParaRPr lang="en-US" dirty="0"/>
              </a:p>
              <a:p>
                <a:pPr lvl="1"/>
                <a:r>
                  <a:rPr lang="en-US" dirty="0" smtClean="0"/>
                  <a:t>Gaussian density function, </a:t>
                </a:r>
              </a:p>
              <a:p>
                <a:pPr lvl="1"/>
                <a:r>
                  <a:rPr lang="en-US" dirty="0" smtClean="0"/>
                  <a:t>exponential function</a:t>
                </a:r>
              </a:p>
              <a:p>
                <a:endParaRPr lang="en-US" dirty="0"/>
              </a:p>
              <a:p>
                <a:r>
                  <a:rPr lang="en-US" dirty="0" smtClean="0"/>
                  <a:t>Level sets,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 :</m:t>
                        </m:r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≥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dirty="0" smtClean="0"/>
                  <a:t>are convex.</a:t>
                </a:r>
              </a:p>
              <a:p>
                <a:r>
                  <a:rPr lang="en-US" dirty="0" smtClean="0"/>
                  <a:t>Many other useful geometric properties</a:t>
                </a:r>
                <a:endParaRPr lang="en-US" dirty="0"/>
              </a:p>
              <a:p>
                <a:endParaRPr lang="en-US" b="0" dirty="0" smtClean="0"/>
              </a:p>
              <a:p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458200" cy="4525963"/>
              </a:xfrm>
              <a:blipFill rotWithShape="1">
                <a:blip r:embed="rId2"/>
                <a:stretch>
                  <a:fillRect l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068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Properties of </a:t>
            </a:r>
            <a:r>
              <a:rPr lang="en-US" dirty="0" err="1" smtClean="0"/>
              <a:t>logconcave</a:t>
            </a:r>
            <a:r>
              <a:rPr lang="en-US" dirty="0" smtClean="0"/>
              <a:t>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For two </a:t>
            </a:r>
            <a:r>
              <a:rPr lang="en-US" sz="2800" dirty="0" err="1" smtClean="0"/>
              <a:t>logconcave</a:t>
            </a:r>
            <a:r>
              <a:rPr lang="en-US" sz="2800" dirty="0" smtClean="0"/>
              <a:t> functions f and g</a:t>
            </a:r>
          </a:p>
          <a:p>
            <a:r>
              <a:rPr lang="en-US" sz="2800" dirty="0" smtClean="0"/>
              <a:t>Their sum might not be </a:t>
            </a:r>
            <a:r>
              <a:rPr lang="en-US" sz="2800" dirty="0" err="1" smtClean="0"/>
              <a:t>logconcave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But their product h(x) = f(x)g(x)  is </a:t>
            </a:r>
            <a:r>
              <a:rPr lang="en-US" sz="2800" dirty="0" err="1" smtClean="0"/>
              <a:t>logconcave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And so is their minimum h(x) = min f(x),</a:t>
            </a:r>
            <a:r>
              <a:rPr lang="en-US" sz="2800" dirty="0"/>
              <a:t> </a:t>
            </a:r>
            <a:r>
              <a:rPr lang="en-US" sz="2800" dirty="0" smtClean="0"/>
              <a:t>g(x).</a:t>
            </a:r>
          </a:p>
        </p:txBody>
      </p:sp>
    </p:spTree>
    <p:extLst>
      <p:ext uri="{BB962C8B-B14F-4D97-AF65-F5344CB8AC3E}">
        <p14:creationId xmlns:p14="http://schemas.microsoft.com/office/powerpoint/2010/main" val="302149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Prekopa-Leindler</a:t>
            </a:r>
            <a:r>
              <a:rPr lang="en-US" dirty="0" smtClean="0"/>
              <a:t> inequality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5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43694" y="1500980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buNone/>
                </a:pPr>
                <a:endParaRPr lang="en-US" sz="2400" dirty="0" smtClean="0"/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2800" dirty="0" err="1" smtClean="0"/>
                  <a:t>Prekopa-Leindler</a:t>
                </a:r>
                <a:r>
                  <a:rPr lang="en-US" sz="2800" dirty="0" smtClean="0"/>
                  <a:t>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𝑔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h</m:t>
                    </m:r>
                    <m:r>
                      <a:rPr lang="en-US" sz="2800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+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𝑠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  <m:r>
                      <a:rPr lang="en-US" sz="2800" b="0" i="1" smtClean="0">
                        <a:latin typeface="Cambria Math"/>
                      </a:rPr>
                      <m:t>𝑡</m:t>
                    </m:r>
                    <m:r>
                      <a:rPr lang="en-US" sz="2800" b="0" i="1" smtClean="0">
                        <a:latin typeface="Cambria Math"/>
                      </a:rPr>
                      <m:t>. </m:t>
                    </m:r>
                  </m:oMath>
                </a14:m>
                <a:endParaRPr lang="en-US" sz="2800" b="0" i="1" dirty="0" smtClean="0">
                  <a:latin typeface="Cambria Math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b="0" i="1" dirty="0" smtClean="0">
                  <a:latin typeface="Cambria Math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𝜆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𝜆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𝑔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2800" dirty="0"/>
                  <a:t>t</a:t>
                </a:r>
                <a:r>
                  <a:rPr lang="en-US" sz="2800" dirty="0" smtClean="0"/>
                  <a:t>hen </a:t>
                </a:r>
                <a:endParaRPr lang="en-US" sz="2800" i="1" dirty="0" smtClean="0">
                  <a:latin typeface="Cambria Math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2800" dirty="0" smtClean="0"/>
                  <a:t>		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≥ 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m:rPr>
                                <m:brk/>
                              </m:r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𝜆</m:t>
                            </m:r>
                          </m:sup>
                        </m:sSup>
                      </m:e>
                    </m:nary>
                    <m:sSup>
                      <m:sSup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nary>
                              <m:naryPr>
                                <m:limLoc m:val="undOvr"/>
                                <m:subHide m:val="on"/>
                                <m:supHide m:val="on"/>
                                <m:ctrlPr>
                                  <a:rPr lang="en-US" sz="280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𝑔</m:t>
                                </m:r>
                              </m:e>
                            </m:nary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𝜆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</a:t>
                </a:r>
                <a:endParaRPr lang="en-US" sz="2800" dirty="0" smtClean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/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2800" dirty="0" smtClean="0"/>
                  <a:t>Functional version of [B-M], </a:t>
                </a:r>
                <a:r>
                  <a:rPr lang="en-US" sz="2800" i="1" dirty="0" smtClean="0"/>
                  <a:t>equivalent to it</a:t>
                </a:r>
                <a:r>
                  <a:rPr lang="en-US" sz="2800" dirty="0" smtClean="0"/>
                  <a:t>.</a:t>
                </a:r>
                <a:r>
                  <a:rPr lang="en-US" sz="2800" dirty="0"/>
                  <a:t>	</a:t>
                </a:r>
              </a:p>
            </p:txBody>
          </p:sp>
        </mc:Choice>
        <mc:Fallback xmlns="">
          <p:sp>
            <p:nvSpPr>
              <p:cNvPr id="149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3694" y="1500980"/>
                <a:ext cx="8229600" cy="4525963"/>
              </a:xfrm>
              <a:blipFill rotWithShape="1">
                <a:blip r:embed="rId3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042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Properties of </a:t>
            </a:r>
            <a:r>
              <a:rPr lang="en-US" dirty="0" err="1" smtClean="0"/>
              <a:t>logconcave</a:t>
            </a:r>
            <a:r>
              <a:rPr lang="en-US" dirty="0" smtClean="0"/>
              <a:t>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Convolution</a:t>
                </a:r>
                <a:r>
                  <a:rPr lang="en-US" dirty="0"/>
                  <a:t> </a:t>
                </a:r>
                <a:r>
                  <a:rPr lang="en-US" dirty="0" smtClean="0"/>
                  <a:t>is </a:t>
                </a:r>
                <a:r>
                  <a:rPr lang="en-US" dirty="0" err="1" smtClean="0"/>
                  <a:t>logconcave</a:t>
                </a: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24"/>
                                </m:r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m:rPr>
                                  <m:brk m:alnAt="24"/>
                                </m:r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E.g., any marginal: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  <m:nary>
                        <m:nary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…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This follows from </a:t>
                </a:r>
                <a:r>
                  <a:rPr lang="en-US" dirty="0" err="1" smtClean="0"/>
                  <a:t>Prekopa-Leindler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394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Volume: second attempt: Ellipsoids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5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52578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sz="2400" dirty="0" smtClean="0"/>
                  <a:t>Ellipsoid #1: John </a:t>
                </a:r>
                <a:r>
                  <a:rPr lang="en-US" sz="2400" dirty="0"/>
                  <a:t>e</a:t>
                </a:r>
                <a:r>
                  <a:rPr lang="en-US" sz="2400" dirty="0" smtClean="0"/>
                  <a:t>llipsoid of a convex body K: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2400" dirty="0" smtClean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sz="2400" dirty="0"/>
                  <a:t>E = maximum volume ellipsoid contained in K</a:t>
                </a:r>
                <a:r>
                  <a:rPr lang="en-US" sz="2400" dirty="0" smtClean="0"/>
                  <a:t>.</a:t>
                </a:r>
                <a:endParaRPr lang="en-US" sz="2400" dirty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2400" dirty="0" smtClean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sz="2400" dirty="0" err="1" smtClean="0"/>
                  <a:t>Thm</a:t>
                </a:r>
                <a:r>
                  <a:rPr lang="en-US" sz="2400" dirty="0" smtClean="0"/>
                  <a:t>. For any </a:t>
                </a:r>
                <a:r>
                  <a:rPr lang="en-US" sz="2400" dirty="0"/>
                  <a:t>convex body K</a:t>
                </a:r>
                <a:r>
                  <a:rPr lang="en-US" sz="2400" dirty="0" smtClean="0"/>
                  <a:t>,  the John ellipsoid satisfies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2400" b="0" i="1" dirty="0">
                  <a:latin typeface="Cambria Math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𝐸</m:t>
                      </m:r>
                      <m:r>
                        <a:rPr lang="en-US" sz="2800" b="0" i="1" smtClean="0">
                          <a:latin typeface="Cambria Math"/>
                        </a:rPr>
                        <m:t>⊆</m:t>
                      </m:r>
                      <m:r>
                        <a:rPr lang="en-US" sz="2800" b="0" i="1" smtClean="0">
                          <a:latin typeface="Cambria Math"/>
                        </a:rPr>
                        <m:t>𝐾</m:t>
                      </m:r>
                      <m:r>
                        <a:rPr lang="en-US" sz="2800" b="0" i="1" smtClean="0">
                          <a:latin typeface="Cambria Math"/>
                        </a:rPr>
                        <m:t>⊆</m:t>
                      </m:r>
                      <m:r>
                        <a:rPr lang="en-US" sz="2800" b="0" i="1" smtClean="0">
                          <a:latin typeface="Cambria Math"/>
                        </a:rPr>
                        <m:t>𝑛𝐸</m:t>
                      </m:r>
                      <m:r>
                        <a:rPr lang="en-US" sz="28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dirty="0" smtClean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2400" dirty="0" smtClean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2400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sz="2400" dirty="0" smtClean="0"/>
                  <a:t>For any centrally-symmetric K,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𝐸</m:t>
                    </m:r>
                    <m:r>
                      <a:rPr lang="en-US" sz="2800" i="1">
                        <a:latin typeface="Cambria Math"/>
                      </a:rPr>
                      <m:t>⊆</m:t>
                    </m:r>
                    <m:r>
                      <a:rPr lang="en-US" sz="2800" i="1">
                        <a:latin typeface="Cambria Math"/>
                      </a:rPr>
                      <m:t>𝐾</m:t>
                    </m:r>
                    <m:r>
                      <a:rPr lang="en-US" sz="2800" i="1">
                        <a:latin typeface="Cambria Math"/>
                      </a:rPr>
                      <m:t>⊆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US" sz="2800" i="1">
                        <a:latin typeface="Cambria Math"/>
                      </a:rPr>
                      <m:t>𝐸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2400" dirty="0" smtClean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50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5257800"/>
              </a:xfrm>
              <a:blipFill rotWithShape="1">
                <a:blip r:embed="rId3"/>
                <a:stretch>
                  <a:fillRect l="-1111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054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0285" y="3620790"/>
              <a:ext cx="1422875" cy="397650"/>
            </p14:xfrm>
          </p:contentPart>
        </mc:Choice>
        <mc:Fallback xmlns="">
          <p:pic>
            <p:nvPicPr>
              <p:cNvPr id="15054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03806" y="3612153"/>
                <a:ext cx="1435473" cy="4127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3695400" y="4424725"/>
              <a:ext cx="368" cy="275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86936" y="4418400"/>
                <a:ext cx="17296" cy="12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" name="Ink 4"/>
              <p14:cNvContentPartPr/>
              <p14:nvPr/>
            </p14:nvContentPartPr>
            <p14:xfrm>
              <a:off x="5851525" y="3486150"/>
              <a:ext cx="1768475" cy="100965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43966" y="3479311"/>
                <a:ext cx="1787913" cy="1026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" name="Ink 6"/>
              <p14:cNvContentPartPr/>
              <p14:nvPr/>
            </p14:nvContentPartPr>
            <p14:xfrm>
              <a:off x="6324600" y="3657600"/>
              <a:ext cx="942120" cy="646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09120" y="3641760"/>
                <a:ext cx="975600" cy="67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383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 John ellipsoid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181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Variant of the Ellipsoid algorithm: </a:t>
                </a:r>
              </a:p>
              <a:p>
                <a:pPr lvl="1"/>
                <a:r>
                  <a:rPr lang="en-US" dirty="0" smtClean="0"/>
                  <a:t>suppose current center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/>
                  <a:t> and axes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Check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±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/>
                  <a:t>. If so, output current ellipsoid.</a:t>
                </a:r>
              </a:p>
              <a:p>
                <a:pPr lvl="1"/>
                <a:r>
                  <a:rPr lang="en-US" dirty="0" smtClean="0"/>
                  <a:t>If not, then intersect E with </a:t>
                </a:r>
                <a:r>
                  <a:rPr lang="en-US" dirty="0" err="1" smtClean="0"/>
                  <a:t>halfspace</a:t>
                </a:r>
                <a:r>
                  <a:rPr lang="en-US" dirty="0" smtClean="0"/>
                  <a:t> H not containing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 and continue algorithm (replace E with min volume ellipsoid containing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∩</m:t>
                    </m:r>
                    <m:r>
                      <a:rPr lang="en-US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).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err="1" smtClean="0"/>
                  <a:t>Thm</a:t>
                </a:r>
                <a:r>
                  <a:rPr lang="en-US" dirty="0" smtClean="0"/>
                  <a:t>. Algorithm outputs E satisfying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⊆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1.5</m:t>
                        </m:r>
                      </m:sup>
                    </m:sSup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800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181600"/>
              </a:xfrm>
              <a:blipFill rotWithShape="1">
                <a:blip r:embed="rId2"/>
                <a:stretch>
                  <a:fillRect l="-593" t="-1059" b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913120" y="4089960"/>
              <a:ext cx="3000240" cy="1473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99080" y="4076280"/>
                <a:ext cx="3031200" cy="150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/>
              <p14:cNvContentPartPr/>
              <p14:nvPr/>
            </p14:nvContentPartPr>
            <p14:xfrm>
              <a:off x="4356360" y="4122360"/>
              <a:ext cx="133200" cy="7686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39440" y="4105440"/>
                <a:ext cx="167040" cy="79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/>
              <p14:cNvContentPartPr/>
              <p14:nvPr/>
            </p14:nvContentPartPr>
            <p14:xfrm>
              <a:off x="4465080" y="4821480"/>
              <a:ext cx="1423080" cy="1274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51760" y="4804920"/>
                <a:ext cx="145332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/>
              <p14:cNvContentPartPr/>
              <p14:nvPr/>
            </p14:nvContentPartPr>
            <p14:xfrm>
              <a:off x="6031440" y="4827600"/>
              <a:ext cx="298080" cy="2804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15960" y="4811760"/>
                <a:ext cx="32760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Ink 21"/>
              <p14:cNvContentPartPr/>
              <p14:nvPr/>
            </p14:nvContentPartPr>
            <p14:xfrm>
              <a:off x="4017960" y="4425840"/>
              <a:ext cx="283320" cy="2142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03200" y="4410720"/>
                <a:ext cx="31068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5" name="Ink 24"/>
              <p14:cNvContentPartPr/>
              <p14:nvPr/>
            </p14:nvContentPartPr>
            <p14:xfrm>
              <a:off x="3684600" y="4479120"/>
              <a:ext cx="954720" cy="7833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70560" y="4461840"/>
                <a:ext cx="972720" cy="81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6" name="Ink 25"/>
              <p14:cNvContentPartPr/>
              <p14:nvPr/>
            </p14:nvContentPartPr>
            <p14:xfrm>
              <a:off x="4785840" y="4833360"/>
              <a:ext cx="10080" cy="12600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71800" y="4816440"/>
                <a:ext cx="4104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/>
              <p14:cNvContentPartPr/>
              <p14:nvPr/>
            </p14:nvContentPartPr>
            <p14:xfrm>
              <a:off x="4349160" y="4865760"/>
              <a:ext cx="125640" cy="3099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334400" y="4850640"/>
                <a:ext cx="15588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2" name="Ink 31"/>
              <p14:cNvContentPartPr/>
              <p14:nvPr/>
            </p14:nvContentPartPr>
            <p14:xfrm>
              <a:off x="4800960" y="4183560"/>
              <a:ext cx="0" cy="1512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0" y="0"/>
                <a:ext cx="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4" name="Ink 33"/>
              <p14:cNvContentPartPr/>
              <p14:nvPr/>
            </p14:nvContentPartPr>
            <p14:xfrm>
              <a:off x="4786920" y="3700440"/>
              <a:ext cx="64440" cy="165240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772600" y="3693240"/>
                <a:ext cx="87710" cy="166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9" name="Ink 38"/>
              <p14:cNvContentPartPr/>
              <p14:nvPr/>
            </p14:nvContentPartPr>
            <p14:xfrm>
              <a:off x="4851360" y="4971960"/>
              <a:ext cx="0" cy="3672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0" y="0"/>
                <a:ext cx="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8" name="Ink 57"/>
              <p14:cNvContentPartPr/>
              <p14:nvPr/>
            </p14:nvContentPartPr>
            <p14:xfrm>
              <a:off x="7712640" y="4895280"/>
              <a:ext cx="772560" cy="17856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697880" y="4879800"/>
                <a:ext cx="80460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1" name="Ink 60"/>
              <p14:cNvContentPartPr/>
              <p14:nvPr/>
            </p14:nvContentPartPr>
            <p14:xfrm>
              <a:off x="7042320" y="4524120"/>
              <a:ext cx="741600" cy="49464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026120" y="4508640"/>
                <a:ext cx="772560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2" name="Ink 61"/>
              <p14:cNvContentPartPr/>
              <p14:nvPr/>
            </p14:nvContentPartPr>
            <p14:xfrm>
              <a:off x="7736400" y="4935600"/>
              <a:ext cx="78480" cy="30384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719840" y="4919760"/>
                <a:ext cx="10836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4" name="Ink 63"/>
              <p14:cNvContentPartPr/>
              <p14:nvPr/>
            </p14:nvContentPartPr>
            <p14:xfrm>
              <a:off x="4801320" y="5410080"/>
              <a:ext cx="19080" cy="32580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790160" y="5406120"/>
                <a:ext cx="3600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8" name="Ink 67"/>
              <p14:cNvContentPartPr/>
              <p14:nvPr/>
            </p14:nvContentPartPr>
            <p14:xfrm>
              <a:off x="7707960" y="4506480"/>
              <a:ext cx="795240" cy="78552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693200" y="4491720"/>
                <a:ext cx="826560" cy="81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9" name="Ink 68"/>
              <p14:cNvContentPartPr/>
              <p14:nvPr/>
            </p14:nvContentPartPr>
            <p14:xfrm>
              <a:off x="7044480" y="4991040"/>
              <a:ext cx="770040" cy="32040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031160" y="4977720"/>
                <a:ext cx="80064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1" name="Ink 70"/>
              <p14:cNvContentPartPr/>
              <p14:nvPr/>
            </p14:nvContentPartPr>
            <p14:xfrm>
              <a:off x="7315200" y="4693680"/>
              <a:ext cx="860760" cy="49176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302240" y="4680720"/>
                <a:ext cx="891000" cy="52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63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Computational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Well-guaranteed Membership oracle:</a:t>
                </a:r>
                <a:endParaRPr lang="en-US" sz="2400" b="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Compact set </a:t>
                </a:r>
                <a:r>
                  <a:rPr lang="en-US" sz="2400" b="0" dirty="0" smtClean="0"/>
                  <a:t>K is given by </a:t>
                </a:r>
              </a:p>
              <a:p>
                <a:r>
                  <a:rPr lang="en-US" sz="2400" dirty="0"/>
                  <a:t>a membership oracle: answers YES/NO to “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𝐾</m:t>
                    </m:r>
                    <m:r>
                      <a:rPr lang="en-US" sz="2400" i="1">
                        <a:latin typeface="Cambria Math"/>
                      </a:rPr>
                      <m:t>?"</m:t>
                    </m:r>
                  </m:oMath>
                </a14:m>
                <a:endParaRPr lang="en-US" sz="2400" b="0" dirty="0" smtClean="0"/>
              </a:p>
              <a:p>
                <a:r>
                  <a:rPr lang="en-US" sz="2400" b="0" dirty="0" smtClean="0"/>
                  <a:t>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𝐾</m:t>
                    </m:r>
                  </m:oMath>
                </a14:m>
                <a:endParaRPr lang="en-US" sz="2400" b="0" dirty="0" smtClean="0"/>
              </a:p>
              <a:p>
                <a:r>
                  <a:rPr lang="en-US" sz="2400" dirty="0" smtClean="0"/>
                  <a:t>Numbers r, R </a:t>
                </a:r>
                <a:r>
                  <a:rPr lang="en-US" sz="2400" dirty="0" err="1" smtClean="0"/>
                  <a:t>s.t.</a:t>
                </a:r>
                <a:r>
                  <a:rPr lang="en-US" sz="2400" dirty="0" smtClean="0"/>
                  <a:t> </a:t>
                </a: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𝑟𝐵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⊆</m:t>
                    </m:r>
                    <m:r>
                      <a:rPr lang="en-US" sz="2400" b="0" i="1" smtClean="0">
                        <a:latin typeface="Cambria Math"/>
                      </a:rPr>
                      <m:t>𝐾</m:t>
                    </m:r>
                    <m:r>
                      <a:rPr lang="en-US" sz="2400" b="0" i="1" smtClean="0">
                        <a:latin typeface="Cambria Math"/>
                      </a:rPr>
                      <m:t>⊆</m:t>
                    </m:r>
                    <m:r>
                      <a:rPr lang="en-US" sz="2400" b="0" i="1" smtClean="0">
                        <a:latin typeface="Cambria Math"/>
                      </a:rPr>
                      <m:t>𝑅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b="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3000" dirty="0" smtClean="0"/>
                  <a:t>Well-guaranteed Function oracle</a:t>
                </a:r>
              </a:p>
              <a:p>
                <a:r>
                  <a:rPr lang="en-US" sz="2400" dirty="0" smtClean="0"/>
                  <a:t>An oracle that returns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for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/>
              </a:p>
              <a:p>
                <a:r>
                  <a:rPr lang="en-US" sz="2400" dirty="0"/>
                  <a:t>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≥</m:t>
                    </m:r>
                    <m:r>
                      <a:rPr lang="en-US" sz="2400" i="1">
                        <a:latin typeface="Cambria Math"/>
                      </a:rPr>
                      <m:t>𝛽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Numbers r, R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b="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𝑟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⊂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 smtClean="0"/>
                  <a:t>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=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𝑋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1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5423880" y="2667000"/>
              <a:ext cx="3186720" cy="1300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06960" y="2661600"/>
                <a:ext cx="3220560" cy="13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6169440" y="3200400"/>
              <a:ext cx="490680" cy="5914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53240" y="3186009"/>
                <a:ext cx="524160" cy="622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/>
              <p14:cNvContentPartPr/>
              <p14:nvPr/>
            </p14:nvContentPartPr>
            <p14:xfrm>
              <a:off x="6385800" y="3505200"/>
              <a:ext cx="21600" cy="176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73200" y="3492600"/>
                <a:ext cx="39240" cy="4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639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Volume via (approximate) John ellipsoid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Using the Ellipsoid algorithm, in </a:t>
                </a:r>
                <a:r>
                  <a:rPr lang="en-US" dirty="0" err="1" smtClean="0"/>
                  <a:t>polytime</a:t>
                </a:r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⊆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𝐾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⊆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1.5</m:t>
                          </m:r>
                        </m:sup>
                      </m:sSup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  <a:p>
                <a:endParaRPr lang="en-US" dirty="0" smtClean="0"/>
              </a:p>
              <a:p>
                <a:r>
                  <a:rPr lang="en-US" dirty="0" smtClean="0"/>
                  <a:t>Then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>
                          <a:solidFill>
                            <a:srgbClr val="FF0000"/>
                          </a:solidFill>
                          <a:latin typeface="Cambria Math"/>
                        </a:rPr>
                        <m:t>𝑣𝑜𝑙</m:t>
                      </m:r>
                      <m:d>
                        <m:dPr>
                          <m:ctrlPr>
                            <a:rPr lang="en-US" sz="25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5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en-US" sz="2500" i="1">
                          <a:solidFill>
                            <a:srgbClr val="FF000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500" i="1">
                          <a:solidFill>
                            <a:srgbClr val="FF0000"/>
                          </a:solidFill>
                          <a:latin typeface="Cambria Math"/>
                        </a:rPr>
                        <m:t>𝑣𝑜𝑙</m:t>
                      </m:r>
                      <m:d>
                        <m:dPr>
                          <m:ctrlPr>
                            <a:rPr lang="en-US" sz="25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5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</m:d>
                      <m:r>
                        <a:rPr lang="en-US" sz="2500" i="1">
                          <a:solidFill>
                            <a:srgbClr val="FF0000"/>
                          </a:solidFill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sz="25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5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1.5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500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500" i="1">
                          <a:solidFill>
                            <a:srgbClr val="FF0000"/>
                          </a:solidFill>
                          <a:latin typeface="Cambria Math"/>
                        </a:rPr>
                        <m:t>𝑣𝑜𝑙</m:t>
                      </m:r>
                      <m:d>
                        <m:dPr>
                          <m:ctrlPr>
                            <a:rPr lang="en-US" sz="25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5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sz="25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500" dirty="0" smtClean="0"/>
              </a:p>
              <a:p>
                <a:r>
                  <a:rPr lang="en-US" sz="2500" dirty="0" err="1" smtClean="0"/>
                  <a:t>Polytime</a:t>
                </a:r>
                <a:r>
                  <a:rPr lang="en-US" sz="2500" dirty="0" smtClean="0"/>
                  <a:t>, exponential approximation</a:t>
                </a:r>
                <a:endParaRPr lang="en-US" sz="25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93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746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Ellipsoid #2: Inertial ellipsoid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For a convex body K,</a:t>
                </a:r>
                <a:r>
                  <a:rPr lang="en-US" dirty="0"/>
                  <a:t> </a:t>
                </a:r>
                <a:r>
                  <a:rPr lang="en-US" dirty="0" smtClean="0"/>
                  <a:t>matrix of inertia:	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r>
                  <a:rPr lang="en-US" b="0" dirty="0" smtClean="0"/>
                  <a:t>Inertial ellipsoid: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: 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≤1</m:t>
                        </m:r>
                      </m:e>
                    </m:d>
                  </m:oMath>
                </a14:m>
                <a:endParaRPr lang="en-US" sz="2800" dirty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2800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err="1"/>
                  <a:t>Thm</a:t>
                </a:r>
                <a:r>
                  <a:rPr lang="en-US" dirty="0"/>
                  <a:t> (KLS95).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rad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a:rPr lang="en-US" i="1">
                        <a:latin typeface="Cambria Math"/>
                      </a:rPr>
                      <m:t>𝐾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</m:e>
                    </m:rad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Also a factor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sandwiching, but </a:t>
                </a:r>
                <a:r>
                  <a:rPr lang="en-US" dirty="0" smtClean="0"/>
                  <a:t>a </a:t>
                </a:r>
                <a:r>
                  <a:rPr lang="en-US" i="1" dirty="0"/>
                  <a:t>different</a:t>
                </a:r>
                <a:r>
                  <a:rPr lang="en-US" dirty="0"/>
                  <a:t> ellipsoid. </a:t>
                </a: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Shown earlier up to constants by </a:t>
                </a:r>
                <a:r>
                  <a:rPr lang="en-US" dirty="0" err="1" smtClean="0"/>
                  <a:t>Milman-Pajor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259" t="-1111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7200" y="5238750"/>
              <a:ext cx="1768475" cy="1009650"/>
            </p14:xfrm>
          </p:contentPart>
        </mc:Choice>
        <mc:Fallback xmlns="">
          <p:pic>
            <p:nvPicPr>
              <p:cNvPr id="4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59639" y="5231911"/>
                <a:ext cx="1787917" cy="102620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894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Isotropic position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For any distribution with bounded second moments, there is an affine transformation to make it isotropic. </a:t>
                </a:r>
              </a:p>
              <a:p>
                <a:r>
                  <a:rPr lang="en-US" sz="2400" dirty="0" smtClean="0"/>
                  <a:t>Applying this to a convex body K: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=0,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r>
                  <a:rPr lang="en-US" sz="2400" dirty="0" smtClean="0"/>
                  <a:t>Thus K “looks like a ball” up to second moments.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r>
                  <a:rPr lang="en-US" sz="2400" dirty="0" smtClean="0"/>
                  <a:t>How close is it really to a ball? </a:t>
                </a:r>
              </a:p>
              <a:p>
                <a:r>
                  <a:rPr lang="en-US" sz="2400" dirty="0" smtClean="0"/>
                  <a:t>K lies between two balls with radii within a factor of n.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864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034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 via e</a:t>
            </a:r>
            <a:r>
              <a:rPr lang="en-US" dirty="0" smtClean="0"/>
              <a:t>llipsoidal approximation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944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502920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dirty="0" smtClean="0"/>
                  <a:t>The Inertial ellipsoid can be approximated to within any constant factor (we’ll see how)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dirty="0" smtClean="0"/>
                  <a:t>Therefore:</a:t>
                </a:r>
                <a:endParaRPr lang="en-US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⊆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⊆2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  <m:groupChr>
                      <m:groupChrPr>
                        <m:chr m:val="⇒"/>
                        <m:pos m:val="top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groupChrPr>
                      <m:e/>
                    </m:groupCh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𝑣𝑜𝑙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𝑣𝑜𝑙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𝑣𝑜𝑙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20000"/>
                  </a:lnSpc>
                </a:pPr>
                <a:r>
                  <a:rPr lang="en-US" sz="2400" dirty="0" err="1" smtClean="0"/>
                  <a:t>Polytime</a:t>
                </a:r>
                <a:r>
                  <a:rPr lang="en-US" sz="2400" dirty="0" smtClean="0"/>
                  <a:t> algorithm,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approximation </a:t>
                </a:r>
                <a:endParaRPr lang="en-US" sz="2400" dirty="0"/>
              </a:p>
              <a:p>
                <a:pPr>
                  <a:lnSpc>
                    <a:spcPct val="120000"/>
                  </a:lnSpc>
                </a:pPr>
                <a:r>
                  <a:rPr lang="en-US" sz="2400" dirty="0" smtClean="0"/>
                  <a:t>Can we do better?</a:t>
                </a:r>
              </a:p>
            </p:txBody>
          </p:sp>
        </mc:Choice>
        <mc:Fallback xmlns="">
          <p:sp>
            <p:nvSpPr>
              <p:cNvPr id="1894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5029200"/>
              </a:xfrm>
              <a:blipFill rotWithShape="1">
                <a:blip r:embed="rId3"/>
                <a:stretch>
                  <a:fillRect l="-444" t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494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Ellipsoid #3: </a:t>
            </a:r>
            <a:r>
              <a:rPr lang="en-US" dirty="0" err="1" smtClean="0"/>
              <a:t>Milman</a:t>
            </a:r>
            <a:r>
              <a:rPr lang="en-US" dirty="0" smtClean="0"/>
              <a:t> Ellipsoid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1816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0" dirty="0" smtClean="0"/>
                  <a:t>For two compact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,   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= #translates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needed to 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Thm</a:t>
                </a:r>
                <a:r>
                  <a:rPr lang="en-US" dirty="0" smtClean="0"/>
                  <a:t> (</a:t>
                </a:r>
                <a:r>
                  <a:rPr lang="en-US" dirty="0" err="1" smtClean="0"/>
                  <a:t>Milman</a:t>
                </a:r>
                <a:r>
                  <a:rPr lang="en-US" dirty="0" smtClean="0"/>
                  <a:t>). For any convex body K, there is an ellipsoid E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  </m:t>
                      </m:r>
                      <m:r>
                        <a:rPr lang="en-US" i="1" dirty="0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𝐾</m:t>
                          </m:r>
                          <m:r>
                            <a:rPr lang="en-US" i="1" dirty="0" smtClean="0">
                              <a:latin typeface="Cambria Math"/>
                            </a:rPr>
                            <m:t>,</m:t>
                          </m:r>
                          <m:r>
                            <a:rPr lang="en-US" i="1" dirty="0" smtClean="0"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en-US" i="1" dirty="0" smtClean="0">
                          <a:latin typeface="Cambria Math"/>
                        </a:rPr>
                        <m:t>, </m:t>
                      </m:r>
                      <m:r>
                        <a:rPr lang="en-US" i="1" dirty="0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𝐸</m:t>
                          </m:r>
                          <m:r>
                            <a:rPr lang="en-US" i="1" dirty="0" smtClean="0">
                              <a:latin typeface="Cambria Math"/>
                            </a:rPr>
                            <m:t>,</m:t>
                          </m:r>
                          <m:r>
                            <a:rPr lang="en-US" i="1" dirty="0" smtClean="0">
                              <a:latin typeface="Cambria Math"/>
                            </a:rPr>
                            <m:t>𝐾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𝑂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Many important consequences in convex geometry.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Thm</a:t>
                </a:r>
                <a:r>
                  <a:rPr lang="en-US" dirty="0" smtClean="0"/>
                  <a:t> (</a:t>
                </a:r>
                <a:r>
                  <a:rPr lang="en-US" dirty="0" err="1" smtClean="0"/>
                  <a:t>Dadush</a:t>
                </a:r>
                <a:r>
                  <a:rPr lang="en-US" dirty="0" smtClean="0"/>
                  <a:t>-V.). </a:t>
                </a:r>
                <a:r>
                  <a:rPr lang="en-US" dirty="0" err="1" smtClean="0"/>
                  <a:t>Deterministc</a:t>
                </a:r>
                <a:r>
                  <a:rPr lang="en-US" dirty="0" smtClean="0"/>
                  <a:t> complexity of computing a </a:t>
                </a:r>
                <a:r>
                  <a:rPr lang="en-US" dirty="0" err="1" smtClean="0"/>
                  <a:t>Milman</a:t>
                </a:r>
                <a:r>
                  <a:rPr lang="en-US" dirty="0" smtClean="0"/>
                  <a:t> ellipsoid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time,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approximation.</a:t>
                </a:r>
              </a:p>
              <a:p>
                <a:r>
                  <a:rPr lang="en-US" dirty="0" smtClean="0"/>
                  <a:t>Can we do better?!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181600"/>
              </a:xfrm>
              <a:blipFill rotWithShape="1">
                <a:blip r:embed="rId2"/>
                <a:stretch>
                  <a:fillRect l="-1111" t="-2235" r="-963" b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753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Complexity of Volume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19200"/>
                <a:ext cx="82296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Thm </a:t>
                </a:r>
                <a:r>
                  <a:rPr lang="en-US" sz="2400" dirty="0"/>
                  <a:t>[E86, BF87]. For any deterministic algorithm that uses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sz="2400" dirty="0" smtClean="0"/>
                  <a:t> membership </a:t>
                </a:r>
                <a:r>
                  <a:rPr lang="en-US" sz="2400" dirty="0"/>
                  <a:t>calls to the oracle for a convex body K and computes two numbers A and B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A</m:t>
                    </m:r>
                    <m:r>
                      <a:rPr lang="en-US" sz="2400" b="0" i="0" smtClean="0">
                        <a:latin typeface="Cambria Math"/>
                      </a:rPr>
                      <m:t>≤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vol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K</m:t>
                        </m:r>
                      </m:e>
                    </m:d>
                    <m:r>
                      <a:rPr lang="en-US" sz="2400" b="0" i="0" smtClean="0">
                        <a:latin typeface="Cambria Math"/>
                      </a:rPr>
                      <m:t>≤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B</m:t>
                    </m:r>
                  </m:oMath>
                </a14:m>
                <a:r>
                  <a:rPr lang="en-US" sz="2400" dirty="0" smtClean="0"/>
                  <a:t>, </a:t>
                </a:r>
                <a:r>
                  <a:rPr lang="en-US" sz="2400" dirty="0"/>
                  <a:t>there is some convex body for which the ratio B/A is at </a:t>
                </a:r>
                <a:r>
                  <a:rPr lang="en-US" sz="2400" dirty="0" smtClean="0"/>
                  <a:t>least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𝑐𝑛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func>
                                    <m:funcPr>
                                      <m:ctrlP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</m:func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n</m:t>
                              </m:r>
                            </m:num>
                            <m:den>
                              <m:r>
                                <a:rPr lang="en-US" sz="24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where </a:t>
                </a:r>
                <a:r>
                  <a:rPr lang="en-US" sz="2400" dirty="0"/>
                  <a:t>c is an absolute constant</a:t>
                </a:r>
                <a:r>
                  <a:rPr lang="en-US" sz="2400" dirty="0" smtClean="0"/>
                  <a:t>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err="1" smtClean="0"/>
                  <a:t>Thm</a:t>
                </a:r>
                <a:r>
                  <a:rPr lang="en-US" sz="2400" dirty="0" smtClean="0"/>
                  <a:t> [DF88]. Computing the volume of an explicit polytope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𝐴𝑥</m:t>
                    </m:r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r>
                      <a:rPr lang="en-US" sz="24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dirty="0" smtClean="0"/>
                  <a:t> is #P-hard, even for a totally </a:t>
                </a:r>
                <a:r>
                  <a:rPr lang="en-US" sz="2400" dirty="0" err="1" smtClean="0"/>
                  <a:t>unimodular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matrix A and rational b.</a:t>
                </a:r>
                <a:endParaRPr lang="en-US" sz="2400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19200"/>
                <a:ext cx="8229600" cy="5181600"/>
              </a:xfrm>
              <a:blipFill rotWithShape="1">
                <a:blip r:embed="rId3"/>
                <a:stretch>
                  <a:fillRect l="-1111" t="-824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542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Deterministic </a:t>
            </a:r>
            <a:r>
              <a:rPr lang="en-US" sz="4000" dirty="0"/>
              <a:t>Volume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7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51054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Thm</a:t>
                </a:r>
                <a:r>
                  <a:rPr lang="en-US" sz="2800" dirty="0"/>
                  <a:t> [</a:t>
                </a:r>
                <a:r>
                  <a:rPr lang="en-US" sz="2800" dirty="0" smtClean="0"/>
                  <a:t>BF]. </a:t>
                </a:r>
                <a:r>
                  <a:rPr lang="en-US" sz="2800" dirty="0"/>
                  <a:t>For deterministic algorithms:</a:t>
                </a:r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 </a:t>
                </a:r>
                <a:r>
                  <a:rPr lang="en-US" sz="2800" dirty="0" smtClean="0"/>
                  <a:t>    # </a:t>
                </a:r>
                <a:r>
                  <a:rPr lang="en-US" sz="2800" dirty="0"/>
                  <a:t>oracle calls	</a:t>
                </a:r>
                <a:r>
                  <a:rPr lang="en-US" sz="2800" dirty="0" smtClean="0"/>
                  <a:t>       approximation </a:t>
                </a:r>
                <a:r>
                  <a:rPr lang="en-US" sz="2800" dirty="0"/>
                  <a:t>factor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 smtClean="0"/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1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1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4100" b="0" i="1" smtClean="0">
                            <a:latin typeface="Cambria Math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sz="4100" dirty="0" smtClean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1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100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1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100" b="0" i="1" smtClean="0">
                                    <a:latin typeface="Cambria Math"/>
                                  </a:rPr>
                                  <m:t>𝑐𝑛</m:t>
                                </m:r>
                              </m:num>
                              <m:den>
                                <m:r>
                                  <a:rPr lang="en-US" sz="4100" b="0" i="1" smtClean="0">
                                    <a:latin typeface="Cambria Math"/>
                                  </a:rPr>
                                  <m:t>𝑎</m:t>
                                </m:r>
                                <m:func>
                                  <m:funcPr>
                                    <m:ctrlPr>
                                      <a:rPr lang="en-US" sz="41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100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41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func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1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100" b="0" i="1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41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 smtClean="0"/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600" b="0" i="1" smtClean="0">
                                    <a:latin typeface="Cambria Math"/>
                                  </a:rPr>
                                  <m:t>𝜖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6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600" dirty="0" smtClean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1+</m:t>
                            </m:r>
                            <m:r>
                              <a:rPr lang="en-US" sz="3600" b="0" i="1" smtClean="0">
                                <a:latin typeface="Cambria Math"/>
                              </a:rPr>
                              <m:t>𝜖</m:t>
                            </m:r>
                          </m:e>
                        </m:d>
                      </m:e>
                      <m:sup>
                        <m:r>
                          <a:rPr lang="en-US" sz="36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3600" dirty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err="1" smtClean="0"/>
                  <a:t>Thm</a:t>
                </a:r>
                <a:r>
                  <a:rPr lang="en-US" sz="2800" dirty="0" smtClean="0"/>
                  <a:t> [Dadush-V.13]. 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Matching approximation factor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1+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𝜖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𝜖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poly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latin typeface="Cambria Math"/>
                      </a:rPr>
                      <m:t>).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87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5105400"/>
              </a:xfrm>
              <a:blipFill rotWithShape="1">
                <a:blip r:embed="rId3"/>
                <a:stretch>
                  <a:fillRect l="-889" t="-1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31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bound for volume estimation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[</a:t>
                </a:r>
                <a:r>
                  <a:rPr lang="en-US" dirty="0" err="1" smtClean="0"/>
                  <a:t>Elekes</a:t>
                </a:r>
                <a:r>
                  <a:rPr lang="en-US" dirty="0" smtClean="0"/>
                  <a:t>]</a:t>
                </a:r>
              </a:p>
              <a:p>
                <a:r>
                  <a:rPr lang="en-US" dirty="0" smtClean="0"/>
                  <a:t>Membership oracle answers “YES” for points in unit ball, “No” for points outside. </a:t>
                </a:r>
                <a:endParaRPr lang="en-US" dirty="0"/>
              </a:p>
              <a:p>
                <a:r>
                  <a:rPr lang="en-US" dirty="0" smtClean="0"/>
                  <a:t>After m queries, volume of K is between volume of convex hull and volume of unit ball. </a:t>
                </a:r>
              </a:p>
              <a:p>
                <a:endParaRPr lang="en-US" dirty="0"/>
              </a:p>
              <a:p>
                <a:r>
                  <a:rPr lang="en-US" dirty="0" smtClean="0"/>
                  <a:t>Lemma.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𝑣𝑜𝑙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𝑐𝑜𝑛𝑣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𝑣𝑜𝑙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Need exponentially many queries!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93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724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bound for volume estimation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1054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Lemma.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𝑣𝑜𝑙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𝑐𝑜𝑛𝑣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𝑣𝑜𝑙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Proof.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ball of radius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around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Claim 1.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𝑣𝑜𝑙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 .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𝑣𝑜𝑙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Claim 2.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𝑐𝑜𝑛𝑣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⊂</m:t>
                    </m:r>
                    <m:nary>
                      <m:naryPr>
                        <m:chr m:val="⋃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∉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⇒∠0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 is acute, i.e.,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are on the same side of orthogonal hyperplane through y.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Hence,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∉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𝑐𝑜𝑛𝑣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{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105400"/>
              </a:xfrm>
              <a:blipFill rotWithShape="1">
                <a:blip r:embed="rId2"/>
                <a:stretch>
                  <a:fillRect l="-1111" t="-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920920" y="2293200"/>
              <a:ext cx="2584080" cy="2601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06880" y="2279880"/>
                <a:ext cx="2615400" cy="263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11782800" y="5388480"/>
              <a:ext cx="360" cy="3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79920" y="5385600"/>
                <a:ext cx="6120" cy="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/>
              <p14:cNvContentPartPr/>
              <p14:nvPr/>
            </p14:nvContentPartPr>
            <p14:xfrm>
              <a:off x="12097800" y="3508920"/>
              <a:ext cx="82800" cy="68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094920" y="3505680"/>
                <a:ext cx="8856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Ink 26"/>
              <p14:cNvContentPartPr/>
              <p14:nvPr/>
            </p14:nvContentPartPr>
            <p14:xfrm>
              <a:off x="11520360" y="4537440"/>
              <a:ext cx="360" cy="3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517480" y="4534560"/>
                <a:ext cx="6120" cy="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8" name="Ink 27"/>
              <p14:cNvContentPartPr/>
              <p14:nvPr/>
            </p14:nvContentPartPr>
            <p14:xfrm>
              <a:off x="7974360" y="3446640"/>
              <a:ext cx="102960" cy="10116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59600" y="3433680"/>
                <a:ext cx="13320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1" name="Ink 30"/>
              <p14:cNvContentPartPr/>
              <p14:nvPr/>
            </p14:nvContentPartPr>
            <p14:xfrm>
              <a:off x="7178760" y="3667680"/>
              <a:ext cx="26280" cy="4464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63640" y="3652920"/>
                <a:ext cx="4644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3" name="Ink 32"/>
              <p14:cNvContentPartPr/>
              <p14:nvPr/>
            </p14:nvContentPartPr>
            <p14:xfrm>
              <a:off x="7228800" y="3203280"/>
              <a:ext cx="833040" cy="91548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212960" y="3187800"/>
                <a:ext cx="861120" cy="9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4" name="Ink 33"/>
              <p14:cNvContentPartPr/>
              <p14:nvPr/>
            </p14:nvContentPartPr>
            <p14:xfrm>
              <a:off x="7229880" y="3470760"/>
              <a:ext cx="844200" cy="28296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215840" y="3454200"/>
                <a:ext cx="87480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5" name="Ink 34"/>
              <p14:cNvContentPartPr/>
              <p14:nvPr/>
            </p14:nvContentPartPr>
            <p14:xfrm>
              <a:off x="6099120" y="3398400"/>
              <a:ext cx="52560" cy="8712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84000" y="3383640"/>
                <a:ext cx="7704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7" name="Ink 36"/>
              <p14:cNvContentPartPr/>
              <p14:nvPr/>
            </p14:nvContentPartPr>
            <p14:xfrm>
              <a:off x="6994800" y="2519640"/>
              <a:ext cx="1015200" cy="102924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981480" y="2506320"/>
                <a:ext cx="1041120" cy="10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0" name="Ink 39"/>
              <p14:cNvContentPartPr/>
              <p14:nvPr/>
            </p14:nvContentPartPr>
            <p14:xfrm>
              <a:off x="7204320" y="3745800"/>
              <a:ext cx="711360" cy="79020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190640" y="3732480"/>
                <a:ext cx="738000" cy="81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1" name="Ink 40"/>
              <p14:cNvContentPartPr/>
              <p14:nvPr/>
            </p14:nvContentPartPr>
            <p14:xfrm>
              <a:off x="7901640" y="3539880"/>
              <a:ext cx="80640" cy="103032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886880" y="3526560"/>
                <a:ext cx="109440" cy="10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3" name="Ink 42"/>
              <p14:cNvContentPartPr/>
              <p14:nvPr/>
            </p14:nvContentPartPr>
            <p14:xfrm>
              <a:off x="6122880" y="2494800"/>
              <a:ext cx="912240" cy="96516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110280" y="2487600"/>
                <a:ext cx="932040" cy="9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4" name="Ink 43"/>
              <p14:cNvContentPartPr/>
              <p14:nvPr/>
            </p14:nvContentPartPr>
            <p14:xfrm>
              <a:off x="6899040" y="2442960"/>
              <a:ext cx="120240" cy="18144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885720" y="2427120"/>
                <a:ext cx="14976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7" name="Ink 46"/>
              <p14:cNvContentPartPr/>
              <p14:nvPr/>
            </p14:nvContentPartPr>
            <p14:xfrm>
              <a:off x="6593040" y="2436120"/>
              <a:ext cx="1191960" cy="130824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578640" y="2418840"/>
                <a:ext cx="1223640" cy="13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9" name="Ink 48"/>
              <p14:cNvContentPartPr/>
              <p14:nvPr/>
            </p14:nvContentPartPr>
            <p14:xfrm>
              <a:off x="7043400" y="2527560"/>
              <a:ext cx="203760" cy="124380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031520" y="2516040"/>
                <a:ext cx="226440" cy="12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2" name="Ink 51"/>
              <p14:cNvContentPartPr/>
              <p14:nvPr/>
            </p14:nvContentPartPr>
            <p14:xfrm>
              <a:off x="7121160" y="3096000"/>
              <a:ext cx="54000" cy="8712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106040" y="3080880"/>
                <a:ext cx="8460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4" name="Ink 53"/>
              <p14:cNvContentPartPr/>
              <p14:nvPr/>
            </p14:nvContentPartPr>
            <p14:xfrm>
              <a:off x="2185200" y="3643920"/>
              <a:ext cx="1418760" cy="128664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169360" y="3628440"/>
                <a:ext cx="1446840" cy="13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7" name="Ink 56"/>
              <p14:cNvContentPartPr/>
              <p14:nvPr/>
            </p14:nvContentPartPr>
            <p14:xfrm>
              <a:off x="2831040" y="3662640"/>
              <a:ext cx="62640" cy="126360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817360" y="3655080"/>
                <a:ext cx="92520" cy="12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2" name="Ink 61"/>
              <p14:cNvContentPartPr/>
              <p14:nvPr/>
            </p14:nvContentPartPr>
            <p14:xfrm>
              <a:off x="2860560" y="3655440"/>
              <a:ext cx="707760" cy="46116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845440" y="3646440"/>
                <a:ext cx="741600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8" name="Ink 67"/>
              <p14:cNvContentPartPr/>
              <p14:nvPr/>
            </p14:nvContentPartPr>
            <p14:xfrm>
              <a:off x="2748960" y="3370320"/>
              <a:ext cx="169200" cy="18180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745720" y="3367080"/>
                <a:ext cx="17532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9" name="Ink 68"/>
              <p14:cNvContentPartPr/>
              <p14:nvPr/>
            </p14:nvContentPartPr>
            <p14:xfrm>
              <a:off x="2862720" y="3488760"/>
              <a:ext cx="367560" cy="30240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858040" y="3484080"/>
                <a:ext cx="37584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0" name="Ink 69"/>
              <p14:cNvContentPartPr/>
              <p14:nvPr/>
            </p14:nvContentPartPr>
            <p14:xfrm>
              <a:off x="7668720" y="3620160"/>
              <a:ext cx="9360" cy="3708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654320" y="3607200"/>
                <a:ext cx="3456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1" name="Ink 70"/>
              <p14:cNvContentPartPr/>
              <p14:nvPr/>
            </p14:nvContentPartPr>
            <p14:xfrm>
              <a:off x="3132720" y="3712680"/>
              <a:ext cx="453240" cy="35784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27320" y="3707280"/>
                <a:ext cx="46476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2" name="Ink 71"/>
              <p14:cNvContentPartPr/>
              <p14:nvPr/>
            </p14:nvContentPartPr>
            <p14:xfrm>
              <a:off x="2836800" y="4224960"/>
              <a:ext cx="59400" cy="11484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820960" y="4210200"/>
                <a:ext cx="921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3" name="Ink 72"/>
              <p14:cNvContentPartPr/>
              <p14:nvPr/>
            </p14:nvContentPartPr>
            <p14:xfrm>
              <a:off x="3536280" y="4008960"/>
              <a:ext cx="289800" cy="28332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529800" y="4004640"/>
                <a:ext cx="3006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4" name="Ink 73"/>
              <p14:cNvContentPartPr/>
              <p14:nvPr/>
            </p14:nvContentPartPr>
            <p14:xfrm>
              <a:off x="3769200" y="4242960"/>
              <a:ext cx="640440" cy="63936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765600" y="4239360"/>
                <a:ext cx="656640" cy="65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6" name="Ink 75"/>
              <p14:cNvContentPartPr/>
              <p14:nvPr/>
            </p14:nvContentPartPr>
            <p14:xfrm>
              <a:off x="3737520" y="3945600"/>
              <a:ext cx="180000" cy="27792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724200" y="3930120"/>
                <a:ext cx="2048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82" name="Ink 81"/>
              <p14:cNvContentPartPr/>
              <p14:nvPr/>
            </p14:nvContentPartPr>
            <p14:xfrm>
              <a:off x="2529000" y="3765600"/>
              <a:ext cx="266760" cy="108432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518560" y="3754440"/>
                <a:ext cx="293400" cy="111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86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Randomized</a:t>
            </a:r>
            <a:r>
              <a:rPr lang="en-US" dirty="0" smtClean="0"/>
              <a:t> Volume/Integration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105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[DFK89]. </a:t>
                </a:r>
                <a:r>
                  <a:rPr lang="en-US" dirty="0" err="1" smtClean="0"/>
                  <a:t>Polytime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randomized </a:t>
                </a:r>
                <a:r>
                  <a:rPr lang="en-US" dirty="0" smtClean="0"/>
                  <a:t>algorithm that estimates volume to within relative error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1+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dirty="0" smtClean="0"/>
                  <a:t> with probability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1−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in time poly(n,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,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𝛿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). 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[Applegate-K91]. </a:t>
                </a:r>
                <a:r>
                  <a:rPr lang="en-US" dirty="0" err="1" smtClean="0"/>
                  <a:t>Polytime</a:t>
                </a:r>
                <a:r>
                  <a:rPr lang="en-US" dirty="0" smtClean="0"/>
                  <a:t> randomized algorithm to estimate integral of any (</a:t>
                </a:r>
                <a:r>
                  <a:rPr lang="en-US" dirty="0" err="1" smtClean="0"/>
                  <a:t>Lipshitz</a:t>
                </a:r>
                <a:r>
                  <a:rPr lang="en-US" dirty="0" smtClean="0"/>
                  <a:t>) </a:t>
                </a:r>
                <a:r>
                  <a:rPr lang="en-US" dirty="0" err="1" smtClean="0"/>
                  <a:t>logconcave</a:t>
                </a:r>
                <a:r>
                  <a:rPr lang="en-US" dirty="0" smtClean="0"/>
                  <a:t> function.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105400"/>
              </a:xfrm>
              <a:blipFill rotWithShape="1">
                <a:blip r:embed="rId2"/>
                <a:stretch>
                  <a:fillRect l="-1259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98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High-dimensional 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Input: </a:t>
                </a:r>
              </a:p>
              <a:p>
                <a:r>
                  <a:rPr lang="en-US" dirty="0" smtClean="0"/>
                  <a:t>A set of points S in n-dimensional 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or a distribution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/>
                  <a:t>A</a:t>
                </a:r>
                <a:r>
                  <a:rPr lang="en-US" dirty="0" smtClean="0"/>
                  <a:t> function f that maps points to real values (could be the indicator of a set)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602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Volume: third attempt: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Pick random samples from ball/cube containing K. </a:t>
            </a:r>
          </a:p>
          <a:p>
            <a:r>
              <a:rPr lang="en-US" sz="2800" dirty="0" smtClean="0"/>
              <a:t>Compute fraction </a:t>
            </a:r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dirty="0" smtClean="0"/>
              <a:t> of sample in K.</a:t>
            </a:r>
          </a:p>
          <a:p>
            <a:r>
              <a:rPr lang="en-US" sz="2800" dirty="0" smtClean="0"/>
              <a:t>Output </a:t>
            </a:r>
            <a:r>
              <a:rPr lang="en-US" sz="2800" dirty="0" err="1" smtClean="0">
                <a:solidFill>
                  <a:srgbClr val="FF0000"/>
                </a:solidFill>
              </a:rPr>
              <a:t>c</a:t>
            </a:r>
            <a:r>
              <a:rPr lang="en-US" sz="2800" dirty="0" err="1" smtClean="0"/>
              <a:t>.vol</a:t>
            </a:r>
            <a:r>
              <a:rPr lang="en-US" sz="2800" dirty="0" smtClean="0"/>
              <a:t>(outer ball).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Need too many samples!</a:t>
            </a:r>
          </a:p>
          <a:p>
            <a:endParaRPr lang="en-US" sz="2800" dirty="0"/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5029200" y="2743200"/>
              <a:ext cx="2721960" cy="30222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15520" y="2739600"/>
                <a:ext cx="2751840" cy="30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5224320" y="3310560"/>
              <a:ext cx="2039040" cy="18709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07400" y="3292920"/>
                <a:ext cx="2073240" cy="19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/>
              <p14:cNvContentPartPr/>
              <p14:nvPr/>
            </p14:nvContentPartPr>
            <p14:xfrm>
              <a:off x="5421960" y="3053520"/>
              <a:ext cx="2017440" cy="22136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08640" y="3044880"/>
                <a:ext cx="2045520" cy="222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79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 via </a:t>
            </a:r>
            <a:r>
              <a:rPr lang="en-US" dirty="0" smtClean="0"/>
              <a:t>Sampling [DFK89]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50292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𝐵</m:t>
                      </m:r>
                      <m:r>
                        <a:rPr lang="en-US" sz="2800" b="0" i="1" smtClean="0">
                          <a:latin typeface="Cambria Math"/>
                        </a:rPr>
                        <m:t>⊆</m:t>
                      </m:r>
                      <m:r>
                        <a:rPr lang="en-US" sz="2800" b="0" i="1" smtClean="0">
                          <a:latin typeface="Cambria Math"/>
                        </a:rPr>
                        <m:t>𝐾</m:t>
                      </m:r>
                      <m:r>
                        <a:rPr lang="en-US" sz="2800" b="0" i="1" smtClean="0">
                          <a:latin typeface="Cambria Math"/>
                        </a:rPr>
                        <m:t>⊆</m:t>
                      </m:r>
                      <m:r>
                        <a:rPr lang="en-US" sz="2800" b="0" i="1" smtClean="0">
                          <a:latin typeface="Cambria Math"/>
                        </a:rPr>
                        <m:t>𝑅𝐵</m:t>
                      </m:r>
                      <m:r>
                        <a:rPr lang="en-US" sz="28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b="0" dirty="0" smtClean="0"/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3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0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3000" i="1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  <m:r>
                      <a:rPr lang="en-US" sz="3000" i="1">
                        <a:solidFill>
                          <a:srgbClr val="FF0000"/>
                        </a:solidFill>
                        <a:latin typeface="Cambria Math"/>
                      </a:rPr>
                      <m:t>∩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3000" i="1">
                        <a:solidFill>
                          <a:srgbClr val="FF0000"/>
                        </a:solidFill>
                        <a:latin typeface="Cambria Math"/>
                      </a:rPr>
                      <m:t>𝐵</m:t>
                    </m:r>
                    <m:r>
                      <a:rPr lang="en-US" sz="3000" i="1">
                        <a:latin typeface="Cambria Math"/>
                      </a:rPr>
                      <m:t>,  </m:t>
                    </m:r>
                    <m:r>
                      <a:rPr lang="en-US" sz="3000" i="1">
                        <a:latin typeface="Cambria Math"/>
                      </a:rPr>
                      <m:t>𝑖</m:t>
                    </m:r>
                    <m:r>
                      <a:rPr lang="en-US" sz="3000" i="1">
                        <a:latin typeface="Cambria Math"/>
                      </a:rPr>
                      <m:t>=</m:t>
                    </m:r>
                    <m:r>
                      <a:rPr lang="en-US" sz="3000">
                        <a:latin typeface="Cambria Math"/>
                      </a:rPr>
                      <m:t>0, 1, …, </m:t>
                    </m:r>
                    <m:r>
                      <a:rPr lang="en-US" sz="3000" i="1">
                        <a:latin typeface="Cambria Math"/>
                      </a:rPr>
                      <m:t>𝑚</m:t>
                    </m:r>
                    <m:r>
                      <a:rPr lang="en-US" sz="3000" i="1">
                        <a:latin typeface="Cambria Math"/>
                      </a:rPr>
                      <m:t>=</m:t>
                    </m:r>
                    <m:r>
                      <a:rPr lang="en-US" sz="3000" i="1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sz="3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3000" i="1">
                            <a:latin typeface="Cambria Math"/>
                          </a:rPr>
                          <m:t>𝑅</m:t>
                        </m:r>
                        <m:r>
                          <a:rPr lang="en-US" sz="3000" i="1">
                            <a:latin typeface="Cambria Math"/>
                          </a:rPr>
                          <m:t>.</m:t>
                        </m:r>
                      </m:e>
                    </m:func>
                  </m:oMath>
                </a14:m>
                <a:endParaRPr lang="en-US" sz="2800" dirty="0" smtClean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70C0"/>
                          </a:solidFill>
                          <a:latin typeface="Cambria Math"/>
                        </a:rPr>
                        <m:t>vol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K</m:t>
                          </m:r>
                        </m:e>
                      </m:d>
                      <m:r>
                        <a:rPr lang="en-US" sz="280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70C0"/>
                          </a:solidFill>
                          <a:latin typeface="Cambria Math"/>
                        </a:rPr>
                        <m:t>vol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B</m:t>
                          </m:r>
                        </m:e>
                      </m:d>
                      <m:r>
                        <a:rPr lang="en-US" sz="280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vol</m:t>
                          </m:r>
                          <m:r>
                            <a:rPr lang="en-US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vol</m:t>
                          </m:r>
                          <m:r>
                            <a:rPr lang="en-US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vol</m:t>
                          </m:r>
                          <m:r>
                            <a:rPr lang="en-US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vol</m:t>
                          </m:r>
                          <m:r>
                            <a:rPr lang="en-US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800">
                          <a:solidFill>
                            <a:srgbClr val="FF0000"/>
                          </a:solidFill>
                          <a:latin typeface="Cambria Math"/>
                        </a:rPr>
                        <m:t>…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vol</m:t>
                          </m:r>
                          <m:r>
                            <a:rPr lang="en-US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m</m:t>
                              </m:r>
                            </m:sub>
                          </m:sSub>
                          <m:r>
                            <a:rPr lang="en-US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vol</m:t>
                          </m:r>
                          <m:r>
                            <a:rPr lang="en-US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m</m:t>
                              </m:r>
                              <m:r>
                                <a:rPr lang="en-US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80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/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2800" dirty="0" smtClean="0"/>
                  <a:t>Estimate </a:t>
                </a:r>
                <a:r>
                  <a:rPr lang="en-US" sz="2800" dirty="0"/>
                  <a:t>each ratio with random samples</a:t>
                </a:r>
                <a:r>
                  <a:rPr lang="en-US" sz="2800" dirty="0" smtClean="0"/>
                  <a:t>.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dirty="0" smtClean="0"/>
                  <a:t>(Markov Chain Monte-Carlo method)</a:t>
                </a:r>
                <a:endParaRPr lang="en-US" dirty="0"/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5029200"/>
              </a:xfrm>
              <a:blipFill rotWithShape="1">
                <a:blip r:embed="rId3"/>
                <a:stretch>
                  <a:fillRect l="-1259" b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29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52588" y="3279775"/>
              <a:ext cx="598487" cy="647700"/>
            </p14:xfrm>
          </p:contentPart>
        </mc:Choice>
        <mc:Fallback xmlns="">
          <p:pic>
            <p:nvPicPr>
              <p:cNvPr id="1129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38904" y="3267541"/>
                <a:ext cx="634497" cy="6786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312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90600" y="2895600"/>
              <a:ext cx="2135188" cy="1539875"/>
            </p14:xfrm>
          </p:contentPart>
        </mc:Choice>
        <mc:Fallback xmlns="">
          <p:pic>
            <p:nvPicPr>
              <p:cNvPr id="11312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72240" y="2888401"/>
                <a:ext cx="2175869" cy="15704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313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95388" y="3446463"/>
              <a:ext cx="120650" cy="449262"/>
            </p14:xfrm>
          </p:contentPart>
        </mc:Choice>
        <mc:Fallback xmlns="">
          <p:pic>
            <p:nvPicPr>
              <p:cNvPr id="11313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87105" y="3433133"/>
                <a:ext cx="132535" cy="4661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314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77950" y="4041775"/>
              <a:ext cx="700088" cy="366713"/>
            </p14:xfrm>
          </p:contentPart>
        </mc:Choice>
        <mc:Fallback xmlns="">
          <p:pic>
            <p:nvPicPr>
              <p:cNvPr id="11314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73628" y="4037456"/>
                <a:ext cx="709451" cy="3818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315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25738" y="3690938"/>
              <a:ext cx="28575" cy="230187"/>
            </p14:xfrm>
          </p:contentPart>
        </mc:Choice>
        <mc:Fallback xmlns="">
          <p:pic>
            <p:nvPicPr>
              <p:cNvPr id="11315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07879" y="3686975"/>
                <a:ext cx="57507" cy="2521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316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2400" y="3481388"/>
              <a:ext cx="42863" cy="115887"/>
            </p14:xfrm>
          </p:contentPart>
        </mc:Choice>
        <mc:Fallback xmlns="">
          <p:pic>
            <p:nvPicPr>
              <p:cNvPr id="11316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85917" y="3476334"/>
                <a:ext cx="59072" cy="1303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317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6363" y="3375025"/>
              <a:ext cx="3175" cy="7938"/>
            </p14:xfrm>
          </p:contentPart>
        </mc:Choice>
        <mc:Fallback xmlns="">
          <p:pic>
            <p:nvPicPr>
              <p:cNvPr id="11317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42482" y="3371056"/>
                <a:ext cx="10936" cy="158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318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00300" y="3024188"/>
              <a:ext cx="207963" cy="255587"/>
            </p14:xfrm>
          </p:contentPart>
        </mc:Choice>
        <mc:Fallback xmlns="">
          <p:pic>
            <p:nvPicPr>
              <p:cNvPr id="11318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95975" y="3019862"/>
                <a:ext cx="219136" cy="267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" name="Ink 1"/>
              <p14:cNvContentPartPr/>
              <p14:nvPr/>
            </p14:nvContentPartPr>
            <p14:xfrm>
              <a:off x="5537260" y="160020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525380" y="1588320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701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 via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463040"/>
                <a:ext cx="8229600" cy="493776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𝐾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∩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𝐵</m:t>
                      </m:r>
                      <m:r>
                        <a:rPr lang="en-US" sz="2800" b="0" i="1" smtClean="0">
                          <a:latin typeface="Cambria Math"/>
                        </a:rPr>
                        <m:t>,  </m:t>
                      </m:r>
                      <m:r>
                        <a:rPr lang="en-US" sz="2800" b="0" i="1" smtClean="0">
                          <a:latin typeface="Cambria Math"/>
                        </a:rPr>
                        <m:t>𝑖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0" smtClean="0">
                          <a:latin typeface="Cambria Math"/>
                        </a:rPr>
                        <m:t>0, 1, …, </m:t>
                      </m:r>
                      <m:r>
                        <a:rPr lang="en-US" sz="2800" b="0" i="1" smtClean="0">
                          <a:latin typeface="Cambria Math"/>
                        </a:rPr>
                        <m:t>𝑚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.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/>
              </a:p>
              <a:p>
                <a:pPr marL="0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vol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K</m:t>
                          </m:r>
                        </m:e>
                      </m:d>
                      <m:r>
                        <a:rPr lang="en-US" sz="28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vol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B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vol</m:t>
                          </m:r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sz="28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vol</m:t>
                          </m:r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sz="28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vol</m:t>
                          </m:r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sz="28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vol</m:t>
                          </m:r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sz="28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…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vol</m:t>
                          </m:r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m</m:t>
                              </m:r>
                            </m:sub>
                          </m:sSub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vol</m:t>
                          </m:r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m</m:t>
                              </m:r>
                              <m:r>
                                <a:rPr lang="en-US" sz="28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800" b="0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/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2800" dirty="0" smtClean="0"/>
                  <a:t>Claim.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vol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i</m:t>
                            </m:r>
                            <m:r>
                              <a:rPr lang="en-US" sz="2800" b="0" i="0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r>
                      <a:rPr lang="en-US" sz="2800" b="0" i="0" smtClean="0">
                        <a:latin typeface="Cambria Math"/>
                      </a:rPr>
                      <m:t>2.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vol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e>
                    </m:d>
                    <m:r>
                      <a:rPr lang="en-US" sz="2800" b="0" i="0" smtClean="0">
                        <a:latin typeface="Cambria Math"/>
                      </a:rPr>
                      <m:t>.</m:t>
                    </m:r>
                  </m:oMath>
                </a14:m>
                <a:endParaRPr lang="en-US" sz="2800" b="0" dirty="0" smtClean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b="0" dirty="0" smtClean="0"/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+1 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sup>
                    </m:sSup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  <m:r>
                          <a:rPr lang="en-US" sz="2800" i="1">
                            <a:latin typeface="Cambria Math"/>
                          </a:rPr>
                          <m:t>∩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</a:rPr>
                                  <m:t>𝑖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sup>
                        </m:sSup>
                        <m:r>
                          <a:rPr lang="en-US" sz="2800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sup>
                    </m:sSup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463040"/>
                <a:ext cx="8229600" cy="4937760"/>
              </a:xfrm>
              <a:blipFill rotWithShape="1">
                <a:blip r:embed="rId3"/>
                <a:stretch>
                  <a:fillRect l="-1481" t="-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16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 of estimate [DF91]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51054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𝐾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∩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𝐵</m:t>
                      </m:r>
                      <m:r>
                        <a:rPr lang="en-US" sz="2800" b="0" i="1" smtClean="0">
                          <a:latin typeface="Cambria Math"/>
                        </a:rPr>
                        <m:t>,  </m:t>
                      </m:r>
                      <m:r>
                        <a:rPr lang="en-US" sz="2800" b="0" i="1" smtClean="0">
                          <a:latin typeface="Cambria Math"/>
                        </a:rPr>
                        <m:t>𝑖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0" smtClean="0">
                          <a:latin typeface="Cambria Math"/>
                        </a:rPr>
                        <m:t>0, 1, …, </m:t>
                      </m:r>
                      <m:r>
                        <a:rPr lang="en-US" sz="2800" b="0" i="1" smtClean="0">
                          <a:latin typeface="Cambria Math"/>
                        </a:rPr>
                        <m:t>𝑚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.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/>
              </a:p>
              <a:p>
                <a:pPr marL="0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vol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K</m:t>
                          </m:r>
                        </m:e>
                      </m:d>
                      <m:r>
                        <a:rPr lang="en-US" sz="28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vol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B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vol</m:t>
                          </m:r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sz="28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vol</m:t>
                          </m:r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sz="28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vol</m:t>
                          </m:r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sz="28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vol</m:t>
                          </m:r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sz="28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…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vol</m:t>
                          </m:r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m</m:t>
                              </m:r>
                            </m:sub>
                          </m:sSub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vol</m:t>
                          </m:r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m</m:t>
                              </m:r>
                              <m:r>
                                <a:rPr lang="en-US" sz="28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 smtClean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/>
              </a:p>
              <a:p>
                <a:pPr marL="0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𝑉𝑎𝑟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𝐸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…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𝐸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 −1=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𝑉𝑎𝑟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𝐸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800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0" i="1" smtClean="0">
                                                  <a:latin typeface="Cambria Math"/>
                                                </a:rPr>
                                                <m:t>𝑌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0" i="1" smtClean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2800" dirty="0" smtClean="0"/>
                  <a:t> </a:t>
                </a:r>
                <a:endParaRPr lang="en-US" sz="2800" dirty="0"/>
              </a:p>
              <a:p>
                <a:pPr>
                  <a:lnSpc>
                    <a:spcPct val="8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𝑉𝑎𝑟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𝐸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2800" dirty="0" smtClean="0"/>
                  <a:t> using k samples in each phase.</a:t>
                </a:r>
              </a:p>
              <a:p>
                <a:pPr>
                  <a:lnSpc>
                    <a:spcPct val="80000"/>
                  </a:lnSpc>
                </a:pPr>
                <a:endParaRPr lang="en-US" sz="2800" dirty="0" smtClean="0"/>
              </a:p>
              <a:p>
                <a:pPr>
                  <a:lnSpc>
                    <a:spcPct val="80000"/>
                  </a:lnSpc>
                </a:pPr>
                <a:r>
                  <a:rPr lang="en-US" sz="2800" dirty="0" smtClean="0"/>
                  <a:t>So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𝑘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 smtClean="0"/>
                  <a:t> samples in each phase suffice.</a:t>
                </a:r>
              </a:p>
              <a:p>
                <a:pPr>
                  <a:lnSpc>
                    <a:spcPct val="80000"/>
                  </a:lnSpc>
                </a:pPr>
                <a:endParaRPr lang="en-US" sz="2800" dirty="0"/>
              </a:p>
              <a:p>
                <a:pPr>
                  <a:lnSpc>
                    <a:spcPct val="80000"/>
                  </a:lnSpc>
                </a:pPr>
                <a:r>
                  <a:rPr lang="en-US" sz="2800" dirty="0" smtClean="0"/>
                  <a:t>Total number of samples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/>
              </a:p>
              <a:p>
                <a:pPr>
                  <a:lnSpc>
                    <a:spcPct val="80000"/>
                  </a:lnSpc>
                </a:pPr>
                <a:r>
                  <a:rPr lang="en-US" sz="2800" dirty="0" smtClean="0"/>
                  <a:t>But, how to sample?</a:t>
                </a:r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5105400"/>
              </a:xfrm>
              <a:blipFill rotWithShape="1">
                <a:blip r:embed="rId3"/>
                <a:stretch>
                  <a:fillRect l="-296" t="-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24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Generate a point</a:t>
            </a:r>
            <a:endParaRPr lang="en-US" dirty="0"/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uniform a compact set S 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with density proportional to a function f</a:t>
            </a:r>
            <a:r>
              <a:rPr lang="en-US" sz="2400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We will discuss this in detail shortly!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30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28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/>
                  <a:t>Input: function f: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→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specified </a:t>
                </a:r>
                <a:r>
                  <a:rPr lang="en-US" sz="2800" dirty="0"/>
                  <a:t>by an oracle, 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            point </a:t>
                </a:r>
                <a:r>
                  <a:rPr lang="en-US" sz="2800" dirty="0"/>
                  <a:t>x, error parameter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/>
                      </a:rPr>
                      <m:t>ε</m:t>
                    </m:r>
                  </m:oMath>
                </a14:m>
                <a:r>
                  <a:rPr lang="en-US" sz="2800" dirty="0"/>
                  <a:t>. </a:t>
                </a: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Output: A point </a:t>
                </a:r>
                <a:r>
                  <a:rPr lang="en-US" sz="2800" dirty="0">
                    <a:solidFill>
                      <a:srgbClr val="FF0000"/>
                    </a:solidFill>
                  </a:rPr>
                  <a:t>y</a:t>
                </a:r>
                <a:r>
                  <a:rPr lang="en-US" sz="2800" dirty="0"/>
                  <a:t> from a distribution within distance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/>
                      </a:rPr>
                      <m:t>ε</m:t>
                    </m:r>
                  </m:oMath>
                </a14:m>
                <a:r>
                  <a:rPr lang="en-US" sz="2800" dirty="0"/>
                  <a:t>  </a:t>
                </a:r>
                <a:r>
                  <a:rPr lang="en-US" sz="2800" dirty="0" smtClean="0"/>
                  <a:t>of </a:t>
                </a:r>
                <a:r>
                  <a:rPr lang="en-US" sz="2800" dirty="0"/>
                  <a:t>distribution with density proportional to f.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62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481" t="-1235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740087" y="3932007"/>
              <a:ext cx="5488560" cy="2245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26407" y="3924807"/>
                <a:ext cx="5513040" cy="22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/>
              <p14:cNvContentPartPr/>
              <p14:nvPr/>
            </p14:nvContentPartPr>
            <p14:xfrm>
              <a:off x="2397447" y="4359687"/>
              <a:ext cx="4157640" cy="15537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90607" y="4353927"/>
                <a:ext cx="4173840" cy="157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878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Algorithmic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Given a </a:t>
            </a:r>
            <a:r>
              <a:rPr lang="en-US" dirty="0" err="1" smtClean="0">
                <a:solidFill>
                  <a:srgbClr val="FF0000"/>
                </a:solidFill>
              </a:rPr>
              <a:t>blackbox</a:t>
            </a:r>
            <a:r>
              <a:rPr lang="en-US" dirty="0" smtClean="0">
                <a:solidFill>
                  <a:srgbClr val="FF0000"/>
                </a:solidFill>
              </a:rPr>
              <a:t> for sampling </a:t>
            </a:r>
            <a:r>
              <a:rPr lang="en-US" dirty="0" err="1" smtClean="0">
                <a:solidFill>
                  <a:srgbClr val="FF0000"/>
                </a:solidFill>
              </a:rPr>
              <a:t>logconcave</a:t>
            </a:r>
            <a:r>
              <a:rPr lang="en-US" dirty="0" smtClean="0">
                <a:solidFill>
                  <a:srgbClr val="FF0000"/>
                </a:solidFill>
              </a:rPr>
              <a:t> densities</a:t>
            </a:r>
            <a:r>
              <a:rPr lang="en-US" dirty="0" smtClean="0"/>
              <a:t>, we get efficient algorithms for: </a:t>
            </a:r>
          </a:p>
          <a:p>
            <a:endParaRPr lang="en-US" dirty="0" smtClean="0"/>
          </a:p>
          <a:p>
            <a:r>
              <a:rPr lang="en-US" dirty="0" smtClean="0"/>
              <a:t>Rounding</a:t>
            </a:r>
          </a:p>
          <a:p>
            <a:r>
              <a:rPr lang="en-US" dirty="0" smtClean="0"/>
              <a:t>Convex Optimization</a:t>
            </a:r>
          </a:p>
          <a:p>
            <a:r>
              <a:rPr lang="en-US" dirty="0" smtClean="0"/>
              <a:t>Volume Computation/Integration</a:t>
            </a:r>
          </a:p>
          <a:p>
            <a:r>
              <a:rPr lang="en-US" dirty="0"/>
              <a:t>s</a:t>
            </a:r>
            <a:r>
              <a:rPr lang="en-US" dirty="0" smtClean="0"/>
              <a:t>ome Learning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3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Rounding via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66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493838"/>
                <a:ext cx="8534400" cy="5059362"/>
              </a:xfrm>
            </p:spPr>
            <p:txBody>
              <a:bodyPr>
                <a:noAutofit/>
              </a:bodyPr>
              <a:lstStyle/>
              <a:p>
                <a:pPr marL="457200" indent="-4572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2400" dirty="0" smtClean="0"/>
                  <a:t>Sample </a:t>
                </a:r>
                <a:r>
                  <a:rPr lang="en-US" sz="2400" dirty="0"/>
                  <a:t>m random points from K; </a:t>
                </a:r>
                <a:endParaRPr lang="en-US" sz="2400" dirty="0" smtClean="0"/>
              </a:p>
              <a:p>
                <a:pPr marL="457200" indent="-4572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2400" dirty="0" smtClean="0"/>
                  <a:t>Compute </a:t>
                </a:r>
                <a:r>
                  <a:rPr lang="en-US" sz="2400" dirty="0"/>
                  <a:t>sample mean </a:t>
                </a:r>
                <a:r>
                  <a:rPr lang="en-US" sz="2400" dirty="0" smtClean="0"/>
                  <a:t>and sample covariance </a:t>
                </a:r>
                <a:r>
                  <a:rPr lang="en-US" sz="2400" dirty="0"/>
                  <a:t>matrix</a:t>
                </a:r>
                <a:endParaRPr lang="en-US" sz="2400" dirty="0" smtClean="0"/>
              </a:p>
              <a:p>
                <a:pPr lvl="1">
                  <a:lnSpc>
                    <a:spcPct val="90000"/>
                  </a:lnSpc>
                </a:pPr>
                <a:r>
                  <a:rPr lang="en-US" sz="2100" dirty="0"/>
                  <a:t>	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/>
                      </a:rPr>
                      <m:t>𝑧</m:t>
                    </m:r>
                    <m:r>
                      <a:rPr lang="en-US" sz="2100" i="1">
                        <a:latin typeface="Cambria Math"/>
                      </a:rPr>
                      <m:t>=</m:t>
                    </m:r>
                    <m:r>
                      <a:rPr lang="en-US" sz="21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1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100" b="0" i="1" smtClean="0">
                        <a:latin typeface="Cambria Math"/>
                      </a:rPr>
                      <m:t>            </m:t>
                    </m:r>
                    <m:r>
                      <a:rPr lang="en-US" sz="2100" i="1">
                        <a:latin typeface="Cambria Math"/>
                      </a:rPr>
                      <m:t>𝐴</m:t>
                    </m:r>
                    <m:r>
                      <a:rPr lang="en-US" sz="2100" i="1">
                        <a:latin typeface="Cambria Math"/>
                      </a:rPr>
                      <m:t>=</m:t>
                    </m:r>
                    <m:r>
                      <a:rPr lang="en-US" sz="2100" i="1">
                        <a:latin typeface="Cambria Math"/>
                      </a:rPr>
                      <m:t>𝐸</m:t>
                    </m:r>
                    <m:r>
                      <a:rPr lang="en-US" sz="2100" i="1">
                        <a:latin typeface="Cambria Math"/>
                      </a:rPr>
                      <m:t>(</m:t>
                    </m:r>
                    <m:d>
                      <m:d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1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100" b="0" i="1" smtClean="0">
                            <a:latin typeface="Cambria Math"/>
                          </a:rPr>
                          <m:t>𝑧</m:t>
                        </m:r>
                      </m:e>
                    </m:d>
                    <m:sSup>
                      <m:sSup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1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1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1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100" b="0" i="1" smtClean="0">
                                <a:latin typeface="Cambria Math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en-US" sz="21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1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100" dirty="0" smtClean="0"/>
                  <a:t>.</a:t>
                </a:r>
              </a:p>
              <a:p>
                <a:pPr marL="457200" indent="-4572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2400" dirty="0" smtClean="0"/>
                  <a:t>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.  </m:t>
                    </m:r>
                  </m:oMath>
                </a14:m>
                <a:endParaRPr lang="en-US" sz="2400" dirty="0" smtClean="0"/>
              </a:p>
              <a:p>
                <a:pPr marL="609600" indent="-609600">
                  <a:lnSpc>
                    <a:spcPct val="90000"/>
                  </a:lnSpc>
                  <a:buFontTx/>
                  <a:buAutoNum type="arabicPeriod"/>
                </a:pPr>
                <a:endParaRPr lang="en-US" sz="2000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sz="2400" dirty="0" smtClean="0"/>
                  <a:t>B(K-z) is nearly isotropic.</a:t>
                </a:r>
                <a:endParaRPr lang="en-US" sz="2400" dirty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2000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sz="2400" b="1" dirty="0" err="1" smtClean="0"/>
                  <a:t>Thm</a:t>
                </a:r>
                <a:r>
                  <a:rPr lang="en-US" sz="2400" dirty="0"/>
                  <a:t>. </a:t>
                </a:r>
                <a:r>
                  <a:rPr lang="en-US" sz="2400" dirty="0" smtClean="0"/>
                  <a:t>C(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sz="2400" dirty="0"/>
                  <a:t>).n </a:t>
                </a:r>
                <a:r>
                  <a:rPr lang="en-US" sz="2400" dirty="0" smtClean="0"/>
                  <a:t>random </a:t>
                </a:r>
                <a:r>
                  <a:rPr lang="en-US" sz="2400" dirty="0"/>
                  <a:t>points </a:t>
                </a:r>
                <a:r>
                  <a:rPr lang="en-US" sz="2400" dirty="0" smtClean="0"/>
                  <a:t>suffice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to get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sz="2400" b="0" i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0" smtClean="0">
                        <a:latin typeface="Cambria Math"/>
                      </a:rPr>
                      <m:t>≤</m:t>
                    </m:r>
                    <m:r>
                      <a:rPr lang="en-US" sz="2400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sz="2400" dirty="0" smtClean="0"/>
                  <a:t>. </a:t>
                </a:r>
                <a:endParaRPr lang="en-US" sz="1800" dirty="0" smtClean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sz="2000" dirty="0" smtClean="0"/>
                  <a:t>[</a:t>
                </a:r>
                <a:r>
                  <a:rPr lang="en-US" sz="2000" dirty="0" err="1"/>
                  <a:t>Adamczak</a:t>
                </a:r>
                <a:r>
                  <a:rPr lang="en-US" sz="2000" dirty="0"/>
                  <a:t> et </a:t>
                </a:r>
                <a:r>
                  <a:rPr lang="en-US" sz="2000" dirty="0" smtClean="0"/>
                  <a:t>al; </a:t>
                </a:r>
                <a:r>
                  <a:rPr lang="en-US" sz="2000" dirty="0"/>
                  <a:t>improving on </a:t>
                </a:r>
                <a:r>
                  <a:rPr lang="en-US" sz="2000" dirty="0" err="1" smtClean="0"/>
                  <a:t>Bourgain</a:t>
                </a:r>
                <a:r>
                  <a:rPr lang="en-US" sz="2000" dirty="0" smtClean="0"/>
                  <a:t>, </a:t>
                </a:r>
                <a:r>
                  <a:rPr lang="en-US" sz="2000" dirty="0" err="1" smtClean="0"/>
                  <a:t>Rudelson</a:t>
                </a:r>
                <a:r>
                  <a:rPr lang="en-US" sz="2000" dirty="0"/>
                  <a:t>]  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2000" dirty="0" smtClean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sz="2400" dirty="0" smtClean="0"/>
                  <a:t>I.e., for any unit vector v, 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1+</m:t>
                    </m:r>
                    <m:r>
                      <a:rPr lang="en-US" sz="2400" b="0" i="1" smtClean="0">
                        <a:latin typeface="Cambria Math"/>
                      </a:rPr>
                      <m:t>𝜖</m:t>
                    </m:r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r>
                      <a:rPr lang="en-US" sz="24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r>
                      <a:rPr lang="en-US" sz="2400" i="1">
                        <a:latin typeface="Cambria Math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𝜖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</a:t>
                </a:r>
                <a:endParaRPr lang="en-US" sz="1800" dirty="0"/>
              </a:p>
            </p:txBody>
          </p:sp>
        </mc:Choice>
        <mc:Fallback xmlns="">
          <p:sp>
            <p:nvSpPr>
              <p:cNvPr id="156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493838"/>
                <a:ext cx="8534400" cy="5059362"/>
              </a:xfrm>
              <a:blipFill rotWithShape="1">
                <a:blip r:embed="rId3"/>
                <a:stretch>
                  <a:fillRect l="-1071" t="-1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186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of Sampling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19200"/>
                <a:ext cx="8229600" cy="51054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Thm</a:t>
                </a:r>
                <a:r>
                  <a:rPr lang="en-US" dirty="0"/>
                  <a:t>. </a:t>
                </a:r>
                <a:r>
                  <a:rPr lang="en-US" dirty="0" smtClean="0"/>
                  <a:t>[KLS97] For a convex body, the </a:t>
                </a:r>
                <a:r>
                  <a:rPr lang="en-US" dirty="0"/>
                  <a:t>ball walk with an M-warm start reaches an (independent) nearly random point in poly(n, </a:t>
                </a:r>
                <a:r>
                  <a:rPr lang="en-US" dirty="0" smtClean="0"/>
                  <a:t>R, </a:t>
                </a:r>
                <a:r>
                  <a:rPr lang="en-US" dirty="0"/>
                  <a:t>M) steps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sup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d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      </m:t>
                      </m:r>
                      <m:r>
                        <a:rPr lang="en-US" b="0" i="1" smtClean="0">
                          <a:latin typeface="Cambria Math"/>
                        </a:rPr>
                        <m:t>𝑜𝑟</m:t>
                      </m:r>
                      <m:r>
                        <a:rPr lang="en-US" b="0" i="1" smtClean="0">
                          <a:latin typeface="Cambria Math"/>
                        </a:rPr>
                        <m:t>    </m:t>
                      </m:r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err="1" smtClean="0"/>
                  <a:t>Thm</a:t>
                </a:r>
                <a:r>
                  <a:rPr lang="en-US" dirty="0" smtClean="0"/>
                  <a:t>. [LV03]. Same holds for </a:t>
                </a:r>
                <a:r>
                  <a:rPr lang="en-US" dirty="0" err="1" smtClean="0"/>
                  <a:t>arbitary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logconcave</a:t>
                </a:r>
                <a:r>
                  <a:rPr lang="en-US" dirty="0" smtClean="0"/>
                  <a:t> density functions. </a:t>
                </a:r>
                <a:r>
                  <a:rPr lang="en-US" dirty="0"/>
                  <a:t>C</a:t>
                </a:r>
                <a:r>
                  <a:rPr lang="en-US" dirty="0" smtClean="0"/>
                  <a:t>omplexity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marL="274320" lvl="1" indent="0">
                  <a:buNone/>
                </a:pPr>
                <a:endParaRPr lang="en-US" dirty="0"/>
              </a:p>
              <a:p>
                <a:r>
                  <a:rPr lang="en-US" sz="2200" dirty="0" smtClean="0"/>
                  <a:t>Isotropic transformation makes R=O(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200" dirty="0" smtClean="0"/>
                  <a:t>); M can be kept at O(1).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KLS’97 volume algorithm: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×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40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19200"/>
                <a:ext cx="8229600" cy="5105400"/>
              </a:xfrm>
              <a:blipFill rotWithShape="1">
                <a:blip r:embed="rId3"/>
                <a:stretch>
                  <a:fillRect l="-1111" t="-1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897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on Volume Computation</a:t>
            </a: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	Power</a:t>
            </a:r>
            <a:r>
              <a:rPr lang="en-US" sz="2400" dirty="0"/>
              <a:t>	  </a:t>
            </a:r>
            <a:r>
              <a:rPr lang="en-US" sz="2400" dirty="0" smtClean="0"/>
              <a:t> New aspects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Dyer-Frieze-</a:t>
            </a:r>
            <a:r>
              <a:rPr lang="en-US" sz="2400" dirty="0" err="1" smtClean="0"/>
              <a:t>Kannan</a:t>
            </a:r>
            <a:r>
              <a:rPr lang="en-US" sz="2400" dirty="0" smtClean="0"/>
              <a:t> 89</a:t>
            </a:r>
            <a:r>
              <a:rPr lang="en-US" sz="2400" dirty="0"/>
              <a:t>	23	   everything</a:t>
            </a:r>
          </a:p>
          <a:p>
            <a:pPr marL="0" indent="0">
              <a:buNone/>
            </a:pPr>
            <a:r>
              <a:rPr lang="en-US" sz="2400" dirty="0" err="1" smtClean="0"/>
              <a:t>Lov</a:t>
            </a:r>
            <a:r>
              <a:rPr lang="en-US" sz="2400" dirty="0" err="1" smtClean="0">
                <a:cs typeface="Arial" charset="0"/>
              </a:rPr>
              <a:t>á</a:t>
            </a:r>
            <a:r>
              <a:rPr lang="en-US" sz="2400" dirty="0" err="1" smtClean="0"/>
              <a:t>sz-Simonovits</a:t>
            </a:r>
            <a:r>
              <a:rPr lang="en-US" sz="2400" dirty="0" smtClean="0"/>
              <a:t> </a:t>
            </a:r>
            <a:r>
              <a:rPr lang="en-US" sz="2400" dirty="0"/>
              <a:t>90	</a:t>
            </a:r>
            <a:r>
              <a:rPr lang="en-US" sz="2400" dirty="0" smtClean="0"/>
              <a:t>	16</a:t>
            </a:r>
            <a:r>
              <a:rPr lang="en-US" sz="2400" dirty="0"/>
              <a:t>	   localization </a:t>
            </a:r>
          </a:p>
          <a:p>
            <a:pPr marL="0" indent="0">
              <a:buNone/>
            </a:pPr>
            <a:r>
              <a:rPr lang="en-US" sz="2400" dirty="0"/>
              <a:t>Applegate-K 90 	  	10	   </a:t>
            </a:r>
            <a:r>
              <a:rPr lang="en-US" sz="2400" dirty="0" err="1"/>
              <a:t>logconcave</a:t>
            </a:r>
            <a:r>
              <a:rPr lang="en-US" sz="2400" dirty="0"/>
              <a:t> integration</a:t>
            </a:r>
          </a:p>
          <a:p>
            <a:pPr marL="0" indent="0">
              <a:buNone/>
            </a:pPr>
            <a:r>
              <a:rPr lang="en-US" sz="2400" dirty="0"/>
              <a:t>L 90                            	</a:t>
            </a:r>
            <a:r>
              <a:rPr lang="en-US" sz="2400" dirty="0" smtClean="0"/>
              <a:t>	10</a:t>
            </a:r>
            <a:r>
              <a:rPr lang="en-US" sz="2400" dirty="0"/>
              <a:t>	   ball walk</a:t>
            </a:r>
          </a:p>
          <a:p>
            <a:pPr marL="0" indent="0">
              <a:buNone/>
            </a:pPr>
            <a:r>
              <a:rPr lang="en-US" sz="2400" dirty="0" smtClean="0"/>
              <a:t>DF </a:t>
            </a:r>
            <a:r>
              <a:rPr lang="en-US" sz="2400" dirty="0"/>
              <a:t>91                       	</a:t>
            </a:r>
            <a:r>
              <a:rPr lang="en-US" sz="2400" dirty="0" smtClean="0"/>
              <a:t>	  8</a:t>
            </a:r>
            <a:r>
              <a:rPr lang="en-US" sz="2400" dirty="0"/>
              <a:t>	   error analysis</a:t>
            </a:r>
          </a:p>
          <a:p>
            <a:pPr marL="0" indent="0">
              <a:buNone/>
            </a:pPr>
            <a:r>
              <a:rPr lang="en-US" sz="2400" dirty="0" smtClean="0"/>
              <a:t>LS </a:t>
            </a:r>
            <a:r>
              <a:rPr lang="en-US" sz="2400" dirty="0"/>
              <a:t>93  	    		</a:t>
            </a:r>
            <a:r>
              <a:rPr lang="en-US" sz="2400" dirty="0" smtClean="0"/>
              <a:t>	  7</a:t>
            </a:r>
            <a:r>
              <a:rPr lang="en-US" sz="2400" dirty="0"/>
              <a:t>	   multiple improvements</a:t>
            </a:r>
          </a:p>
          <a:p>
            <a:pPr marL="0" indent="0">
              <a:buNone/>
            </a:pPr>
            <a:r>
              <a:rPr lang="en-US" sz="2400" dirty="0" smtClean="0"/>
              <a:t>KLS 97	 	</a:t>
            </a:r>
            <a:r>
              <a:rPr lang="en-US" sz="2400" dirty="0"/>
              <a:t>	</a:t>
            </a:r>
            <a:r>
              <a:rPr lang="en-US" sz="2400" dirty="0" smtClean="0"/>
              <a:t>  5</a:t>
            </a:r>
            <a:r>
              <a:rPr lang="en-US" sz="2400" dirty="0"/>
              <a:t>	   speedy walk, isotropy</a:t>
            </a:r>
          </a:p>
          <a:p>
            <a:pPr marL="0" indent="0">
              <a:buNone/>
            </a:pPr>
            <a:r>
              <a:rPr lang="en-US" sz="2400" dirty="0" smtClean="0"/>
              <a:t>LV </a:t>
            </a:r>
            <a:r>
              <a:rPr lang="en-US" sz="2400" dirty="0"/>
              <a:t>03,04    			</a:t>
            </a:r>
            <a:r>
              <a:rPr lang="en-US" sz="2400" dirty="0" smtClean="0"/>
              <a:t>  4           annealing</a:t>
            </a:r>
            <a:r>
              <a:rPr lang="en-US" sz="2400" dirty="0"/>
              <a:t>, wt. </a:t>
            </a:r>
            <a:r>
              <a:rPr lang="en-US" sz="2400" dirty="0" err="1"/>
              <a:t>isoper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 smtClean="0"/>
              <a:t>LV </a:t>
            </a:r>
            <a:r>
              <a:rPr lang="en-US" sz="2400" dirty="0"/>
              <a:t>06 	    		</a:t>
            </a:r>
            <a:r>
              <a:rPr lang="en-US" sz="2400" dirty="0" smtClean="0"/>
              <a:t>	  4           integration, local analysis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Cousins-V. 13, 14		  3	   Gaussian cooling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9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High-dimensional problems</a:t>
            </a:r>
            <a:endParaRPr lang="en-US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22438"/>
            <a:ext cx="8229600" cy="4525962"/>
          </a:xfrm>
        </p:spPr>
        <p:txBody>
          <a:bodyPr/>
          <a:lstStyle/>
          <a:p>
            <a:r>
              <a:rPr lang="en-US"/>
              <a:t>What is the </a:t>
            </a:r>
            <a:r>
              <a:rPr lang="en-US">
                <a:solidFill>
                  <a:srgbClr val="FF0000"/>
                </a:solidFill>
              </a:rPr>
              <a:t>complexity</a:t>
            </a:r>
            <a:r>
              <a:rPr lang="en-US"/>
              <a:t> of computational problems </a:t>
            </a:r>
            <a:r>
              <a:rPr lang="en-US">
                <a:solidFill>
                  <a:srgbClr val="FF0000"/>
                </a:solidFill>
              </a:rPr>
              <a:t>as the dimension grows</a:t>
            </a:r>
            <a:r>
              <a:rPr lang="en-US"/>
              <a:t>?</a:t>
            </a:r>
          </a:p>
          <a:p>
            <a:endParaRPr lang="en-US"/>
          </a:p>
          <a:p>
            <a:r>
              <a:rPr lang="en-US"/>
              <a:t>Dimension = number of variables</a:t>
            </a:r>
          </a:p>
          <a:p>
            <a:endParaRPr lang="en-US" sz="2800"/>
          </a:p>
          <a:p>
            <a:r>
              <a:rPr lang="en-US" sz="2400"/>
              <a:t>Typically, size of input is a function of the dimension.</a:t>
            </a:r>
          </a:p>
        </p:txBody>
      </p:sp>
    </p:spTree>
    <p:extLst>
      <p:ext uri="{BB962C8B-B14F-4D97-AF65-F5344CB8AC3E}">
        <p14:creationId xmlns:p14="http://schemas.microsoft.com/office/powerpoint/2010/main" val="383695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Simulated </a:t>
            </a:r>
            <a:r>
              <a:rPr lang="en-US" dirty="0" smtClean="0"/>
              <a:t>Annealing </a:t>
            </a:r>
            <a:r>
              <a:rPr lang="en-US" sz="2800" dirty="0"/>
              <a:t>[LV03, Kalai-V.04]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4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914400"/>
                <a:ext cx="8229600" cy="56388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To estimate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8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</m:e>
                    </m:nary>
                  </m:oMath>
                </a14:m>
                <a:r>
                  <a:rPr lang="en-US" sz="2800" dirty="0" smtClean="0"/>
                  <a:t> consider 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3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33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33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33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3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33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3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3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3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33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3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33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3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3300" b="0" i="1" smtClean="0">
                            <a:latin typeface="Cambria Math"/>
                          </a:rPr>
                          <m:t>=</m:t>
                        </m:r>
                        <m:r>
                          <a:rPr lang="en-US" sz="33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33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endParaRPr lang="en-US" sz="33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∫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/>
                  <a:t> being easy, e.g., constant function over ball.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Then,   </a:t>
                </a:r>
                <a14:m>
                  <m:oMath xmlns:m="http://schemas.openxmlformats.org/officeDocument/2006/math">
                    <m:r>
                      <a:rPr lang="en-US" sz="3300" b="0" i="1" smtClean="0">
                        <a:solidFill>
                          <a:srgbClr val="FF0000"/>
                        </a:solidFill>
                        <a:latin typeface="Cambria Math"/>
                      </a:rPr>
                      <m:t>∫</m:t>
                    </m:r>
                    <m:r>
                      <a:rPr lang="en-US" sz="3300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en-US" sz="3300" b="0" i="1" smtClean="0">
                        <a:solidFill>
                          <a:srgbClr val="FF0000"/>
                        </a:solidFill>
                        <a:latin typeface="Cambria Math"/>
                      </a:rPr>
                      <m:t>=∫</m:t>
                    </m:r>
                    <m:sSub>
                      <m:sSubPr>
                        <m:ctrlPr>
                          <a:rPr lang="en-US" sz="33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3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33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3300" b="0" i="1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33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3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∫</m:t>
                        </m:r>
                        <m:sSub>
                          <m:sSubPr>
                            <m:ctrlPr>
                              <a:rPr lang="en-US" sz="33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3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3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33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∫</m:t>
                        </m:r>
                        <m:sSub>
                          <m:sSubPr>
                            <m:ctrlPr>
                              <a:rPr lang="en-US" sz="33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3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3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3300" b="0" i="1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33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3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∫</m:t>
                        </m:r>
                        <m:sSub>
                          <m:sSubPr>
                            <m:ctrlPr>
                              <a:rPr lang="en-US" sz="33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3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3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33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∫</m:t>
                        </m:r>
                        <m:sSub>
                          <m:sSubPr>
                            <m:ctrlPr>
                              <a:rPr lang="en-US" sz="33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3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3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3300" b="0" i="1" smtClean="0">
                        <a:solidFill>
                          <a:srgbClr val="FF0000"/>
                        </a:solidFill>
                        <a:latin typeface="Cambria Math"/>
                      </a:rPr>
                      <m:t>…</m:t>
                    </m:r>
                    <m:f>
                      <m:fPr>
                        <m:ctrlPr>
                          <a:rPr lang="en-US" sz="33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3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∫</m:t>
                        </m:r>
                        <m:sSub>
                          <m:sSubPr>
                            <m:ctrlPr>
                              <a:rPr lang="en-US" sz="33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3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3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sz="33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∫</m:t>
                        </m:r>
                        <m:sSub>
                          <m:sSubPr>
                            <m:ctrlPr>
                              <a:rPr lang="en-US" sz="33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3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3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𝑚</m:t>
                            </m:r>
                            <m:r>
                              <a:rPr lang="en-US" sz="33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den>
                    </m:f>
                    <m:r>
                      <a:rPr lang="en-US" sz="3300" b="0" i="1" smtClean="0">
                        <a:solidFill>
                          <a:srgbClr val="FF0000"/>
                        </a:solidFill>
                        <a:latin typeface="Cambria Math"/>
                      </a:rPr>
                      <m:t>. </m:t>
                    </m:r>
                  </m:oMath>
                </a14:m>
                <a:endParaRPr lang="en-US" sz="33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0" dirty="0" smtClean="0"/>
                  <a:t>Each ratio can be estimated by sampling:</a:t>
                </a:r>
              </a:p>
              <a:p>
                <a:pPr marL="0" indent="0">
                  <a:buNone/>
                </a:pPr>
                <a:endParaRPr lang="en-US" sz="2800" b="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dirty="0" smtClean="0"/>
                  <a:t>Sample X with density proportional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600" b="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dirty="0" smtClean="0"/>
                  <a:t>Compute</a:t>
                </a:r>
                <a:r>
                  <a:rPr lang="en-US" sz="26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𝑌</m:t>
                    </m:r>
                    <m:r>
                      <a:rPr lang="en-US" sz="3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3000" b="0" i="1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d>
                          <m:dPr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𝑋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𝑋</m:t>
                            </m:r>
                          </m:e>
                        </m:d>
                      </m:den>
                    </m:f>
                  </m:oMath>
                </a14:m>
                <a:endParaRPr lang="en-US" sz="30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sz="30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b="0" dirty="0" smtClean="0"/>
                  <a:t>Then,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=∫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𝑋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𝑋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𝑋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∫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𝑋</m:t>
                            </m:r>
                          </m:e>
                        </m:d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𝑑𝑋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∫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∫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/>
                  <a:t>.</a:t>
                </a:r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04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914400"/>
                <a:ext cx="8229600" cy="5638800"/>
              </a:xfrm>
              <a:blipFill rotWithShape="1">
                <a:blip r:embed="rId3"/>
                <a:stretch>
                  <a:fillRect l="-1111" t="-7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310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nnealing </a:t>
            </a:r>
            <a:r>
              <a:rPr lang="en-US" dirty="0"/>
              <a:t>[</a:t>
            </a:r>
            <a:r>
              <a:rPr lang="en-US" dirty="0" smtClean="0"/>
              <a:t>LV06]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19200"/>
                <a:ext cx="82296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Define: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sup>
                    </m:sSup>
                  </m:oMath>
                </a14:m>
                <a:endParaRPr lang="en-US" sz="2800" b="0" i="1" dirty="0" smtClean="0">
                  <a:latin typeface="Cambria Math"/>
                </a:endParaRPr>
              </a:p>
              <a:p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=2</m:t>
                    </m:r>
                    <m:r>
                      <a:rPr lang="en-US" sz="2800" b="0" i="1" smtClean="0">
                        <a:latin typeface="Cambria Math"/>
                      </a:rPr>
                      <m:t>𝑅</m:t>
                    </m:r>
                    <m:r>
                      <a:rPr lang="en-US" sz="2800" b="0" i="1" smtClean="0">
                        <a:latin typeface="Cambria Math"/>
                      </a:rPr>
                      <m:t>,    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/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/>
                      </a:rPr>
                      <m:t>,    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𝜖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i="1" dirty="0" smtClean="0">
                    <a:latin typeface="Cambria Math"/>
                  </a:rPr>
                  <a:t> </a:t>
                </a:r>
              </a:p>
              <a:p>
                <a:r>
                  <a:rPr lang="en-US" sz="2800" b="0" i="1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latin typeface="Cambria Math"/>
                      </a:rPr>
                      <m:t> ~ 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</m:rad>
                    <m:func>
                      <m:func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/>
                          </a:rPr>
                          <m:t>(2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𝑅</m:t>
                        </m:r>
                        <m:r>
                          <a:rPr lang="en-US" sz="2800" b="0" i="1" smtClean="0">
                            <a:latin typeface="Cambria Math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 smtClean="0"/>
                  <a:t> phases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∫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∫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∫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∫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∫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…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∫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∫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𝑚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. 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The final estimate could 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Ω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, so  each ratio could 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dirty="0" smtClean="0"/>
                  <a:t> or higher. How can we estimate it with a few samples?!</a:t>
                </a:r>
              </a:p>
            </p:txBody>
          </p:sp>
        </mc:Choice>
        <mc:Fallback xmlns="">
          <p:sp>
            <p:nvSpPr>
              <p:cNvPr id="583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19200"/>
                <a:ext cx="8229600" cy="5105400"/>
              </a:xfrm>
              <a:blipFill rotWithShape="1">
                <a:blip r:embed="rId3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8439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8400" y="2538413"/>
              <a:ext cx="1855788" cy="1079500"/>
            </p14:xfrm>
          </p:contentPart>
        </mc:Choice>
        <mc:Fallback xmlns="">
          <p:pic>
            <p:nvPicPr>
              <p:cNvPr id="58439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43000" y="2526894"/>
                <a:ext cx="1865868" cy="1099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8440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97525" y="3125788"/>
              <a:ext cx="889000" cy="757237"/>
            </p14:xfrm>
          </p:contentPart>
        </mc:Choice>
        <mc:Fallback xmlns="">
          <p:pic>
            <p:nvPicPr>
              <p:cNvPr id="58440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93924" y="3121467"/>
                <a:ext cx="896921" cy="765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8441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81925" y="3046413"/>
              <a:ext cx="46038" cy="17462"/>
            </p14:xfrm>
          </p:contentPart>
        </mc:Choice>
        <mc:Fallback xmlns="">
          <p:pic>
            <p:nvPicPr>
              <p:cNvPr id="58441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77969" y="3042493"/>
                <a:ext cx="53591" cy="24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8442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51788" y="3090863"/>
              <a:ext cx="122237" cy="90487"/>
            </p14:xfrm>
          </p:contentPart>
        </mc:Choice>
        <mc:Fallback xmlns="">
          <p:pic>
            <p:nvPicPr>
              <p:cNvPr id="58442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46755" y="3085816"/>
                <a:ext cx="131585" cy="99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8443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93088" y="3209925"/>
              <a:ext cx="109537" cy="133350"/>
            </p14:xfrm>
          </p:contentPart>
        </mc:Choice>
        <mc:Fallback xmlns="">
          <p:pic>
            <p:nvPicPr>
              <p:cNvPr id="58443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187683" y="3204533"/>
                <a:ext cx="119266" cy="1430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8444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31213" y="3484563"/>
              <a:ext cx="17462" cy="31750"/>
            </p14:xfrm>
          </p:contentPart>
        </mc:Choice>
        <mc:Fallback xmlns="">
          <p:pic>
            <p:nvPicPr>
              <p:cNvPr id="58444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425511" y="3478855"/>
                <a:ext cx="29222" cy="435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8445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28050" y="3597275"/>
              <a:ext cx="496888" cy="307975"/>
            </p14:xfrm>
          </p:contentPart>
        </mc:Choice>
        <mc:Fallback xmlns="">
          <p:pic>
            <p:nvPicPr>
              <p:cNvPr id="58445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519048" y="3591159"/>
                <a:ext cx="509850" cy="318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8446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4000" y="3521075"/>
              <a:ext cx="3662363" cy="1050925"/>
            </p14:xfrm>
          </p:contentPart>
        </mc:Choice>
        <mc:Fallback xmlns="">
          <p:pic>
            <p:nvPicPr>
              <p:cNvPr id="58446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18880" y="3505234"/>
                <a:ext cx="3698364" cy="1082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8447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4625" y="3743325"/>
              <a:ext cx="1179513" cy="514350"/>
            </p14:xfrm>
          </p:contentPart>
        </mc:Choice>
        <mc:Fallback xmlns="">
          <p:pic>
            <p:nvPicPr>
              <p:cNvPr id="58447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15624" y="3733967"/>
                <a:ext cx="1202196" cy="53306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21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nnealing </a:t>
            </a:r>
            <a:r>
              <a:rPr lang="en-US" dirty="0"/>
              <a:t>[</a:t>
            </a:r>
            <a:r>
              <a:rPr lang="en-US" dirty="0" smtClean="0"/>
              <a:t>LV03, 06]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19200"/>
                <a:ext cx="8229600" cy="51054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sup>
                    </m:sSup>
                  </m:oMath>
                </a14:m>
                <a:endParaRPr lang="en-US" sz="2800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=2</m:t>
                    </m:r>
                    <m:r>
                      <a:rPr lang="en-US" sz="2800" b="0" i="1" smtClean="0">
                        <a:latin typeface="Cambria Math"/>
                      </a:rPr>
                      <m:t>𝑅</m:t>
                    </m:r>
                    <m:r>
                      <a:rPr lang="en-US" sz="2800" b="0" i="1" smtClean="0">
                        <a:latin typeface="Cambria Math"/>
                      </a:rPr>
                      <m:t>,    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/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/>
                      </a:rPr>
                      <m:t>,    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𝜖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i="1" dirty="0">
                    <a:latin typeface="Cambria Math"/>
                  </a:rPr>
                  <a:t> </a:t>
                </a:r>
                <a:endParaRPr lang="en-US" sz="280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800" b="0" dirty="0" smtClean="0">
                    <a:solidFill>
                      <a:schemeClr val="accent1">
                        <a:lumMod val="50000"/>
                      </a:schemeClr>
                    </a:solidFill>
                    <a:latin typeface="Cambria Math"/>
                  </a:rPr>
                  <a:t>Lemma</a:t>
                </a:r>
                <a:r>
                  <a:rPr lang="en-US" sz="2800" b="0" dirty="0" smtClean="0">
                    <a:latin typeface="Cambria Math"/>
                  </a:rPr>
                  <a:t>.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V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ar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𝑌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+1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/>
                      </a:rPr>
                      <m:t>&lt;4 </m:t>
                    </m:r>
                    <m:r>
                      <a:rPr lang="en-US" sz="2800" b="0" i="1" smtClean="0">
                        <a:latin typeface="Cambria Math"/>
                      </a:rPr>
                      <m:t>𝐸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𝑌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i="1" dirty="0">
                    <a:latin typeface="Cambria Math"/>
                  </a:rPr>
                  <a:t> </a:t>
                </a:r>
                <a:endParaRPr lang="en-US" dirty="0" smtClean="0"/>
              </a:p>
              <a:p>
                <a:r>
                  <a:rPr lang="en-US" dirty="0" smtClean="0"/>
                  <a:t>Although </a:t>
                </a:r>
                <a:r>
                  <a:rPr lang="en-US" dirty="0"/>
                  <a:t>expectation of Y can be large (exponential even</a:t>
                </a:r>
                <a:r>
                  <a:rPr lang="en-US" dirty="0" smtClean="0"/>
                  <a:t>), we </a:t>
                </a:r>
                <a:r>
                  <a:rPr lang="en-US" dirty="0"/>
                  <a:t>need only a few samples to estimate it</a:t>
                </a:r>
                <a:r>
                  <a:rPr lang="en-US" dirty="0" smtClean="0"/>
                  <a:t>!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Lo-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Ve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algorithm: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83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19200"/>
                <a:ext cx="8229600" cy="5105400"/>
              </a:xfrm>
              <a:blipFill rotWithShape="1">
                <a:blip r:embed="rId3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216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Variance of ratio estimator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4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914400"/>
                <a:ext cx="8229600" cy="54864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b="0" dirty="0" smtClean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𝑌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𝑋</m:t>
                            </m:r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𝑋</m:t>
                            </m:r>
                          </m:e>
                        </m:d>
                      </m:den>
                    </m:f>
                  </m:oMath>
                </a14:m>
                <a:endParaRPr lang="en-US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400" b="0" dirty="0" smtClean="0"/>
                  <a:t>Then,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=∫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,   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𝑋</m:t>
                            </m:r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,   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𝑋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400" dirty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𝑋</m:t>
                            </m:r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∫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,   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𝑋</m:t>
                            </m:r>
                          </m:e>
                        </m:d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𝑑𝑋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∫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𝑋</m:t>
                            </m:r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∫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,  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𝑋</m:t>
                            </m:r>
                          </m:e>
                        </m:d>
                      </m:den>
                    </m:f>
                  </m:oMath>
                </a14:m>
                <a:endParaRPr lang="en-US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𝐸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𝐸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𝑓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𝑓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∫</m:t>
                          </m:r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,  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𝑑𝑋</m:t>
                      </m:r>
                      <m:r>
                        <a:rPr lang="en-US" sz="2400" b="0" i="1" smtClean="0"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∫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, 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∫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,  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∫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∫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∫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1+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400" dirty="0" smtClean="0"/>
                  <a:t>(would be at most 1, if F was </a:t>
                </a:r>
                <a:r>
                  <a:rPr lang="en-US" sz="2400" dirty="0" err="1" smtClean="0"/>
                  <a:t>logconcave</a:t>
                </a:r>
                <a:r>
                  <a:rPr lang="en-US" sz="2400" dirty="0" smtClean="0"/>
                  <a:t>…)</a:t>
                </a:r>
                <a:endParaRPr lang="en-US" sz="2400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04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914400"/>
                <a:ext cx="8229600" cy="5486400"/>
              </a:xfrm>
              <a:blipFill rotWithShape="1">
                <a:blip r:embed="rId3"/>
                <a:stretch>
                  <a:fillRect l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458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Variance of ratio estimator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4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Lemma. For any logconcave f and a &gt;0, the function</a:t>
                </a:r>
                <a:endParaRPr lang="en-US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𝑍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=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∫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𝑑𝑋</m:t>
                    </m:r>
                  </m:oMath>
                </a14:m>
                <a:r>
                  <a:rPr lang="en-US" sz="2400" dirty="0" smtClean="0"/>
                  <a:t> is also </a:t>
                </a:r>
                <a:r>
                  <a:rPr lang="en-US" sz="2400" dirty="0" err="1" smtClean="0"/>
                  <a:t>logconcave</a:t>
                </a:r>
                <a:r>
                  <a:rPr lang="en-US" sz="2400" dirty="0" smtClean="0"/>
                  <a:t>.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𝐹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is </a:t>
                </a:r>
                <a:r>
                  <a:rPr lang="en-US" sz="2400" dirty="0" err="1" smtClean="0"/>
                  <a:t>logconcave</a:t>
                </a:r>
                <a:r>
                  <a:rPr lang="en-US" sz="2400" dirty="0" smtClean="0"/>
                  <a:t> and</a:t>
                </a:r>
              </a:p>
              <a:p>
                <a:pPr marL="0" indent="0">
                  <a:buNone/>
                </a:pP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𝐹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𝛼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𝐹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1−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𝛼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𝐹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Therefore:</a:t>
                </a:r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𝐹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𝛼</m:t>
                                </m:r>
                              </m:e>
                            </m:d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𝐹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1+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𝛼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𝐹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1−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𝛼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1+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𝛼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𝛼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≤4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f</a:t>
                </a:r>
                <a:r>
                  <a:rPr lang="en-US" sz="2400" dirty="0" smtClean="0"/>
                  <a:t>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04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483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via Annealing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533400" y="1143000"/>
                <a:ext cx="8382000" cy="525780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 smtClean="0">
                        <a:solidFill>
                          <a:srgbClr val="0070C0"/>
                        </a:solidFill>
                        <a:latin typeface="Cambria Math"/>
                      </a:rPr>
                      <m:t>M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ax</m:t>
                    </m:r>
                    <m:r>
                      <a:rPr lang="en-US" sz="2800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endParaRPr lang="en-US" sz="2800" dirty="0" smtClean="0">
                  <a:solidFill>
                    <a:srgbClr val="0070C0"/>
                  </a:solidFill>
                </a:endParaRPr>
              </a:p>
              <a:p>
                <a:endParaRPr lang="en-US" sz="38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=1,…, 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b="0" i="1" dirty="0" smtClean="0">
                  <a:solidFill>
                    <a:srgbClr val="FF0000"/>
                  </a:solidFill>
                  <a:latin typeface="Cambria Math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endParaRPr lang="en-US" sz="240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Sample with density prop.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sz="2400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Output X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max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⁡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).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200" dirty="0">
                    <a:ea typeface="Cambria Math" panose="02040503050406030204" pitchFamily="18" charset="0"/>
                  </a:rPr>
                  <a:t/>
                </a:r>
                <a:br>
                  <a:rPr lang="en-US" sz="2200" dirty="0">
                    <a:ea typeface="Cambria Math" panose="02040503050406030204" pitchFamily="18" charset="0"/>
                  </a:rPr>
                </a:br>
                <a:r>
                  <a:rPr lang="en-US" sz="1900" dirty="0" smtClean="0">
                    <a:ea typeface="Cambria Math" panose="02040503050406030204" pitchFamily="18" charset="0"/>
                  </a:rPr>
                  <a:t>[Abernathy-</a:t>
                </a:r>
                <a:r>
                  <a:rPr lang="en-US" sz="1900" dirty="0" err="1" smtClean="0">
                    <a:ea typeface="Cambria Math" panose="02040503050406030204" pitchFamily="18" charset="0"/>
                  </a:rPr>
                  <a:t>Hazan</a:t>
                </a:r>
                <a:r>
                  <a:rPr lang="en-US" sz="1900" dirty="0" smtClean="0">
                    <a:ea typeface="Cambria Math" panose="02040503050406030204" pitchFamily="18" charset="0"/>
                  </a:rPr>
                  <a:t> 15</a:t>
                </a:r>
                <a:r>
                  <a:rPr lang="en-US" sz="2200" dirty="0" smtClean="0">
                    <a:ea typeface="Cambria Math" panose="02040503050406030204" pitchFamily="18" charset="0"/>
                  </a:rPr>
                  <a:t>]: </a:t>
                </a:r>
                <a:r>
                  <a:rPr lang="en-US" sz="2400" dirty="0" smtClean="0">
                    <a:ea typeface="Cambria Math" panose="02040503050406030204" pitchFamily="18" charset="0"/>
                  </a:rPr>
                  <a:t>Interior point with entropic barrier</a:t>
                </a:r>
                <a:r>
                  <a:rPr lang="en-US" sz="2200" dirty="0" smtClean="0">
                    <a:ea typeface="Cambria Math" panose="02040503050406030204" pitchFamily="18" charset="0"/>
                  </a:rPr>
                  <a:t> </a:t>
                </a:r>
                <a:r>
                  <a:rPr lang="en-US" sz="1900" dirty="0" smtClean="0">
                    <a:ea typeface="Cambria Math" panose="02040503050406030204" pitchFamily="18" charset="0"/>
                  </a:rPr>
                  <a:t>[</a:t>
                </a:r>
                <a:r>
                  <a:rPr lang="en-US" sz="1900" dirty="0" err="1" smtClean="0">
                    <a:ea typeface="Cambria Math" panose="02040503050406030204" pitchFamily="18" charset="0"/>
                  </a:rPr>
                  <a:t>Bubek-Eldan</a:t>
                </a:r>
                <a:r>
                  <a:rPr lang="en-US" sz="2200" dirty="0" smtClean="0">
                    <a:ea typeface="Cambria Math" panose="02040503050406030204" pitchFamily="18" charset="0"/>
                  </a:rPr>
                  <a:t>]</a:t>
                </a:r>
                <a:r>
                  <a:rPr lang="en-US" sz="2400" dirty="0" smtClean="0">
                    <a:ea typeface="Cambria Math" panose="02040503050406030204" pitchFamily="18" charset="0"/>
                  </a:rPr>
                  <a:t> is equivalent to simulated annealing with exponential functions.</a:t>
                </a:r>
                <a:endParaRPr lang="en-US" sz="2400" dirty="0">
                  <a:ea typeface="Cambria Math" panose="02040503050406030204" pitchFamily="18" charset="0"/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143000"/>
                <a:ext cx="8382000" cy="5257800"/>
              </a:xfrm>
              <a:prstGeom prst="rect">
                <a:avLst/>
              </a:prstGeom>
              <a:blipFill rotWithShape="1">
                <a:blip r:embed="rId2"/>
                <a:stretch>
                  <a:fillRect l="-9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712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Annealing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199"/>
                <a:ext cx="38862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Integration: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∫</m:t>
                    </m:r>
                    <m:r>
                      <a:rPr lang="en-US" sz="3200" b="0" i="1" smtClean="0">
                        <a:latin typeface="Cambria Math"/>
                      </a:rPr>
                      <m:t>𝑓</m:t>
                    </m:r>
                    <m:r>
                      <a:rPr lang="en-US" sz="3200" b="0" i="1" smtClean="0">
                        <a:latin typeface="Cambria Math"/>
                      </a:rPr>
                      <m:t>(</m:t>
                    </m:r>
                    <m:r>
                      <a:rPr lang="en-US" sz="3200" b="0" i="1" smtClean="0">
                        <a:latin typeface="Cambria Math"/>
                      </a:rPr>
                      <m:t>𝑋</m:t>
                    </m:r>
                    <m:r>
                      <a:rPr lang="en-US" sz="3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3200" dirty="0" smtClean="0"/>
              </a:p>
              <a:p>
                <a:pPr marL="0" indent="0">
                  <a:buNone/>
                </a:pPr>
                <a:endParaRPr lang="en-US" sz="32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</m:oMath>
                </a14:m>
                <a:endParaRPr lang="en-US" sz="24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=2</m:t>
                        </m:r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  <m:r>
                          <m:rPr>
                            <m:nor/>
                          </m:rPr>
                          <a:rPr lang="en-US" sz="24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𝜖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𝑅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, </m:t>
                    </m:r>
                  </m:oMath>
                </a14:m>
                <a:endParaRPr lang="en-US" sz="24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/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 smtClean="0"/>
                  <a:t>Sample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400" dirty="0" smtClean="0"/>
                  <a:t>.</a:t>
                </a:r>
              </a:p>
              <a:p>
                <a:r>
                  <a:rPr lang="en-US" sz="2400" dirty="0" smtClean="0"/>
                  <a:t>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~ ∫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)/∫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400" b="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r>
                  <a:rPr lang="en-US" sz="2400" b="0" dirty="0" smtClean="0">
                    <a:solidFill>
                      <a:schemeClr val="tx1"/>
                    </a:solidFill>
                  </a:rPr>
                  <a:t>Output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𝑊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199"/>
                <a:ext cx="3886200" cy="4525963"/>
              </a:xfrm>
              <a:blipFill rotWithShape="1">
                <a:blip r:embed="rId2"/>
                <a:stretch>
                  <a:fillRect l="-4082" t="-1211" b="-3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648200" y="1600200"/>
                <a:ext cx="4267200" cy="472440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sz="3500" dirty="0" smtClean="0">
                    <a:solidFill>
                      <a:srgbClr val="0070C0"/>
                    </a:solidFill>
                  </a:rPr>
                  <a:t>Optimization</a:t>
                </a:r>
                <a:r>
                  <a:rPr lang="en-US" sz="3900" dirty="0" smtClean="0">
                    <a:solidFill>
                      <a:srgbClr val="0070C0"/>
                    </a:solidFill>
                  </a:rPr>
                  <a:t>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0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 b="0" i="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max</m:t>
                        </m:r>
                      </m:fName>
                      <m:e>
                        <m:r>
                          <a:rPr lang="en-US" sz="30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30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0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sz="30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sz="3900" dirty="0" smtClean="0">
                  <a:solidFill>
                    <a:srgbClr val="0070C0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sz="3800" dirty="0" smtClean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sSub>
                          <m:sSubPr>
                            <m:ctrlP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endParaRPr lang="en-US" sz="2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den>
                    </m:f>
                  </m:oMath>
                </a14:m>
                <a:endParaRPr lang="en-US" sz="2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6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600" dirty="0">
                    <a:ea typeface="Cambria Math" panose="02040503050406030204" pitchFamily="18" charset="0"/>
                  </a:rPr>
                  <a:t>Sample </a:t>
                </a:r>
                <a:r>
                  <a:rPr lang="en-US" sz="2600" dirty="0" smtClean="0">
                    <a:ea typeface="Cambria Math" panose="02040503050406030204" pitchFamily="18" charset="0"/>
                  </a:rPr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sz="26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6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6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600" dirty="0" smtClean="0">
                    <a:ea typeface="Cambria Math" panose="02040503050406030204" pitchFamily="18" charset="0"/>
                  </a:rPr>
                  <a:t>Output X with max f(X).</a:t>
                </a:r>
                <a:endParaRPr lang="en-US" sz="2600" dirty="0">
                  <a:ea typeface="Cambria Math" panose="02040503050406030204" pitchFamily="18" charset="0"/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600200"/>
                <a:ext cx="4267200" cy="4724400"/>
              </a:xfrm>
              <a:prstGeom prst="rect">
                <a:avLst/>
              </a:prstGeom>
              <a:blipFill rotWithShape="1">
                <a:blip r:embed="rId3"/>
                <a:stretch>
                  <a:fillRect l="-3714" t="-30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017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on Volume Computation</a:t>
            </a: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	Power</a:t>
            </a:r>
            <a:r>
              <a:rPr lang="en-US" sz="2400" dirty="0"/>
              <a:t>	  </a:t>
            </a:r>
            <a:r>
              <a:rPr lang="en-US" sz="2400" dirty="0" smtClean="0"/>
              <a:t> New aspects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Dyer-Frieze-</a:t>
            </a:r>
            <a:r>
              <a:rPr lang="en-US" sz="2400" dirty="0" err="1" smtClean="0"/>
              <a:t>Kannan</a:t>
            </a:r>
            <a:r>
              <a:rPr lang="en-US" sz="2400" dirty="0" smtClean="0"/>
              <a:t> 89</a:t>
            </a:r>
            <a:r>
              <a:rPr lang="en-US" sz="2400" dirty="0"/>
              <a:t>	23	   everything</a:t>
            </a:r>
          </a:p>
          <a:p>
            <a:pPr marL="0" indent="0">
              <a:buNone/>
            </a:pPr>
            <a:r>
              <a:rPr lang="en-US" sz="2400" dirty="0" err="1" smtClean="0"/>
              <a:t>Lov</a:t>
            </a:r>
            <a:r>
              <a:rPr lang="en-US" sz="2400" dirty="0" err="1" smtClean="0">
                <a:cs typeface="Arial" charset="0"/>
              </a:rPr>
              <a:t>á</a:t>
            </a:r>
            <a:r>
              <a:rPr lang="en-US" sz="2400" dirty="0" err="1" smtClean="0"/>
              <a:t>sz-Simonovits</a:t>
            </a:r>
            <a:r>
              <a:rPr lang="en-US" sz="2400" dirty="0" smtClean="0"/>
              <a:t> </a:t>
            </a:r>
            <a:r>
              <a:rPr lang="en-US" sz="2400" dirty="0"/>
              <a:t>90	</a:t>
            </a:r>
            <a:r>
              <a:rPr lang="en-US" sz="2400" dirty="0" smtClean="0"/>
              <a:t>	16</a:t>
            </a:r>
            <a:r>
              <a:rPr lang="en-US" sz="2400" dirty="0"/>
              <a:t>	   localization </a:t>
            </a:r>
          </a:p>
          <a:p>
            <a:pPr marL="0" indent="0">
              <a:buNone/>
            </a:pPr>
            <a:r>
              <a:rPr lang="en-US" sz="2400" dirty="0"/>
              <a:t>Applegate-K 90 	  	10	   </a:t>
            </a:r>
            <a:r>
              <a:rPr lang="en-US" sz="2400" dirty="0" err="1"/>
              <a:t>logconcave</a:t>
            </a:r>
            <a:r>
              <a:rPr lang="en-US" sz="2400" dirty="0"/>
              <a:t> integration</a:t>
            </a:r>
          </a:p>
          <a:p>
            <a:pPr marL="0" indent="0">
              <a:buNone/>
            </a:pPr>
            <a:r>
              <a:rPr lang="en-US" sz="2400" dirty="0"/>
              <a:t>L 90                            	</a:t>
            </a:r>
            <a:r>
              <a:rPr lang="en-US" sz="2400" dirty="0" smtClean="0"/>
              <a:t>	10</a:t>
            </a:r>
            <a:r>
              <a:rPr lang="en-US" sz="2400" dirty="0"/>
              <a:t>	   ball walk</a:t>
            </a:r>
          </a:p>
          <a:p>
            <a:pPr marL="0" indent="0">
              <a:buNone/>
            </a:pPr>
            <a:r>
              <a:rPr lang="en-US" sz="2400" dirty="0" smtClean="0"/>
              <a:t>DF </a:t>
            </a:r>
            <a:r>
              <a:rPr lang="en-US" sz="2400" dirty="0"/>
              <a:t>91                       	</a:t>
            </a:r>
            <a:r>
              <a:rPr lang="en-US" sz="2400" dirty="0" smtClean="0"/>
              <a:t>	  8</a:t>
            </a:r>
            <a:r>
              <a:rPr lang="en-US" sz="2400" dirty="0"/>
              <a:t>	   error analysis</a:t>
            </a:r>
          </a:p>
          <a:p>
            <a:pPr marL="0" indent="0">
              <a:buNone/>
            </a:pPr>
            <a:r>
              <a:rPr lang="en-US" sz="2400" dirty="0" smtClean="0"/>
              <a:t>LS </a:t>
            </a:r>
            <a:r>
              <a:rPr lang="en-US" sz="2400" dirty="0"/>
              <a:t>93  	    		</a:t>
            </a:r>
            <a:r>
              <a:rPr lang="en-US" sz="2400" dirty="0" smtClean="0"/>
              <a:t>	  7</a:t>
            </a:r>
            <a:r>
              <a:rPr lang="en-US" sz="2400" dirty="0"/>
              <a:t>	   multiple improvements</a:t>
            </a:r>
          </a:p>
          <a:p>
            <a:pPr marL="0" indent="0">
              <a:buNone/>
            </a:pPr>
            <a:r>
              <a:rPr lang="en-US" sz="2400" dirty="0" smtClean="0"/>
              <a:t>KLS 97	 	</a:t>
            </a:r>
            <a:r>
              <a:rPr lang="en-US" sz="2400" dirty="0"/>
              <a:t>	</a:t>
            </a:r>
            <a:r>
              <a:rPr lang="en-US" sz="2400" dirty="0" smtClean="0"/>
              <a:t>  5</a:t>
            </a:r>
            <a:r>
              <a:rPr lang="en-US" sz="2400" dirty="0"/>
              <a:t>	   speedy walk, isotropy</a:t>
            </a:r>
          </a:p>
          <a:p>
            <a:pPr marL="0" indent="0">
              <a:buNone/>
            </a:pPr>
            <a:r>
              <a:rPr lang="en-US" sz="2400" dirty="0" smtClean="0"/>
              <a:t>LV </a:t>
            </a:r>
            <a:r>
              <a:rPr lang="en-US" sz="2400" dirty="0"/>
              <a:t>03,04    			</a:t>
            </a:r>
            <a:r>
              <a:rPr lang="en-US" sz="2400" dirty="0" smtClean="0"/>
              <a:t>  4           annealing</a:t>
            </a:r>
            <a:r>
              <a:rPr lang="en-US" sz="2400" dirty="0"/>
              <a:t>, wt. </a:t>
            </a:r>
            <a:r>
              <a:rPr lang="en-US" sz="2400" dirty="0" err="1"/>
              <a:t>isoper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 smtClean="0"/>
              <a:t>LV </a:t>
            </a:r>
            <a:r>
              <a:rPr lang="en-US" sz="2400" dirty="0"/>
              <a:t>06 	    		</a:t>
            </a:r>
            <a:r>
              <a:rPr lang="en-US" sz="2400" dirty="0" smtClean="0"/>
              <a:t>	  4           integration, local analysis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Cousins-V. 13, 14		  3	   Gaussian cooling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47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MATLAB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[</a:t>
            </a:r>
            <a:r>
              <a:rPr lang="en-US" dirty="0" smtClean="0"/>
              <a:t>Cousins-V.13</a:t>
            </a:r>
            <a:r>
              <a:rPr lang="en-US" dirty="0"/>
              <a:t>]  </a:t>
            </a:r>
            <a:r>
              <a:rPr lang="en-US" dirty="0" err="1"/>
              <a:t>Matlab</a:t>
            </a:r>
            <a:r>
              <a:rPr lang="en-US" dirty="0"/>
              <a:t> implementation of </a:t>
            </a:r>
            <a:r>
              <a:rPr lang="en-US" dirty="0" smtClean="0"/>
              <a:t>sampling and integration</a:t>
            </a:r>
            <a:endParaRPr lang="en-US" dirty="0"/>
          </a:p>
          <a:p>
            <a:pPr lvl="1"/>
            <a:r>
              <a:rPr lang="en-US" dirty="0"/>
              <a:t>“volume computation </a:t>
            </a:r>
            <a:r>
              <a:rPr lang="en-US" dirty="0" err="1" smtClean="0"/>
              <a:t>matlab</a:t>
            </a:r>
            <a:r>
              <a:rPr lang="en-US" dirty="0" smtClean="0"/>
              <a:t> exchange”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http://www.cc.gatech.edu/~</a:t>
            </a:r>
            <a:r>
              <a:rPr lang="en-US" dirty="0" smtClean="0">
                <a:hlinkClick r:id="rId2"/>
              </a:rPr>
              <a:t>bcousins/volume.html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Please download from MATLAB Exchange if you’d like to try it.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0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Rotated cubes</a:t>
            </a:r>
            <a:endParaRPr lang="en-US" dirty="0"/>
          </a:p>
        </p:txBody>
      </p:sp>
      <p:pic>
        <p:nvPicPr>
          <p:cNvPr id="1026" name="Picture 2" descr="C:\Users\vempala\Dropbox\Volume Computation\MATLAB Plots\dim_vs_tim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1" b="-8951"/>
          <a:stretch/>
        </p:blipFill>
        <p:spPr bwMode="auto">
          <a:xfrm>
            <a:off x="4788982" y="1265141"/>
            <a:ext cx="4659817" cy="559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empala\Dropbox\Volume Computation\MATLAB Plots\dim_vs_num_sample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3" b="-9363"/>
          <a:stretch/>
        </p:blipFill>
        <p:spPr bwMode="auto">
          <a:xfrm>
            <a:off x="-138806" y="1295401"/>
            <a:ext cx="4634606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48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and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Numerous applications in diverse areas: statistics, networking, biology, computer vision, privacy, operations research etc.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7030A0"/>
                </a:solidFill>
              </a:rPr>
              <a:t>This tutorial: mathematical and algorithmic foundations of sampling and integration.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9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Sample?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Ball walk:</a:t>
                </a:r>
              </a:p>
              <a:p>
                <a:pPr marL="0" indent="0">
                  <a:buNone/>
                </a:pPr>
                <a:r>
                  <a:rPr lang="en-US" dirty="0" smtClean="0"/>
                  <a:t>At </a:t>
                </a:r>
                <a:r>
                  <a:rPr lang="en-US" dirty="0"/>
                  <a:t>x, 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-pick </a:t>
                </a:r>
                <a:r>
                  <a:rPr lang="en-US" dirty="0"/>
                  <a:t>random y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-</a:t>
                </a:r>
                <a:r>
                  <a:rPr lang="en-US" dirty="0" smtClean="0"/>
                  <a:t>if </a:t>
                </a:r>
                <a:r>
                  <a:rPr lang="en-US" dirty="0"/>
                  <a:t>y is in K, go to </a:t>
                </a:r>
                <a:r>
                  <a:rPr lang="en-US" dirty="0" smtClean="0"/>
                  <a:t>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Hit-and-Run: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At x,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-</a:t>
                </a:r>
                <a:r>
                  <a:rPr lang="en-US" dirty="0"/>
                  <a:t>pick a random chord L through x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-</a:t>
                </a:r>
                <a:r>
                  <a:rPr lang="en-US" dirty="0"/>
                  <a:t>go to a </a:t>
                </a:r>
                <a:r>
                  <a:rPr lang="en-US" dirty="0" smtClean="0"/>
                  <a:t>random </a:t>
                </a:r>
                <a:r>
                  <a:rPr lang="en-US" dirty="0"/>
                  <a:t>point y on L</a:t>
                </a:r>
              </a:p>
            </p:txBody>
          </p:sp>
        </mc:Choice>
        <mc:Fallback xmlns=""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994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8800" y="1524000"/>
              <a:ext cx="3325813" cy="2079625"/>
            </p14:xfrm>
          </p:contentPart>
        </mc:Choice>
        <mc:Fallback xmlns="">
          <p:pic>
            <p:nvPicPr>
              <p:cNvPr id="3994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24399" y="1519680"/>
                <a:ext cx="3349934" cy="20997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994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34088" y="2049463"/>
              <a:ext cx="1022350" cy="1154112"/>
            </p14:xfrm>
          </p:contentPart>
        </mc:Choice>
        <mc:Fallback xmlns="">
          <p:pic>
            <p:nvPicPr>
              <p:cNvPr id="3994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27968" y="2033624"/>
                <a:ext cx="1042869" cy="1178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994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5075" y="2382838"/>
              <a:ext cx="1881188" cy="479425"/>
            </p14:xfrm>
          </p:contentPart>
        </mc:Choice>
        <mc:Fallback xmlns="">
          <p:pic>
            <p:nvPicPr>
              <p:cNvPr id="3994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02114" y="2374200"/>
                <a:ext cx="1898830" cy="498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1650" y="4279900"/>
              <a:ext cx="3181350" cy="1892300"/>
            </p14:xfrm>
          </p:contentPart>
        </mc:Choice>
        <mc:Fallback xmlns="">
          <p:pic>
            <p:nvPicPr>
              <p:cNvPr id="7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72288" y="4276300"/>
                <a:ext cx="3206196" cy="19124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65863" y="4184650"/>
              <a:ext cx="2486025" cy="1971675"/>
            </p14:xfrm>
          </p:contentPart>
        </mc:Choice>
        <mc:Fallback xmlns="">
          <p:pic>
            <p:nvPicPr>
              <p:cNvPr id="8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55064" y="4171690"/>
                <a:ext cx="2513743" cy="199579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587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1: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24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/>
                  <a:t>Input: function f: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→ </m:t>
                    </m:r>
                    <m:r>
                      <a:rPr lang="en-US" sz="28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800" dirty="0" smtClean="0"/>
                  <a:t> specified </a:t>
                </a:r>
                <a:r>
                  <a:rPr lang="en-US" sz="2800" dirty="0"/>
                  <a:t>by an oracle, 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	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point </a:t>
                </a:r>
                <a:r>
                  <a:rPr lang="en-US" sz="2800" dirty="0"/>
                  <a:t>x, error parameter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/>
                      </a:rPr>
                      <m:t>ε</m:t>
                    </m:r>
                  </m:oMath>
                </a14:m>
                <a:r>
                  <a:rPr lang="en-US" sz="2800" dirty="0"/>
                  <a:t> . </a:t>
                </a: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Output: point y such that  </a:t>
                </a: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≥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max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−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𝜖</m:t>
                        </m:r>
                      </m:e>
                    </m:func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8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48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571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2: 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88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/>
                  <a:t>Input: function f: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→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𝑅</m:t>
                    </m:r>
                  </m:oMath>
                </a14:m>
                <a:r>
                  <a:rPr lang="en-US" sz="2800" dirty="0" smtClean="0"/>
                  <a:t> specified </a:t>
                </a:r>
                <a:r>
                  <a:rPr lang="en-US" sz="2800" dirty="0"/>
                  <a:t>by an oracle, 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          point </a:t>
                </a:r>
                <a:r>
                  <a:rPr lang="en-US" sz="2800" dirty="0"/>
                  <a:t>x, error parameter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/>
                      </a:rPr>
                      <m:t>ε</m:t>
                    </m:r>
                  </m:oMath>
                </a14:m>
                <a:r>
                  <a:rPr lang="en-US" sz="2800" dirty="0"/>
                  <a:t> . </a:t>
                </a: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Output: number A such </a:t>
                </a:r>
                <a:r>
                  <a:rPr lang="en-US" sz="2800" dirty="0" smtClean="0"/>
                  <a:t>that:</a:t>
                </a:r>
                <a:endParaRPr lang="en-US" sz="28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sz="28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∫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≤(1+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)∫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marL="609600" indent="-609600"/>
                <a:endParaRPr lang="en-US" sz="2800" dirty="0"/>
              </a:p>
            </p:txBody>
          </p:sp>
        </mc:Choice>
        <mc:Fallback xmlns="">
          <p:sp>
            <p:nvSpPr>
              <p:cNvPr id="1228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48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237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3: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28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/>
                  <a:t>Input: function f: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→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𝑅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specified </a:t>
                </a:r>
                <a:r>
                  <a:rPr lang="en-US" sz="2800" dirty="0"/>
                  <a:t>by an oracle, 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          point </a:t>
                </a:r>
                <a:r>
                  <a:rPr lang="en-US" sz="2800" dirty="0"/>
                  <a:t>x, error parameter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/>
                      </a:rPr>
                      <m:t>ε</m:t>
                    </m:r>
                  </m:oMath>
                </a14:m>
                <a:r>
                  <a:rPr lang="en-US" sz="2800" dirty="0"/>
                  <a:t>. </a:t>
                </a: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Output: A point </a:t>
                </a:r>
                <a:r>
                  <a:rPr lang="en-US" sz="2800" dirty="0">
                    <a:solidFill>
                      <a:srgbClr val="FF0000"/>
                    </a:solidFill>
                  </a:rPr>
                  <a:t>y</a:t>
                </a:r>
                <a:r>
                  <a:rPr lang="en-US" sz="2800" dirty="0"/>
                  <a:t> from a distribution within distance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/>
                      </a:rPr>
                      <m:t>ε</m:t>
                    </m:r>
                  </m:oMath>
                </a14:m>
                <a:r>
                  <a:rPr lang="en-US" sz="2800" dirty="0"/>
                  <a:t>  </a:t>
                </a:r>
                <a:r>
                  <a:rPr lang="en-US" sz="2800" dirty="0" smtClean="0"/>
                  <a:t>of </a:t>
                </a:r>
                <a:r>
                  <a:rPr lang="en-US" sz="2800" dirty="0"/>
                  <a:t>distribution with density proportional to f.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62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481" t="-1235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417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19942</TotalTime>
  <Words>4627</Words>
  <Application>Microsoft Office PowerPoint</Application>
  <PresentationFormat>On-screen Show (4:3)</PresentationFormat>
  <Paragraphs>612</Paragraphs>
  <Slides>60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Origin</vt:lpstr>
      <vt:lpstr>Sampling and Volume Computation in High Dimension</vt:lpstr>
      <vt:lpstr>A really old problem</vt:lpstr>
      <vt:lpstr>Computational model</vt:lpstr>
      <vt:lpstr>High-dimensional problems</vt:lpstr>
      <vt:lpstr>High-dimensional problems</vt:lpstr>
      <vt:lpstr>Sampling and Integration</vt:lpstr>
      <vt:lpstr>Problem 1: Optimization</vt:lpstr>
      <vt:lpstr>Problem 2: Integration</vt:lpstr>
      <vt:lpstr>Problem 3: Sampling</vt:lpstr>
      <vt:lpstr>Problem 4: Rounding</vt:lpstr>
      <vt:lpstr>Problem 5: Learning</vt:lpstr>
      <vt:lpstr>High-dimensional problems</vt:lpstr>
      <vt:lpstr>Structure</vt:lpstr>
      <vt:lpstr>Tutorial outline</vt:lpstr>
      <vt:lpstr>An o..old problem</vt:lpstr>
      <vt:lpstr>Volume: first attempt</vt:lpstr>
      <vt:lpstr>Volume distribution</vt:lpstr>
      <vt:lpstr>Volume distribution</vt:lpstr>
      <vt:lpstr>Volume distribution</vt:lpstr>
      <vt:lpstr>Brunn-Minkowski inequality</vt:lpstr>
      <vt:lpstr>Brunn-Minkowski inequality</vt:lpstr>
      <vt:lpstr>Brunn-Minkowski inequality</vt:lpstr>
      <vt:lpstr>Logconcave functions</vt:lpstr>
      <vt:lpstr>Logconcave functions</vt:lpstr>
      <vt:lpstr>Properties of logconcave functions</vt:lpstr>
      <vt:lpstr>Prekopa-Leindler inequality</vt:lpstr>
      <vt:lpstr>Properties of logconcave functions</vt:lpstr>
      <vt:lpstr>Volume: second attempt: Ellipsoids</vt:lpstr>
      <vt:lpstr>Approximate John ellipsoid</vt:lpstr>
      <vt:lpstr>Volume via (approximate) John ellipsoid</vt:lpstr>
      <vt:lpstr>Ellipsoid #2: Inertial ellipsoid</vt:lpstr>
      <vt:lpstr>Isotropic position</vt:lpstr>
      <vt:lpstr>Volume via ellipsoidal approximation</vt:lpstr>
      <vt:lpstr>Ellipsoid #3: Milman Ellipsoid</vt:lpstr>
      <vt:lpstr>Complexity of Volume Estimation</vt:lpstr>
      <vt:lpstr>Deterministic Volume Estimation</vt:lpstr>
      <vt:lpstr>Lower bound for volume estimation</vt:lpstr>
      <vt:lpstr>Lower bound for volume estimation</vt:lpstr>
      <vt:lpstr>Randomized Volume/Integration</vt:lpstr>
      <vt:lpstr>Volume: third attempt: Sampling</vt:lpstr>
      <vt:lpstr>Volume via Sampling [DFK89]</vt:lpstr>
      <vt:lpstr>Volume via Sampling</vt:lpstr>
      <vt:lpstr>Variance of estimate [DF91]</vt:lpstr>
      <vt:lpstr>Sampling</vt:lpstr>
      <vt:lpstr>Sampling</vt:lpstr>
      <vt:lpstr>Algorithmic applications</vt:lpstr>
      <vt:lpstr>Rounding via Sampling</vt:lpstr>
      <vt:lpstr>Complexity of Sampling</vt:lpstr>
      <vt:lpstr>Progress on Volume Computation</vt:lpstr>
      <vt:lpstr>Simulated Annealing [LV03, Kalai-V.04]</vt:lpstr>
      <vt:lpstr>Annealing [LV06]</vt:lpstr>
      <vt:lpstr>Annealing [LV03, 06]</vt:lpstr>
      <vt:lpstr>Variance of ratio estimator</vt:lpstr>
      <vt:lpstr>Variance of ratio estimator</vt:lpstr>
      <vt:lpstr>Optimization via Annealing</vt:lpstr>
      <vt:lpstr>Annealing</vt:lpstr>
      <vt:lpstr>Progress on Volume Computation</vt:lpstr>
      <vt:lpstr>A MATLAB program</vt:lpstr>
      <vt:lpstr>Rotated cubes</vt:lpstr>
      <vt:lpstr>How to Sample?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Learning, Linear Algebra and Logconcavity</dc:title>
  <dc:creator>vempala</dc:creator>
  <cp:lastModifiedBy>vempala</cp:lastModifiedBy>
  <cp:revision>275</cp:revision>
  <dcterms:created xsi:type="dcterms:W3CDTF">2013-05-22T07:27:08Z</dcterms:created>
  <dcterms:modified xsi:type="dcterms:W3CDTF">2015-06-16T20:26:36Z</dcterms:modified>
</cp:coreProperties>
</file>