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7" r:id="rId1"/>
  </p:sldMasterIdLst>
  <p:notesMasterIdLst>
    <p:notesMasterId r:id="rId62"/>
  </p:notesMasterIdLst>
  <p:handoutMasterIdLst>
    <p:handoutMasterId r:id="rId63"/>
  </p:handoutMasterIdLst>
  <p:sldIdLst>
    <p:sldId id="399" r:id="rId2"/>
    <p:sldId id="2312" r:id="rId3"/>
    <p:sldId id="2342" r:id="rId4"/>
    <p:sldId id="2343" r:id="rId5"/>
    <p:sldId id="2340" r:id="rId6"/>
    <p:sldId id="262" r:id="rId7"/>
    <p:sldId id="2344" r:id="rId8"/>
    <p:sldId id="258" r:id="rId9"/>
    <p:sldId id="2357" r:id="rId10"/>
    <p:sldId id="267" r:id="rId11"/>
    <p:sldId id="2355" r:id="rId12"/>
    <p:sldId id="2356" r:id="rId13"/>
    <p:sldId id="2358" r:id="rId14"/>
    <p:sldId id="2359" r:id="rId15"/>
    <p:sldId id="2360" r:id="rId16"/>
    <p:sldId id="2361" r:id="rId17"/>
    <p:sldId id="270" r:id="rId18"/>
    <p:sldId id="2362" r:id="rId19"/>
    <p:sldId id="2363" r:id="rId20"/>
    <p:sldId id="261" r:id="rId21"/>
    <p:sldId id="2325" r:id="rId22"/>
    <p:sldId id="2326" r:id="rId23"/>
    <p:sldId id="2327" r:id="rId24"/>
    <p:sldId id="2328" r:id="rId25"/>
    <p:sldId id="2329" r:id="rId26"/>
    <p:sldId id="2330" r:id="rId27"/>
    <p:sldId id="2331" r:id="rId28"/>
    <p:sldId id="2336" r:id="rId29"/>
    <p:sldId id="2337" r:id="rId30"/>
    <p:sldId id="271" r:id="rId31"/>
    <p:sldId id="2338" r:id="rId32"/>
    <p:sldId id="2364" r:id="rId33"/>
    <p:sldId id="274" r:id="rId34"/>
    <p:sldId id="1890" r:id="rId35"/>
    <p:sldId id="275" r:id="rId36"/>
    <p:sldId id="276" r:id="rId37"/>
    <p:sldId id="396" r:id="rId38"/>
    <p:sldId id="397" r:id="rId39"/>
    <p:sldId id="279" r:id="rId40"/>
    <p:sldId id="280" r:id="rId41"/>
    <p:sldId id="281" r:id="rId42"/>
    <p:sldId id="293" r:id="rId43"/>
    <p:sldId id="2324" r:id="rId44"/>
    <p:sldId id="283" r:id="rId45"/>
    <p:sldId id="284" r:id="rId46"/>
    <p:sldId id="285" r:id="rId47"/>
    <p:sldId id="569" r:id="rId48"/>
    <p:sldId id="570" r:id="rId49"/>
    <p:sldId id="571" r:id="rId50"/>
    <p:sldId id="572" r:id="rId51"/>
    <p:sldId id="286" r:id="rId52"/>
    <p:sldId id="287" r:id="rId53"/>
    <p:sldId id="2333" r:id="rId54"/>
    <p:sldId id="2334" r:id="rId55"/>
    <p:sldId id="288" r:id="rId56"/>
    <p:sldId id="289" r:id="rId57"/>
    <p:sldId id="290" r:id="rId58"/>
    <p:sldId id="2332" r:id="rId59"/>
    <p:sldId id="2335" r:id="rId60"/>
    <p:sldId id="291" r:id="rId61"/>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3605" autoAdjust="0"/>
  </p:normalViewPr>
  <p:slideViewPr>
    <p:cSldViewPr>
      <p:cViewPr varScale="1">
        <p:scale>
          <a:sx n="115" d="100"/>
          <a:sy n="115" d="100"/>
        </p:scale>
        <p:origin x="10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11/4/20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23T21:40:57.668"/>
    </inkml:context>
    <inkml:brush xml:id="br0">
      <inkml:brushProperty name="width" value="0.05292" units="cm"/>
      <inkml:brushProperty name="height" value="0.05292" units="cm"/>
      <inkml:brushProperty name="color" value="#FF0000"/>
    </inkml:brush>
  </inkml:definitions>
  <inkml:trace contextRef="#ctx0" brushRef="#br0">14179 11020 869 0,'0'13'24'0,"0"-8"7"0,0 3-31 0,0 0 0 0,0 3 0 0,0-1 0 0,3 1 71 16,-3 2 8-16,3 3 1 0,-3-3 1 0,0 3-13 0,0 3-2 15,0-3-1-15,0 7 0 0,0 1-16 0,0 3-3 16,0 4-1-16,0 4 0 0,0 5-8 0,0 5-1 16,0 5-1-16,0 11 0 0,-3 7-12 0,0 9-3 15,0 3 0-15,3 7 0 0,-3 0-20 0,-3 3 9 16,0-3-9-16,3 1 0 0,0-6 10 0,-3-3-10 16,1-2 8-16,5-6-8 0,-3-5 9 0,0-5-9 15,6 0 10-15,-3-5-10 0,0-6 16 0,3-2-2 16,-3-3-1-16,2 2 0 0,-2-4-1 0,3-4 0 15,3 4 0-15,0-4 0 0,0 1-12 0,0-3 8 16,0-5-8-16,0 2 0 0,-3-2 9 0,0 0-9 16,0-3 8-16,-3 0-8 0,0 0 0 0,0 0 0 0,-3-2 8 15,0 2-8-15,0-3 0 0,-3 1 0 0,3-4 0 0,-3-1 0 32,0-1-34-32,0-3-6 0,0-2 0 0,0-3-1 15,1 1-51-15,2-9-9 0,3-5-3 0,0 0-348 0,3-13-69 16</inkml:trace>
  <inkml:trace contextRef="#ctx0" brushRef="#br0" timeOffset="720.74">14382 10798 1378 0,'0'0'30'0,"0"0"6"0,0 0 2 0,0 8 2 0,0-8-32 0,6 5-8 16,3 3 0-16,2-3 0 0,4-2 0 0,3 2 11 16,3-2-11-16,6-3 12 0,6-6 1 0,-1 4 1 15,4-1 0-15,0 0 0 0,-1-2-14 0,7 3 9 16,0-4-9-16,5 4 8 0,-2-4-8 0,3 1 0 15,2-3 0-15,-2 3 0 0,0-3 0 0,-4 3 0 16,-2-3 0-16,2 2 0 0,-2 1 0 0,0-3 0 16,-3 3 0-16,-1 0 8 0,-2-1-8 0,0 4 0 15,-4-1 0-15,-5 0 0 0,0 3 0 0,-3 3 0 16,-3 0 0-16,-1-1 8 0,-5 4 8 0,0-1 0 0,-3 0 1 16,-3 3 0-16,0 0 27 0,0 3 6 0,-6 2 1 0,0 3 0 15,0 0 1-15,-3 5 0 0,0 3 0 0,0-1 0 16,-3 6-23-16,0-2-4 0,0 5-1 0,3 2 0 15,-6-2-15-15,3 5-9 0,0 3 10 0,0 2-10 16,0 3 8-16,0 2-8 0,3 4 0 0,0-1 0 16,0 3 0-16,0 2 8 0,3 1-8 0,0 2 0 15,3 8 0-15,0 1 0 0,0-4 0 0,0 3 0 16,3 3 0-16,0-3 0 0,-3 3 0 0,3 0 0 16,0-3 0-16,-1 0 0 0,1-3 8 0,3 1-8 15,-3-3 0-15,0 2 0 0,0-2 8 0,-3 0-8 16,3 0 20-16,-6-3 0 0,3 0 1 0,-3-2 0 15,-3 2 20-15,3 0 4 0,-6-2 1 0,0-1 0 0,-3-2-9 16,0 0-1-16,0-2-1 0,0-4 0 0,0-2-5 16,0 0-1-16,0-5 0 0,0-1 0 0,-3-7-11 15,6 3-2-15,-3-9-1 0,3-2 0 0,0-3-7 16,-2-5-8-16,2-3 11 0,0-2-11 0,-3-1 10 0,3-4-10 16,-6-1 8-16,3 0-8 0,-3-2 8 0,-3-3-8 15,-3-3 8-15,-3 1-8 0,-3-1 8 0,-2-2-8 16,-7-1 8-16,-3 1-8 0,0-3 0 0,-5 0 0 15,-7-2 0-15,0 2 0 0,1 0-9 0,-7-3-1 16,-3 1 0-16,-5-1 0 0,-4 0-6 0,1 3 0 16,-1 1-1-16,1-4 0 0,5 6-1 0,1-1 0 15,5 1 0-15,4 2 0 16,2 3-22-16,6-2-5 0,6-1-1 0,7 0-1002 0</inkml:trace>
  <inkml:trace contextRef="#ctx0" brushRef="#br0" timeOffset="6494.74">14584 13907 1908 0,'-12'-3'42'0,"9"3"9"0,-6 3 1 0,3-3 1 0,0 2-42 0,-3 1-11 0,3-3 0 0,0 5 0 16,1-2 45-16,2 5 7 0,-3-3 2 0,0 3 0 15,3 0-35-15,0 2-7 0,0-2-2 0,3 0 0 16,0 3-10-16,0 2 0 0,6-5 0 0,0 0 0 16,-3 3-12-16,6-1 12 0,-1-2-10 0,4 0 10 15,0 0-8-15,3-3 8 0,0 1 0 0,6-1-9 16,0-5 9-16,3 0 0 0,-4 0-9 0,4-3 9 16,3-2 0-16,0 0 0 0,3-1 0 0,-4-2 0 15,7 3 0-15,-3 0 0 0,0 0 0 0,-1 2 0 16,1-2 0-16,0 2 10 0,0 0-2 0,-7 1-8 15,4-1 12-15,-3 0-12 0,0 1 12 0,-3-1-12 0,0 0 12 16,2 1-4-16,-2-1 0 0,0-2-8 0,3 0 9 16,0-1-9-16,-1-2 0 0,1-2 9 0,0 2-1 0,0-3 0 15,-6 1 0-15,0-1 0 0,-4-2 4 16,1 2 0-16,-6 1 0 0,-3-1 0 0,0-2 13 0,-3 2 3 16,-3-2 1-16,0 0 0 0,-3 0-2 0,-3-1-1 15,0 1 0-15,-3 0 0 0,3 0-10 0,-5-3-3 16,-4 0 0-16,0 0 0 0,6 3-13 0,-3-3 9 15,3-3-9-15,0-2 8 0,3-3-8 0,3 1 0 16,0-7 0-16,0 4 0 0,3-3 0 0,0 0 0 16,3-3-11-16,0 3 11 0,0 0 0 0,-3 0-8 15,0 5 8-15,0 0 0 0,-3 3 0 0,0 0 0 0,0 2 0 16,-3 1 0-16,0 2 16 0,-3 0-2 0,0 3 0 16,0 5 0-16,-2 0 3 0,-1 0 1 0,-3 3 0 0,3 2 0 15,0 3 10-15,0 0 3 0,-3 0 0 16,3 3 0-16,-3-1-31 0,1 1 0 0,2 2 0 0,-6-2 0 15,3 2 0-15,0 0-10 0,-3 1 0 0,0-1 0 16,0 0 10-16,-2 1 11 0,-1-1-3 0,-3-2 0 16,3-1 0-16,-3 1-8 0,-3 0 12 0,1-1-4 15,2-2-8-15,-3 5 0 0,-3-2 9 0,1 0-9 16,2 2 0-16,-6 0 8 0,0-2-8 0,1 2 0 16,-7 1 0-16,6-1 0 0,0 0 0 0,1 3 8 15,-4 0-8-15,3 0 0 0,3 0 0 0,7 0 0 16,-4 0 8-16,6 0 0 0,3 0 0 0,3-3 0 15,3 3-8-15,0-3 0 0,3 3 0 0,1-3-8 16,2 3 8-16,0-2-8 0,3 2 8 0,0 0-8 16,3-8 8-16,3 5-12 0,-3 5 12 0,0-2-12 0,0 0 12 15,3 0-8-15,0 0 8 0,-3 3-8 0,3-1 8 0,0 4 0 16,0 1 0-16,0 1 0 0,2 5 0 0,-2 1 0 16,0 4 0-16,0 1 0 0,0-1 0 15,3 3 0-15,0 3-11 0,0 0 11 0,0 2 0 0,3 0-9 16,3 3 9-16,-3 0 0 0,3 1 0 0,0-1 0 15,0-3 0-15,0 3 0 0,-1-3 0 0,-2 1-8 16,0-3 8-16,0-3-8 0,-3-3 8 0,-3 1 0 16,0-4 0-16,3 1 0 0,-3 0 0 0,0-5 0 15,-3-1 8-15,0 1-8 0,0-6 8 0,0 0-8 0,-3-2 8 16,3-3-8 0,0-1-78-16,0-1-20 0,3-4-4 0,-3-2-1005 0</inkml:trace>
  <inkml:trace contextRef="#ctx0" brushRef="#br0" timeOffset="7041.95">16793 13388 1713 0,'-30'0'48'0,"21"0"12"0,0 0-48 0,3 0-12 0,0-3 0 0,0 3 0 15,-6 0 71-15,6-2 12 0,6 2 2 0,0 0 1 16,-12-3-38-16,6 3-7 0,6 0-1 0,0 0-1 15,0 0-18-15,0 0-3 0,0 0-1 0,0 0 0 16,0 0-17-16,0 0 8 0,0 8-8 0,0 3 0 16,6 2 12-16,-3 5-12 0,-9 3 12 0,0 9-12 15,3 4 18-15,1 3-3 0,2 5-1 0,-6 1 0 16,-3 2-14-16,0 2-15 0,9 6 3 0,-3 0 1 16,-3-3 20-16,0 3 4 0,6-5 1 0,0 0 0 15,0-4-14-15,-3-1-12 0,3-3 3 0,3-3 0 16,6-6 9-16,-3 1 0 0,-6-5 0 0,6-1-8 15,6-2-18 1,-1-8-3-16,-5-6-1 0,0-2 0 0,3-8-127 0,3-8-26 16,12-8-5-16</inkml:trace>
  <inkml:trace contextRef="#ctx0" brushRef="#br0" timeOffset="7515.26">16915 13253 2016 0,'0'0'57'0,"0"0"12"0,12-5-55 0,-1-3-14 15,1-3 0-15,3 1 0 0,9-1 29 0,3 0 3 0,3 1 1 0,2-1 0 16,1 1-3-16,6-1-1 0,8 3 0 0,4 0 0 16,-6 3-17-16,2-3-3 0,4 3-1 0,0-1 0 15,-7 1 6-15,4 5 1 0,2-3 0 16,1 6 0-16,-3 2-15 0,-4 1-13 0,-8 4 2 15,-3 1 1-15,-6 2 10 0,-4 3 0 0,-2 2 0 0,-3 1 0 16,-3 2 0-16,0 0 11 0,-6 3-11 0,0 3 12 16,-3-1 10-16,0 1 2 0,0 2 1 0,-1 0 0 15,-2 0 0-15,0 3 0 0,0-3 0 0,0 0 0 16,3 0 1-16,-3 0 0 0,-3 0 0 0,6 0 0 16,-3-2-13-16,-3-1-2 0,3 1-1 0,-3-4 0 15,0 1 5-15,3-3 1 0,0 3 0 0,-3-3 0 16,0 1 0-16,3-1 1 0,-3-3 0 0,0-2 0 15,0 0-7-15,0-5-2 0,0 2 0 0,0-3 0 16,0 1 0-16,0-3 0 0,-3 0 0 0,-3 0 0 16,0 0 7-16,-3 0 1 0,-3 0 0 0,1 0 0 15,-4 2-4-15,-6 1 0 0,-6-1 0 0,3 3 0 16,-3 1-12-16,-5 2 0 0,-10-1 0 0,0 4 0 0,1-3 0 16,-4 2 0-16,3 1 0 0,-5-1 0 0,-4 1 0 0,3-1 0 15,1-2 0-15,-7 3 0 0,-2-3-17 0,2-3 0 16,7-5 0-16,2-3-1219 15</inkml:trace>
  <inkml:trace contextRef="#ctx0" brushRef="#br0" timeOffset="36736.52">14295 7705 626 0,'0'0'13'0,"-6"-3"3"0,3-2 1 0,3 5 2 0,0-6-19 0</inkml:trace>
  <inkml:trace contextRef="#ctx0" brushRef="#br0" timeOffset="37205.79">14370 7379 1263 0,'0'0'28'0,"0"0"5"0,0 0 2 0,0 0 1 0,0 0-36 0,0 0 0 0,0 0 0 0,0 0 0 16,0 0 47-16,0 0 2 0,0 0 1 0,0 0 0 15,0 0-4-15,0 0-1 0,0 0 0 0,0 0 0 16,3 8-9-16,0 3-3 0,0-1 0 0,0 4 0 16,0-1-13-16,0 5-4 0,0 1 0 0,-3 2 0 15,3 0-3-15,-3 3-1 0,0 0 0 0,0 5 0 16,0 3 2-16,0-1 0 0,0 1 0 0,0 5 0 16,-3 3 2-16,3 5 1 0,-3 0 0 0,0 0 0 15,0 8-1-15,0-3-1 0,0 8 0 0,-3 0 0 16,0 3 2-16,0 3 1 0,0-1 0 0,0 1 0 0,0-1-18 15,3 1 0-15,-3 2 0 0,0-3-9 0,0 1 9 16,3-3 0-16,3-3 0 0,-3-2 8 0,0 2-8 0,3-3 0 16,0 4 0-16,0-4 0 0,-3-2 14 0,3 0-2 15,0-3 0-15,0-2 0 0,3-1 2 0,0-2 0 16,0 0 0-16,0-2 0 0,0-4-6 0,0-2 0 16,3-5-8-16,-3-3 12 0,3-2-12 0,0-1 0 15,3-5 0-15,-3-2 0 0,0-6 0 0,0 0 0 16,0 1-13-16,-3-9 4 15,3 3-21-15,-3-6-4 0,3 4-1 0,-6-6 0 16,0 0-6-16,0 0-2 0,0 5 0 0,0-5 0 0,0 0 17 0,0 0 3 0,0 5 1 0,0-5-518 16,-6 3-104-16</inkml:trace>
  <inkml:trace contextRef="#ctx0" brushRef="#br0" timeOffset="38233.34">14539 7485 1375 0,'0'0'30'0,"0"0"6"0,0 0 2 0,0 0 1 0,0 0-31 0,0 0-8 16,0 0 0-16,0 0 0 0,0 0 49 0,0 0 9 15,0 0 2-15,0 0 0 0,0 0-19 0,0 0-3 16,-3 0-1-16,3 0 0 0,0 0 2 0,-3 3 0 16,0-1 0-16,3-2 0 0,0 0-7 0,0 0-2 15,0 0 0-15,0 0 0 0,0 0-22 0,9 0-8 16,0 0 0-16,3 0 0 0,0-2 0 0,3-4 0 0,3 1 0 15,3 0-10-15,0 0 10 0,-1-1 0 16,4-2-9-16,0 0 9 0,3 0 0 0,3 3 0 16,-7-3 0-16,10 6 0 0,-3-4 0 0,3 1 0 0,-1 2 0 15,1 1 0-15,-3 2 0 0,0 2 0 0,-1-2-9 16,-2 0 9-16,0 3 0 0,0-3 0 0,0 3 0 0,-1-3 0 16,-2 0 0-16,3 0 0 0,0 0-8 0,0 0 8 15,-1 0 0-15,-2 0 0 0,-3-3 0 0,3 3 0 16,-3-3 11-16,-1 3-1 0,-5 0 0 0,0-2 0 15,0 2 8-15,-6 0 2 0,-3 0 0 0,-6 0 0 16,0 0 14-16,0 0 3 0,0 0 1 0,6 5 0 16,-6 3 8-16,0 0 2 0,0 0 0 0,0 0 0 15,-3 2-13-15,0 1-3 0,0-1 0 0,0 4 0 16,0-4-14-16,0 1-3 0,0 2-1 0,0-2 0 16,3 2-14-16,0-2 0 0,-3 2 0 0,6-3 0 15,-3 4 8-15,0-1-8 0,3 0 0 0,-3 3 0 16,0-3 0-16,3 6 0 0,0-3 0 0,-3 2 0 15,3-5 0-15,0 6 0 0,0-1 0 0,-3 3 0 0,0 1 0 16,3-1 0-16,0 5 0 0,3 1 0 0,-3 2 0 0,3 5 0 16,-3 1 0-16,3 4 0 0,0-2 0 15,0 3 0-15,0 0 0 0,0-1 0 0,0 4 0 0,-1-1 0 16,1-2 0-16,0-1 0 0,0 4 0 0,-3-4 0 16,3 1 0-16,-3 2 0 0,0-2 0 0,3 3 0 15,-3 1 0-15,-3-1 0 0,3-3 0 0,0 2 8 16,0-2-8-16,-3 2 9 0,3-2-9 0,0-3 8 15,-3 2-8-15,3 1 8 0,0 2-8 0,-3 1 0 16,3-4 0-16,3 1 8 0,-3 0-8 0,0-3 0 16,3 0 0-16,0 0 8 0,-3 0-8 0,3 0 0 0,-3 0 0 15,3 0 0-15,-3-3 0 0,3 1 0 0,0-1 0 16,-1 1 0-16,-2-4 0 0,0-2 0 0,0-2 0 16,0-1 0-16,0 1 8 0,0-3-8 0,0-3 8 0,0-3-8 15,-3-2 0-15,0 0 8 0,0 0-8 0,0-3 0 16,-3 0 21-16,0-2-1 0,0-3 0 0,-3 0 0 15,0 0-2-15,0-3-1 0,-2-2 0 0,-1 2 0 16,-3-5-5-16,0 0 0 0,0 0-1 0,0 0 0 16,-6 0-11-16,0-5 0 0,0-1 0 0,-2 4 0 15,-4-4-16-15,-3 4 5 0,-3-3 1 0,0-1 0 16,1 4 10-16,-1-4-8 0,-3-2 8 0,0 3-8 16,1-3 8-16,-4-2 0 0,0 2 0 0,-5 0 0 15,-4 2 0-15,0-2 0 0,-5 1 0 0,2-1 0 16,0 2 0-16,1 1 0 0,2 0 0 0,3-1 0 15,-2 1 0-15,-1 0 0 0,1 2 0 0,2 1 0 0,0-1 0 16,6 3 0-16,-2 0 0 0,5 0-8 0,3 0 8 16,1 0 0-16,5 0 0 0,0 3 0 0,6-1-10 0,3 1 10 15,6-3-12-15,-3 2 12 0,6-2-17 0,6 0 3 16,0 0 1-16,0 0 0 16,0 0-111-16,6-5-23 0,0-3-4 0,3-5-868 15</inkml:trace>
  <inkml:trace contextRef="#ctx0" brushRef="#br0" timeOffset="39440.09">14935 7559 1717 0,'0'0'37'0,"0"0"8"0,0 0 2 0,-6 3 2 0,3-3-39 0,3 0-10 0,0 0 0 0,0 0 0 15,0 0 43-15,-3-5 6 0,3-3 2 0,0-3 0 16,3-2-35-16,-3-3-8 0,3-5 0 0,3-8-8 0,0-3 0 15,0-5 0-15,0-6 0 0,0 1 0 0,0-8 0 16,3 2 0-16,0-5 0 0,0 0 0 16,-3 3 12-16,0 0-4 0,0-3 0 0,0 3-8 15,-3-1 16-15,3 6-4 0,0 3-1 0,-4 2 0 0,-2 3 4 16,0 3 1-16,0 2 0 0,3 3 0 0,-6 3-8 0,3 5 0 16,-2-3-8-16,2 5 12 0,-3 3-4 0,0 3 0 15,-3 0-8-15,3 2 12 0,3 3-12 0,-3 0 11 16,0 3-11-16,0-3 10 0,-6 3-10 0,6-3 0 15,0 3-10-15,-3 2 10 16,0-2-64-16,0 2-6 0,0 0-2 0,3 1-506 16,3 2-102-16</inkml:trace>
  <inkml:trace contextRef="#ctx0" brushRef="#br0" timeOffset="39667.16">14682 6546 2019 0,'0'0'44'0,"0"0"10"0,0 0 2 0,0 0 0 0,0 0-44 0,3-5-12 0,0-6 0 0,3-2 0 15,6-3-12-15,3-3-5 0,6-5-1 0,0 1 0 16,5-4 18-16,1 1-10 0,3 2 10 0,-3 0-8 16,0 3 0-16,-1 5 0 0,1 0 0 0,-3 8 0 31,0 0-20-31,-6 6-3 0,-1 2-1 0,1 8 0 0,-6 2-19 15,0 3-4-15,-6 9-1 0,0 4 0 0,0 3 42 0,-3 3 14 0,-3 2-9 0,0-2-463 16,-3 2-92-16</inkml:trace>
  <inkml:trace contextRef="#ctx0" brushRef="#br0" timeOffset="40524.32">14361 3924 1450 0,'0'0'32'0,"0"0"6"0,-3 0 2 0,-3 0 1 0,6 0-33 0,-3 2-8 0,-3-2 0 0,0 3 0 15,0 0 48-15,0-1 8 0,3 1 2 0,-3 2 0 16,3-2-10-16,0 2-3 0,0 1 0 0,-3 1 0 16,3 1-25-16,3 3-6 0,0 2-1 0,0 3 0 15,0 5-13-15,0 3 9 0,0 0-9 0,0 5 8 16,3 3-8-16,-3-1 0 0,6 7 0 0,-6-1 0 16,3 2 0-16,-3 4 0 0,0-1 0 0,0 3 0 15,-3 3 0-15,0-1 0 0,0 6 0 0,0 0 0 16,0 5 18-16,-3 0-2 0,0 1 0 0,0 1 0 15,0 4 5-15,1 2 1 0,-1-2 0 0,0-1 0 16,0-2-9-16,3 0-1 0,-3-3-1 0,0 0 0 16,3 0-11-16,0-5 0 0,-3 3 9 0,3-6-9 15,-3-5 0-15,0 0 8 0,3-3-8 0,-3 1 0 0,3-3 0 16,-3 2 8-16,0 0-8 0,0-5 0 0,3-2 0 16,-3-6 0-16,3 0 0 0,0-3 8 0,0-5-8 15,0-2-8-15,-3-3 8 0,6-6-12 16,0-2-33-16,0 0-7 0,0-8-2 0,0 0 0 15,6-10-96-15,-3-9-19 0,3-5-4 0</inkml:trace>
  <inkml:trace contextRef="#ctx0" brushRef="#br0" timeOffset="41441.89">14349 4045 1710 0,'0'0'37'0,"0"0"8"0,0 0 2 0,0 0 1 0,-3-2-38 0,3 2-10 0,0 0 0 0,0 0 0 16,0 0 71-16,0 0 12 0,0 0 2 0,0 0 1 15,0 0-67-15,0 0-19 0,0 0 0 0,6-5 8 16,3 2-8-16,3-2 0 0,-3-3 0 0,6 2 0 15,2-2 0-15,1 3 0 0,3-3 0 0,0-2 0 16,3 2 0-16,0-3 0 0,2 3 0 0,1 0 0 16,0-2 0-16,0 2 0 0,2 0 0 0,1 0 0 15,3 0-14-15,0 0-5 0,2 3-1 0,4 2 0 0,0-2 7 16,0 2 1-16,-1 0 0 0,1 3 0 0,-3 3 12 16,-4 0 0-16,-2-1 0 0,0 4 0 0,0-1 0 15,-4-2 0-15,1 2 0 0,0-2 10 0,-3 2-10 0,0 0 0 16,-1-2 0-16,-5 2-11 0,0 0 11 0,-3 1 0 15,0-1 8-15,-3 0-8 0,-3-2 27 0,3 2 1 16,0-2 0-16,-3-1 0 0,-1-2-7 0,-8 0-1 16,9 3 0-16,-3 0 0 0,0-1-6 0,-6-2-2 15,0 0 0-15,0 0 0 0,0 0 16 0,0 0 4 16,0 0 0-16,0 0 0 0,0 0 0 0,0 0 0 16,0 0 0-16,0 0 0 0,0 0 0 0,0 6 0 15,-6 2 0-15,3-3 0 0,0 3-20 0,-3-3-3 16,6 3-1-16,-3 3 0 0,3-1-8 0,0 3 0 15,0 1 0-15,0-1 0 0,3 3 0 0,0 5-11 0,0-2 3 16,0 4 0-16,0 6 8 0,3 1 0 0,-3 1 0 0,3 4 0 16,0-1 0-16,0 6 0 0,-3-3 0 0,3 5 0 15,-3 3 0-15,3 5 0 0,0-2 0 0,3 5 0 16,-3-3 0-16,0 3 0 0,3-3 0 0,0 1 0 16,0 4 0-16,-1-2 0 0,1 3 0 0,0-1 0 15,0 1 0-15,0-3 0 0,0 0 0 0,0 0 0 16,0-1 0-16,3-1 0 0,-3 2 0 0,-3 0 0 15,0-3 0-15,0-3 0 0,0 1 0 0,-3-3 0 16,0-3 0-16,0 1 9 0,0-1-1 0,0-2-8 16,0-1 13-16,-3 1-4 0,0 0-1 0,2-6 0 15,-2 1 4-15,0-4 1 0,0-2 0 0,-2 1 0 16,2-7-4-16,0 1-1 0,0-3 0 0,-3-5 0 0,3 0 0 16,0-5 0-16,-3-1 0 0,0-2 0 0,-3 0 10 15,3-3 2-15,-3 1 0 0,3-4 0 0,-3 1-8 16,0 0 0-16,0-1-1 0,0-2 0 0,-3 0-2 0,3-2 0 15,-6 2 0-15,0-3 0 0,0 3-9 0,0-3 0 16,-5 1 0-16,-4-1 0 0,3 0 0 0,-6 1 0 16,0 2 0-16,-3-3 0 0,-2 3 0 0,-4 0-12 15,3-2 2-15,-3-1 1 0,-2 0 9 0,-1 1 0 16,0 2-9-16,-2-3 9 0,-4 0 0 0,-3 3 0 16,-2-2 0-16,-1 2 0 0,3-3 0 0,1 0 0 15,2 3 0-15,0-2 0 0,1 2 0 0,2-3 0 16,-3 0 0-16,7 1 0 0,-1-1-11 0,0 3 3 0,0 0 0 15,7 0 0-15,5 0 8 0,6 3 0 0,-3-3 0 0,6 2 0 32,3 1-28-32,0-3-3 0,12 0-1 0,0 0 0 15,0 0-102-15,0-8-21 0,6 0-4 0,3-2-837 0</inkml:trace>
  <inkml:trace contextRef="#ctx0" brushRef="#br0" timeOffset="42463.36">14441 3881 1108 0,'-9'3'24'0,"9"-3"6"0,0 0 1 0,-6-3 0 0,-3 1-31 0,0-1 0 0,3 3 0 0,1 0 0 15,-4-2 79-15,3-1 9 0,0 0 3 0,0 1 0 16,-3 2-23-16,6 0-5 0,-6 0-1 0,6 0 0 16,-3 2-10-16,0 4-1 0,3-4-1 0,0 6 0 15,0 0-21-15,0 5-4 0,0 0-1 0,3 3 0 16,0 6-11-16,0 1-2 0,0 6-1 0,0 6 0 16,0 2-10-16,0 3 0 0,0 5 9 0,0 0-9 15,-3 2 16-15,3 3-2 0,-3 1 0 0,0-1 0 16,0 3-14-16,3 0-13 0,-3 2 2 0,3-2 1 15,0-2 10-15,0-1 11 0,3 0-3 0,0 3 0 16,-3 0-8-16,3 0 0 0,0 2 0 0,0 1 0 16,-3 0 12-16,3-4-2 0,0-1-1 0,0 2 0 15,0-6 2-15,3 4 0 0,-3-1 0 0,3-3 0 16,-3-2-3-16,3 0-8 0,0 0 12 0,0-2-4 16,-3-6-8-16,3 0 0 0,-3 0 9 0,0-3-9 15,3 1 11-15,-6-1-3 0,0 0 0 0,0-4 0 0,0 1 5 16,0-2 1-16,0 3 0 0,-3-3 0 0,0-5 2 15,3 0 0-15,0-3 0 0,-3 3 0 0,0-6-6 0,3-2-1 16,0 0 0-16,0-3 0 0,0-2-9 0,0-3 0 16,3 0 0-16,-3-8 0 0,0 0-13 0,0 0-8 15,0 0-2-15,0 0 0 16,6 2-46-16,0-4-10 0,0-4-1 0,-1-1-528 16,1-4-106-16</inkml:trace>
  <inkml:trace contextRef="#ctx0" brushRef="#br0" timeOffset="47324.74">806 9874 1792 0,'8'-16'40'0,"-8"6"8"0,3-1 1 0,6 1 1 0,-6 2-40 0,3-3-10 0,-6 1 0 0,6 2 0 16,0-3 94-16,3 3 17 0,-6 0 3 0,3 0 1 16,6 3-65-16,-3 0-13 0,-3-1-2 0,9 1-1 15,-3 0-34-15,5-1 0 0,4 4 0 0,0-1-12 16,9-2 12-16,0 2-11 0,-1-2 11 0,7 2-10 16,0 1 10-16,6 2 0 0,-1 0-9 0,7 0 9 15,-3 0 0-15,2 2 0 0,-2 1 0 0,11 0 0 16,-2-1-9-16,5 1 9 0,4 2 0 0,5 0 0 15,-2-2-9-15,5 2 9 0,4-2 0 0,-1 0-9 16,10 5 9-16,2-6 0 0,-6 1 0 0,4 0 0 16,5-1 0-16,-3 1 0 0,3 2 0 0,1 0 0 15,-7-2 0-15,3 2 0 0,4-2 0 0,-1 0 0 16,-6-1 0-16,1 1 11 0,-7 0-3 0,3-3 0 0,-2 2-8 16,-4 1 0-16,-2-3 0 0,-4 0 0 0,-2-3 0 0,2 1 8 15,-5-1 2-15,-4 0 0 0,4 3 1 16,-7-5 0-16,-2 0 0 0,-4 2 0 0,-8-2-1 15,0 2 0-15,-10-2 0 0,-2 2 0 0,-6 1 14 0,-3-1 4 16,-6 0 0-16,-3 1 0 0,0-1 0 0,-6 0 1 16,-6-2 0-16,0 0 0 0,-3-1 31 0,-3-1 5 15,0-1 2-15,-3 0 0 0,0 0-39 0,0-6-7 16,0 4-1-16,-3-3-1 0,3-6-11 0,3-2-8 16,-3-3 9-16,3-5-9 0,0 0 12 0,0-5-4 15,0-3-8-15,3-3 12 0,3-3-12 0,-3 1 0 16,0-3-9-16,1-5 9 0,-1 0 0 0,0-1 0 0,-3-2-8 15,0 6 8-15,-3-1 0 0,-3 1 0 0,0-1 0 16,-3 6 0-16,0-3 0 0,0 5 0 0,0 3 0 0,0 5 0 16,-5 0 0-16,2 6 0 0,0-1 12 0,3 4-12 15,0 2 20-15,0 5-4 0,0-3 0 0,1 1 0 16,-1 2-16-16,0 5 8 0,3 1-8 0,-3-1 0 16,0 3 0-16,-3 0 0 0,0 0 0 0,1 0 0 15,-4 3 0-15,0 2-14 0,-3-2 1 0,-6 5 0 16,0-3-9-16,-2 1-2 0,-7 2 0 0,0 0 0 15,-2 0 11-15,-1 0 1 0,-3 2 1 0,-2-2 0 16,-4 0 11-16,-2 0 0 0,-7 3 0 0,-2-3-8 16,-4 5 8-16,-5-2 0 0,2 2 0 0,-5 3 0 15,-7-3 0-15,-2 3 0 0,0 3 0 0,-7 0 0 16,4-1 0-16,-6 1 0 0,0 2 8 0,2-2-8 16,1 2 8-16,6-3-8 0,-10 1 8 0,7 0-8 0,3-1 24 0,-1 1 0 15,10-3 0-15,-4-3 0 0,1-2-24 0,6-1-15 16,2 1 3-16,4-3 0 0,5 0 12 0,4-3 8 15,2-2 0-15,3 0-8 0,1-1 12 0,8-2-12 16,0-2 12-16,1 2-12 0,11 3 12 0,-6-1-12 16,7 1 12-16,-1-3-12 0,6 3 9 0,3-1-9 15,3 1 0-15,3 0 9 0,1 5-9 0,-1-3 0 16,6 3 0-16,-3 3 0 0,3 0 0 0,3 2 0 16,-3 0-12-16,3 3 12 0,0 3-16 0,3 2 5 15,-3 3 1-15,0 0 0 0,6 5-3 0,-6 3-1 16,3 2 0-16,3 1 0 0,0-1 5 0,0 3 1 0,0 0 0 15,9 3 0-15,-3 0 8 0,3 2-12 0,3 0 12 16,3 4-12-16,-6-1 12 0,3 2-10 0,3 1 10 16,-1 0-10-16,-2 2 10 0,6 0 0 0,-6 1 0 0,-3-1 0 15,3 0 0-15,-3-2 0 0,-6 2 0 0,3 3 0 16,-3-2 0-16,6 2 0 0,-9 0 0 0,0-6 0 16,-6 1 0-16,3 0 0 0,0-3 0 0,-6-3 0 15,0 0 0-15,6-4 0 0,-6-4 0 0,3-5 0 16,-3 0 0-16,3-2 8 0,6-3-8 0,-6-6 8 15,3-2-8-15,3 0 11 0,0-8-11 0,0 0 12 16,9 0-12-16,3-2 0 0,0-1-10 0,6-5 10 16,12-3-26-16,-1-4 1 0,16-7 0 0</inkml:trace>
  <inkml:trace contextRef="#ctx0" brushRef="#br0" timeOffset="49792.86">15575 3858 1134 0,'-18'2'24'0,"9"-2"6"0,1-2 1 0,-1 2 1 0,0-3-32 0,0 3 0 0,0-3 0 0,3 3 0 15,6 0 61-15,-6-2 6 0,0-1 1 0,6 3 0 16,0 0-39-16,-3-3-7 0,-3 1-2 0,3-1 0 15,0 3 15-15,3 0 2 0,0 0 1 0,-3 0 0 16,-3 3-5-16,6-3-1 0,0 5 0 0,-3 3 0 16,0 3 1-16,0 2 0 0,-3 3 0 0,3 7 0 15,0 1-16-15,-3 8-3 0,0 2-1 0,3 6 0 16,0 2-13-16,-3 3 11 0,3 6-11 0,1 2 10 16,2 0-10-16,0 2 0 0,-3 3 0 0,3-2 8 15,0 2-8-15,0 0 0 0,3-2 0 0,-3-1 0 16,0-2 0-16,2 0 0 0,-2 0 0 0,3 0 8 15,0 3-8-15,0-1 0 0,-3 1 0 0,-3-3 0 0,3 2 0 16,-3-2 10-16,0-3-10 0,1 1 10 0,-1-1 19 16,-3 0 4-16,0-2 1 0,0 0 0 0,3-4 0 15,0 1 0-15,-3 0 0 0,0-2 0 0,0-1-11 16,0 0-3-16,3 1 0 0,-3-4 0 0,6-4-7 0,-3 2-1 16,-3-3-1-16,6-5 0 0,0 1-11 0,0-4 0 15,6-5 0-15,-3 0 0 0,0 0 0 0,3-7 0 16,0-1 0-16,0-2 0 15,3-1-29-15,-3-2 1 0,-6-8 1 0,6 5 0 16,3-2-80-16,-3 0-16 0,-6-3-3 0,8 0-710 16</inkml:trace>
  <inkml:trace contextRef="#ctx0" brushRef="#br0" timeOffset="52056.02">14605 14192 1227 0,'0'0'27'0,"-6"-2"5"0,0-1 2 0,0 0 1 0,-3 1-35 0,3-1 0 0,0 0 0 16,0 1 0-16,0-4 94 0,0 4 12 16,0-1 2-16,6 3 1 0,-3-5-34 0,3 2-7 0,-6 1-2 15,6 2 0-15,0 0-39 0,0 0-8 0,6-6-2 16,3 1 0-16,-3 2-17 0,6-2 0 0,3 5-13 16,-3-3 5-1,3 3-15-15,0 3-2 0,3 0-1 0,2-1 0 0,1 1 2 0,0 2 1 0,0 1 0 16,3-1 0-16,0 0 10 0,2 0 1 0,-2 3 1 0,3 0 0 15,0 0 11-15,3 0 0 0,-7 3-9 0,4-3 9 16,-3 0 0-16,3-3 0 0,-3 0 0 0,-1 1 0 16,-2-4 0-16,3 1 0 0,-6-6 12 0,0 3-4 15,-3-2 8-15,-1-1 2 0,-2 0 0 0,-3 1 0 16,-3-4 12-16,-6 6 2 0,0-5 1 0,0 0 0 16,-6-1 11-16,0-2 1 0,-9 3 1 0,-2 3 0 15,-4-4-30-15,-6 6-7 0,-6-2-1 0,-5 2 0 16,-4 2-16-16,-3-2-4 0,1 6-1 0,-4-4 0 15,-3 1 13-15,4-1 0 0,-1 1 0 0,-3 2 0 16,1-2-8-16,2 2 8 0,7 1 0 0,-1-4-9 16,6 1 30-16,3 0 7 0,7-1 0 0,2 1 1 15,3-3-1-15,9-3 0 0,0 3 0 0,3-2 0 0,9 2-12 16,0 0-4-16,3-6 0 0,6 4 0 0,3-4-12 16,3 1 0-16,6 0 0 0,3-1 0 0,2 1-11 15,7 3-1-15,3-4-1 0,3 1 0 0,-1 0 13 0,-2-3 0 16,3 2 0-16,-4 1 0 0,4 0 0 0,0 0 0 15,-1-1 0-15,1 4 0 0,0-1 0 0,-3 3 8 16,-4-3-8-16,-2 3 0 0,0 0 0 0,-3 3 0 16,-1-3 0-16,-5 3 0 0,3-1 8 0,-3-2-8 15,0 3 0-15,-6-3 0 0,3 0 0 0,-4 0 0 16,-2-3 8-16,0 3-8 0,0-2 0 0,-3-1 0 16,0 3 0-16,-3-3 0 0,0 1 8 0,-6 2-8 0,0 0 9 15,0 0-9-15,0 0 16 0,0 0-2 0,-6-6-1 16,0 1 0-16,-3 2 1 0,-3 1 0 0,0 2 0 0,-3 2 0 15,-3-2-14-15,4 3 9 0,-4 0-9 0,-3-3 8 16,0 2-8-16,3 1 0 0,-3 0 0 16,4-1 0-16,-1 1 0 0,3 0 0 0,3-3 0 0,3 2 0 15,0-2 0-15,6 3 0 0,-3-3 0 0,6 0 0 16,0 0 0-16,0 0-9 0,0 0 9 0,12 0-13 16,3 0 3-16,3-3 1 0,3 1 0 0,-4-1 0 15,4-5 9-15,0 3 0 0,0-3 0 0,0 0-8 16,0-3 8-16,2 1 0 0,-2-1 0 0,0 1 0 15,0-4 0-15,-3 1 0 0,3 0 0 0,-6-3 0 16,2 3 9-16,-2 0-9 0,-6-1 12 0,3 1-12 16,0-3 12-16,-3 0-12 0,-3-2 12 0,3-1-12 15,-3 1 10-15,3-1-10 0,-3-2 8 0,0 0-8 0,-6 0 9 16,3 0-9-16,3-1 10 0,-6-1-10 0,0 1 0 16,0-1 8-16,0-1-8 0,-3 0 0 0,0 3 0 0,0 0 8 15,-6-1-8-15,3 4 0 0,0-1 14 0,-3 1-3 16,0-1-1-16,-3-2 0 0,0 5 8 0,0 0 2 15,-3 1 0-15,3 1 0 0,-2 1-20 0,2 3 8 16,0-4-8-16,0 4 0 0,0 2 8 0,0-3-8 16,3 3 0-16,-3 3 0 0,3-3 0 0,-3 3 0 15,3-3 0-15,0 3 0 0,1-1 0 0,-4 4 0 16,0-4 0-16,3 1 0 0,0 2 0 0,-3-2 0 16,-3 0 0-16,3 2 0 0,-3 1 11 0,0-4-11 15,-2 4 10-15,-4-1-10 0,0 0 17 0,0 1-2 0,0-1-1 16,0 3 0-16,-2 0 4 0,2 0 1 0,0 0 0 0,0 3 0 15,0-3-4-15,0 5-1 0,3-2 0 0,4-1 0 16,2 4-14-16,-3-4 11 0,0 3-11 0,3 1 10 16,0-1-10-16,0-2 0 0,3 2 0 0,0-2 0 15,0 2 0-15,3-2 0 0,1 2 0 0,-4-3 0 16,0 1 0-16,3 2 0 0,0-2 0 0,0 2 0 16,0 1 0-16,0-4 0 0,0 1 0 0,0 0 0 15,0 2 0-15,0 0 0 0,-3 0 0 0,3-2 0 16,-3 2 0-16,3 1 0 0,-6-1 0 0,3 3 0 15,4-3 0-15,-4 1 0 0,0-1 0 0,0 3 0 16,0 0 0-16,0 0 0 0,3 2 0 0,-3 1 0 16,3-1 0-16,0 1-9 0,3 0 9 0,0-1 0 15,0 3 0-15,0-2-8 0,3 2 8 0,0 0 0 0,0 3 0 16,0 0-8-16,3 0 8 0,-3 0 0 0,3 2 0 16,-3 1-8-16,-3-1 8 0,3 4 0 0,0 1 0 0,0-1 0 15,-3 1 0-15,0 4 0 0,0 2 0 0,-3 0 0 16,0-2 0-16,0-1 0 0,-3 3 0 0,1 0 0 15,-1 0 12-15,-3 0-3 0,-3 1-9 0,6-1-9 16,0-3 9-16,0 1-13 0,3-6 13 0,-3 3 0 16,3-1 0-16,0-4 0 0,0-1 0 0,3-2 0 15,0 0 0-15,3 0 0 0,-3 0 0 0,3-6 0 16,0 1 0-16,3 0 0 0,-3-3 0 0,3-3 0 16,0-3 0-16,-3-2 0 0,0 0 0 0,0 0 0 15,9 6 0-15,-9-6 0 0,6-3 8 0,3 0-8 0,-6 1 0 16,6-3 0-16,-3 2 0 0,3-2 10 0,-3-1-10 0,3 1 8 15,0 0-8-15,3-1 0 0,-3 1 0 16,2 3 0-16,4-1 0 0,0-2-14 0,3 2 5 0,3-2 1 16,-3 2 0-16,6 0 0 0,-4 1 0 0,4-1 0 15,3 3-3-15,0-3 0 0,0 3 0 0,-1 0 0 16,4-2-1-16,0-1 0 0,0 3 0 0,2-3 0 16,1 3 12-16,-3-2-8 0,3 2 8 0,-4-3-8 15,1 1 8-15,-3-1 0 0,-3 3 0 0,-3-3-8 16,-1 1 8-16,-2-1 0 0,0 3 0 0,-6 0 0 15,0 0 0-15,-3 0 0 0,0 0 0 0,0-3 8 16,-9 3-8-16,6 0 0 0,0 0 0 0,-6 0 0 16,0 0 0-16,9 0 8 0,-9 0-8 0,6-2 0 15,-6 2 0-15,0 0 9 0,0 0-9 0,3 0 0 16,2-3 8-16,-5 3-8 0,0 0 0 0,0 0 0 0,0 0 9 16,0 0-9-16,0 0 0 0,0-5 9 0,-2-1-1 15,2 6 0-15,0 0 0 0,-3-2 0 0,-3-4 0 16,3 4-8-16,-3-1 12 0,0-2-4 0,0 2-8 0,-3 3 8 15,3-2-8-15,6 2 8 0,-6-3-8 0,0 3 0 16,0 0 0-16,6 0 0 16,0 0-84-16,0 0-20 0,0 0-3 0,3-3-973 15</inkml:trace>
  <inkml:trace contextRef="#ctx0" brushRef="#br0" timeOffset="55145.1">14959 14023 1134 0,'-18'0'32'0,"9"0"8"0,-3 3-32 0,0-3-8 0,1 2 0 0,-1-2 0 0,0 0 104 0,0 0 20 16,0 0 4-16,0 0 1 0,6 0-51 0,0 0-10 15,-3-2-3-15,6 2 0 0,3 0-25 0,0 0-6 16,0 0-1-16,0 0 0 0,0 0-17 0,0 0-4 16,3-3-1-16,-3 3 0 0,6 0-11 0,3 0 0 15,0 3 0-15,3-1 0 16,-3 1-25-16,-9-3-1 0,9 3 0 0,0-1 0 15,0 3-130-15,0 1-27 0,-9-6-5 0</inkml:trace>
  <inkml:trace contextRef="#ctx0" brushRef="#br0" timeOffset="62113.52">14411 4543 507 0,'0'0'14'0,"0"0"4"0,3-5-18 0,0-1 0 0,-3-2 0 0,3 3 0 16,-3 5 50-16,0-5 6 0,6 0 2 0,-6-1 0 0,0 4 0 0,0 2 0 16,0 0 0-16,0 0 0 0,0 0 10 15,0 0 3-15,0 0 0 0,0 0 0 0,0 0-11 0,0 0-3 16,0 0 0-16,0 0 0 0,0 0-22 0,6 5-5 16,-3 3-1-16,0-3 0 0,-3 6-16 0,6-3-3 15,0 2-1-15,3 1 0 0,-3-1-1 0,0 6 0 16,3-3 0-16,0 6 0 0,-6-3 13 0,3 5 3 15,-3 0 0-15,0 0 0 0,0 1 5 0,-6 1 2 16,0 1 0-16,0 0 0 0,0 0-3 0,-3 0 0 16,0-3 0-16,0 3 0 0,0-1-5 0,0 1-2 15,0-5 0-15,0-3 0 0,3-1-12 0,3-1-9 16,-3-4 12-16,3 1-12 0,-3-8 0 0,3-3 0 0,0 0 0 16,12-8 0-1,0-6-104-15,3-7-28 0,3-8-6 0</inkml:trace>
  <inkml:trace contextRef="#ctx0" brushRef="#br0" timeOffset="63480.58">14557 4514 1270 0,'0'0'28'0,"0"0"5"0,-6 5 2 0,3-2 1 0,-3 2-28 0,0 0-8 0,6-5 0 0,-3 6 0 0,0-1 46 0,0 0 8 15,3-5 2-15,0 0 0 0,-2 8-29 0,-1 0-6 16,3-8-1-16,0 0 0 0,0 0-20 0,0 5 8 16,0-5-8-16,0 0 0 0,8 3 0 0,-8-3 0 15,6 3 0-15,-6-3 0 0,6-3 0 16,3 0 0-16,0-2 0 0,0 5 0 0,0-3 0 0,0 1 0 15,3-1 0-15,-3 0 0 0,0 1 0 0,0 2 0 16,0-3 0-16,3 1 0 0,-4 2 0 0,1 2 0 16,0-2 0-16,3 3 0 0,-3-3 0 0,0 2 11 15,0 4-3-15,0-4 0 0,-3-2 0 0,3 3 0 16,3 0 0-16,-3-1 0 0,0 1-8 0,3 0 0 16,2-3 0-16,-2-3 0 0,3 6 0 0,0-3 0 15,0-3 8-15,0 0-8 0,0 3 0 0,3-5 8 0,-4 2-8 16,4 1 0-16,-3-1 8 0,0 0-8 0,0 1 8 15,-3-1-8-15,0 1 11 0,-3 2-3 0,0 0-8 0,0 0 12 16,-1 0 4-16,-2 0 0 0,-6 0 0 0,0 0 0 16,0 0 8-16,9 2 3 0,-9-2 0 0,0 0 0 15,0 0 0-15,0 0 0 0,0 0 0 0,6 5 0 16,0 1-8-16,-6-6-2 0,9 2 0 0,-3 1 0 16,0-3-9-16,-6 0-8 0,6 0 9 0,3 0-9 15,0 0 9-15,-3 0-9 0,-6 0 8 0,9-3-8 16,-3 1 0-16,0 2 0 0,0 0 8 0,-6 0-8 15,0 0 0-15,9-3 0 0,-3-2 0 0,-6 5 8 16,0 0 3-16,0 0 0 0,6 2 0 0,-1-2 0 16,-5 0-11-16,0 0 0 0,0 0 0 0,6 6 0 15,-6-6 9-15,0 0 3 0,6 0 1 0,0 2 0 16,0-2-13-16,-6 0 11 0,9 0-11 0,0-2 10 0,-3 2-10 16,3 0 0-16,0 0 0 0,0 0 0 0,0 0 0 0,-3 0 8 15,6 0-8-15,0 0 0 0,-1 0 0 0,-2 0 0 16,0 0 0-16,3 0 0 0,-3 0 0 0,-9 0 0 15,0 0 0-15,15 0 0 0,0 0 0 0,-3 0 0 16,-12 0 0-16,12 0 0 0,-3 2 0 0,0 1 0 16,-3-3 0-16,-6 0 0 0,0 0 0 0,8 3 8 15,1-1-8-15,-9-2 0 0,0 0 8 0,6 6-8 16,-6-6 0-16,6 2 8 0,-6-2-8 0,0 0 10 16,0 0-10-16,9 3 10 0,0 0-10 0,-9-3 0 15,0 0 9-15,6 0-9 0,0 2 0 0,-6-2 9 16,0 0-9-16,0 0 0 0,0 0 20 0,0 0-2 0,6 3-1 15,-6-3 0-15,0 0-17 0,0 0-14 0,0 0 2 0,3 8 1 16,-3-3 11-16,3 0 8 0,0 1-8 0,-3-6 11 16,0 5 3-16,0 0 1 0,0 6 0 0,0-1 0 15,0-2-15-15,0 3 0 0,0-3 0 0,0 2 0 16,0 4 0-16,0-1 0 0,0-2 0 0,0-1 0 16,0 1 0-16,0 2 8 0,0-2-8 0,-3-1 0 15,3 1 0-15,-3-1 0 0,3-2 8 0,-3 3-8 16,0-1 0-16,0 1 0 0,0 0 0 0,3 2 0 15,0-3 0-15,-3-2 0 0,0 3 0 0,3-1 0 16,0-2 8-16,0 0-8 0,-3 0 0 0,6 0 0 16,-3 0 0-16,0-3 0 0,0 3 0 0,0-8 0 15,-3 6 8-15,3 2-8 0,-3-3 0 0,0 0 9 0,0 0-9 16,3-5 0-16,-3 6 9 0,0-4-9 0,0 4 9 16,3-6-9-16,-3 5 12 0,0 0-12 15,-3 1 14-15,3-1-4 0,0-2-1 0,3-3 0 0,0 0-9 16,-5 5 12-16,-1 0-12 0,6-5 12 0,-3 3-12 0,-3 2 12 15,3 0-12-15,-3-2 12 0,3 0-12 0,3-3 10 16,0 0-10-16,-9-3 10 0,0 6-1 0,3-3 0 16,6 0 0-16,-6 0 0 0,-3 0-9 0,9 0 12 15,-9 0-12-15,0 0 12 0,0-3-12 0,0 0 8 16,0 3-8-16,-3 0 8 0,4-2-8 0,-1 2 0 16,-3-3 9-16,0 3-9 0,-3 0 0 0,3 3 0 15,0-1 0-15,-3-2 8 0,0 0-8 0,3 3 0 16,-2 0 0-16,-1-3 0 0,-3 2 0 0,3-2 8 0,0 0-8 15,0 0 0-15,-3 0 0 0,3 0 9 0,-2 0-9 0,2-2 0 16,-3 2 8-16,0-3-8 0,0 0 0 16,0 1 0-16,3-1 10 0,0 0-10 0,1-2 8 0,-4 2-8 15,3 1 9-15,0 2-9 0,0-3 10 0,0 1-10 16,0 2 11-16,0 0-11 0,4 0 12 0,-1-3-12 16,0 3 8-16,-3 0-8 0,6 0 0 0,-3 0 0 15,0-3 8-15,3 3-8 0,-3 0 0 0,3 0 0 16,0 0 0-16,0 0 0 0,4 0 0 0,-4 0 0 15,3 0 0-15,-3 0 0 0,3 0 0 0,-3 0 0 16,3 3 0-16,0-3 0 0,-3 3 0 0,3-3 0 16,-3 2 0-16,3 1 0 0,0-1 0 0,3 1 0 15,-6-3-9-15,9 0 9 0,0 0-8 0,0 0 8 16,0 0-41-16,-3 5-3 16,0-2-1-16,6 2-697 0,0 1-139 0</inkml:trace>
  <inkml:trace contextRef="#ctx0" brushRef="#br0" timeOffset="66030.43">17254 11626 946 0,'12'2'20'0,"-12"-2"5"0,0 0 1 0,0 0 2 0,0 0-28 0,0 0 0 16,0 0 0-16,0 0 0 0,-6 6 64 0,0-1 8 15,6 0 2-15,-6 1 0 0,-6-1-22 0,3 3-4 0,6-3 0 0,3 6-1 16,-6-3-18-16,3 2-3 16,3 1-1-16,0 2 0 0,3-2 1 0,-6-1 0 15,-3 3 0-15,6-2 0 0,6 0-26 0,-3-1-14 0,-9 3 2 0,0-2 0 16,6 2 12-16,0 0 0 0,-3-2-10 0,-3 0 10 16,-2-3 0-16,8 0 0 0,3-1 0 0,-6 1 0 15,-3 0 0-15,6-8 0 0,0 0 0 0,0 0 0 16,0 0-18-16,0 0-6 0,0 0 0 0,6 0-412 15,2-5-81-15</inkml:trace>
  <inkml:trace contextRef="#ctx0" brushRef="#br0" timeOffset="66804.59">17186 11578 1087 0,'-18'3'24'0,"18"-3"4"0,0 0 2 0,0 0 1 0,0 0-31 0,0 0 0 16,9 2 0-16,3 1 0 0,2 0 28 0,-2-3-1 15,0 2 0-15,6-2 0 0,3 3-14 0,0-3-2 16,-3 3-1-16,2-3 0 0,4 0-10 0,-3 0 8 16,0 0-8-16,-3 0 8 0,0 0-8 0,2 2 12 15,4-2-12-15,-6 3 12 0,0-3-12 0,3 3 0 16,6-3 0-16,-1 0-11 0,1 0 11 0,0 0 11 15,0-3-3-15,-3 3 0 0,5-3 4 0,-5 1 1 16,-3-1 0-16,3 0 0 0,-3 3-2 0,0 0-1 16,-4-2 0-16,1 2 0 0,-3 0-10 0,-3 0 12 15,3 0-12-15,-3 2 12 0,0-2-12 0,0 0 0 16,-3 0 0-16,-1 0 8 0,1 3-8 0,-9-3 12 0,6 0-12 16,-6 0 12-16,0 0-12 0,9 3 10 0,-9-3-10 15,0 0 10-15,0 0-2 0,0 0 0 0,0 0 0 16,0 0 0-16,0 0 3 0,0 0 0 0,0 0 0 0,0 0 0 15,0 0 17-15,0 0 3 0,-6 8 1 0,3-3 0 16,-3 0-10-16,0 3-2 0,3-3 0 0,-2 3 0 16,2 0-12-16,0 0-8 0,-3 0 8 0,3 0-8 15,0 0 0-15,0 0 0 0,0 3 0 0,0 2 0 16,0-3 0-16,0 4 0 0,0-1 0 0,0 0 0 16,0 0 0-16,0 3 0 0,3-3 0 0,-3 1 0 15,-3 2 0-15,3-3 0 0,0 3 10 0,0-3-10 16,-3 0 27-16,3 0-1 0,-3-2 0 0,3 2 0 15,0 0-1-15,0-2 0 0,0-3 0 0,0 2 0 16,0-2-3-16,3-2-1 0,0-6 0 0,0 0 0 0,0 8-2 16,0-8-1-16,0 0 0 0,0 0 0 15,0 0-8-15,0 0-2 0,0 0 0 0,0 0 0 0,0 0-8 0,0 0 0 16,0 0 0-16,0 0 0 16,0 0 0-16,0 0 8 0,0 0-8 0,-9 0 8 0,6 0-8 0,-3 2 0 15,0-2 0-15,1 0 0 0,-1 0 8 0,-3 0-8 16,0 3 8-16,3-3-8 0,0 3 0 0,-3-3 0 15,0 2 0-15,0-2 0 0,0 3 0 0,0-3 0 16,-6 0 8-16,3 0-8 0,0 0 0 0,1 0 0 16,2 0 0-16,-3 0 8 0,-9 0-8 0,6-3 0 15,6 3 9-15,-3 0-9 0,-9 0 12 0,3-2-1 16,-2 2-1-16,5 0 0 0,0 0-10 0,-3-3 10 0,-3 3-10 16,3-3 10-16,6 3-10 0,-5 0 0 0,-4 0 0 0,3 0 0 15,0 0 0-15,0 3 0 0,-3 0 0 0,0-1 0 16,1 1 0-16,2 0 0 0,6-1 0 0,-6 1 0 15,0-3 0-15,6 2 0 0,9 1 0 0,3-3 0 16,-9 3-23-16,3-3 0 0,6 0 0 0,0 0-602 16,6 0-121-16</inkml:trace>
  <inkml:trace contextRef="#ctx0" brushRef="#br0" timeOffset="68787.02">14510 4630 1198 0,'-12'3'26'0,"12"-3"6"0,-6 5 0 0,0 0 3 0,0-2-35 0,6-3 0 0,0 0 0 0,0 0 0 15,0 0 18-15,0 0-3 0,0 0-1 0,6 3 0 16,0 2-14-16,3-2 0 0,-3 2 0 0,3-2 0 15,0-3 0-15,-1 0 0 0,-2 0 0 0,3 2 0 16,-3-2 8-16,3 3 4 0,-9-3 2 0,9 3 0 16,-9-3 4-16,9 2 1 0,3 1 0 0,-6-1 0 15,3 1-11-15,0 0-8 0,0-3 9 0,3 2-9 16,0-2 10-16,-4 3-10 0,4-3 10 0,0 0-10 16,3-3 11-16,0 1-11 0,0-4 12 0,3 1-12 15,0 3 9-15,5-4-9 0,-2 1 0 0,6 0 9 16,-3-3-9-16,3 2 8 0,-4-1-8 0,4 1 8 15,0-2-8-15,0 6 8 0,-3-4-8 0,-1 1 8 16,-2 0-8-16,-3 2 0 0,0 0 0 0,-3 1 8 16,0 2 0-16,-6 2-8 0,6-2 12 0,-3 6-4 15,-1-4 16-15,-2 4 4 0,0-1 0 0,0 0 0 0,0-2-5 16,3 2-1-16,-3-2 0 0,3 2 0 0,-3-2-10 16,6-1-3-16,-3 1 0 0,0-3 0 0,-1-3-1 15,4 1 0-15,0-1 0 0,0 1 0 0,0-1-8 0,0-2 0 16,-3-1 9-16,3 1-9 0,-3 0 12 0,-4-1-3 15,-2 4 0-15,3-1 0 0,-3 0 2 0,-6 3 0 16,0 0 0-16,6-2 0 0,-6 2 2 0,0 0 1 16,0 0 0-16,0 0 0 0,0 0 1 0,0 0 0 15,0 0 0-15,0 0 0 0,0 0-5 0,0 0-1 16,0 0 0-16,0 0 0 0,0 0 7 0,0 0 2 16,0 0 0-16,0 0 0 0,0 0-18 0,0 0 0 15,0 0-8-15,3 2 8 0,3 4 0 0,-6-6 0 0,0 0 11 16,0 5-3-16,3 3-8 0,0-3 0 0,0 3 8 15,3 0-8-15,-3 3 0 0,0-3 8 0,0 2-8 16,0 3 0-16,-3 1 0 0,3-1 0 0,3 0 0 0,-3 3 8 16,0 0-8-16,0 0 0 0,0-3 0 15,0 6 8-15,3-4-8 0,-3 1 0 0,0-2 0 0,0 1 0 16,-3-1 0-16,0 2 9 0,-3-1-9 0,3 4 10 16,0-6-10-16,-3 3 10 0,0-3-10 0,0 0 10 15,0-2 10-15,0 0 1 0,0-3 1 0,0 2 0 16,0-2-2-16,0-3-1 0,3-5 0 0,0 0 0 15,0 0-9-15,0 0-2 0,0 6 0 0,0-6 0 16,0 0 2-16,0 0 0 0,0 0 0 0,0 0 0 16,0 0-10-16,0 0 0 0,0 0 0 0,0 0 8 15,-6-3-8-15,0 0 8 0,-3 3-8 0,3 0 8 16,-3 0-8-16,0 0 0 0,-3 3 9 0,3 2-9 0,0-2 0 16,-2 2 8-16,-1 1-8 0,3-1 0 0,-3 3 0 15,3-3 0-15,-3-2 0 0,0 2 0 0,3 0 0 0,-3 1 0 16,3-1 0-16,0-2 8 0,0 4-8 0,1-4 0 15,-4 0 0-15,0 2 0 0,0 0 0 0,0-2 0 16,3 0 0-16,-6-1 0 0,3-2 0 0,-3 3 12 16,0-3-2-16,4 0-1 0,-4 0 1 0,0-3 0 15,-3 1 0-15,3 2 0 0,0-3 0 0,0 3 0 16,-3 0 0-16,1-3 0 0,-4 1-1 0,3 2 0 16,-3-3 0-16,0 3 0 0,0-3-9 0,0 3 8 15,4-2-8-15,-1 4 8 0,-3-2-8 0,0 3 0 16,3-3 0-16,0 0 8 0,3 3-8 0,1-3 0 0,-1 0 0 0,0-3 0 15,0 0 0-15,3 1 0 0,0 2 0 0,0-3 0 16,3 0 0-16,3-2 0 0,-3 3 0 0,3-1 0 16,1 3 0-16,-1-3 0 0,0 3 12 0,3 0-4 15,-3 0-8-15,6 0-14 0,0 0 3 0,0 0 1 16,-6 0 10-16,3 0 0 0,-3 0 0 0,6 0 0 16,0 0 0-16,-3 0-8 0,-3 0 8 0,6 0 0 15,0 0 0-15,-3 3 0 0,-3 0 0 0,6-3-8 16,0 0 8-16,0 0-13 0,0 0 5 0,0 0 8 15,0 0-46 1,0 0-2-16,0 0 0 0,0 0-646 0,0 0-130 0</inkml:trace>
  <inkml:trace contextRef="#ctx0" brushRef="#br0" timeOffset="75957.77">14429 5741 831 0,'0'0'18'0,"-3"-5"4"0,3-3 1 0,0-2 1 0,0-1-24 0,3 3 0 0,0-5 0 0,0 0 0 0,3-3 30 0,-3 0 2 16,0 0 0-16,0 0 0 0,3 3-16 0,0 0-4 15,-6-1 0-15,3 4 0 0,-3-1 32 0,0 1 7 16,-3-1 1-16,3 6 0 0,-3-3 12 0,3 8 4 16,0 0 0-16,-3-5 0 0,0 2-9 0,3 3-2 15,0 0 0-15,0 0 0 0,0 0-30 0,0 0-7 16,-3 5 0-16,0 6-1 0,-3-1-19 0,6 1-19 16,0 5 4-16,-3 0 1 0,3 2 14 0,-3 1 0 15,0 2 0-15,3 3 0 0,-3 0 0 0,0-1 0 16,0 4-10-16,0-1 10 0,-3 3 0 0,0 1 0 15,0 1 0-15,3-2 0 0,1 3 0 0,-4-3 0 16,6 0 0-16,-3-2 0 0,0-1 0 0,0-2 8 0,3-5-8 16,3 2 12-16,0 0-12 0,3-5-11 0,-3-3 3 15,2-2 0 1,1-1-40-16,0-2-8 0,0 0-2 0,3-3-390 0,0-2-79 0</inkml:trace>
  <inkml:trace contextRef="#ctx0" brushRef="#br0" timeOffset="76857.98">14441 5614 1080 0,'0'0'24'0,"0"0"4"0,0 0 2 0,0 0 0 0,-3-2-30 0,3 2 0 16,-6-5 0-16,6 5 0 0,0 0 53 0,0 0 5 15,0 0 1-15,9-6 0 0,3 1-31 0,-3 5-5 16,3-3-2-16,3-2 0 0,0 2-9 0,3-2-1 16,2 0-1-16,1 2 0 0,0 0-10 0,3 1 0 15,0 2 0-15,-4-3 8 0,4 1-24 0,0 2-4 16,-3-3-2-16,3 0 0 0,0 1 2 0,-1-1 1 15,1 0 0-15,0 3 0 0,0-2 7 0,0-1 2 16,-4 3 0-16,4-3 0 0,0 1 10 0,0-1 0 0,-3 3 0 16,3 0-8-16,-4 0 8 0,1 3 8 0,0-3-8 15,-3 2 11-15,-3-2-11 0,3 0 12 0,-3 0-12 16,-1 0 12-16,-2 3-4 0,0-3 0 0,-3 3 0 0,0-1 0 16,0 1 4-16,-3 0 1 0,0-1 0 0,3 1 0 15,-3-3-1-15,0 0 0 0,0 0 0 0,0 0 0 16,3-3-4-16,0 1-8 0,-1-4 11 0,1 4-11 15,3-1 11-15,-3 0-11 0,0-2 10 0,-9 5-10 16,0 0 0-16,6-3 0 0,0 1 0 0,-6 2 0 16,0 0 17-16,0 0-2 0,9 0-1 0,-9 0 0 15,0 0 14-15,0 0 4 0,0 0 0 0,3-3 0 16,-3 3-3-16,0 0 0 0,0 0 0 0,0 0 0 16,0 0-16-16,0 0-3 0,0 0-1 0,0 5 0 15,0-5-9-15,0 0 0 0,-3 8 0 0,3 0 8 16,0-8-8-16,-3 8 0 0,0-2 9 0,0 1-9 15,3 1 8-15,-3 3-8 0,0-3 8 0,3 3-8 0,0 2 11 16,0 0-3-16,0 0 0 0,0 6 0 0,0-3-8 16,3 2 0-16,0 3 0 0,3 3 8 0,-3-3-8 0,3 0 0 15,0 3 0-15,3 0 0 0,-6 0-12 0,6 0 1 16,-3 2 1-16,3-5 0 0,-3 3 10 0,0-3 0 16,2 0 0-16,-2 1 0 0,3-1 0 0,-3-5 8 15,-3 2-8-15,0-2 0 0,3-3 0 0,0 1 0 16,-6-4 0-16,3 1 8 0,0-1 4 0,-3 1 2 15,-3-6 0-15,6 3 0 0,-3-3 17 0,0-5 3 16,-3 8 1-16,0-2 0 0,0-4-11 0,3-2-1 16,0 0-1-16,0 0 0 0,0 6-10 0,0-6-3 0,0 0 0 15,0 0 0-15,0 0 1 0,0 0 0 0,0 0 0 16,0 0 0-16,0 0-2 0,-6-3 0 0,-3 0 0 16,0 1 0-16,0-1 0 0,1 0-8 0,-4 1 12 15,-3-1-4-15,0 3-8 0,-3 0 0 0,-3 0 0 0,-3 0 0 16,1 0 0-16,-4 3 0 0,-3-1 0 0,0 1 0 15,-6 0 0-15,4 2 0 0,-7-2 0 0,0 2 0 16,-2-3 0-16,-1 4 0 0,0-4 0 0,4 4 0 16,2-4 0-16,0 4 0 0,3-4 0 0,4 1 0 15,-1 0 0-15,0-3 0 0,0 2 0 0,7-2 0 16,2 6 0-16,0-6 0 0,3 5 12 0,3-5-4 16,3 2-8-16,0 1 0 0,6 0 0 0,0-1-645 15,3 4-122-15</inkml:trace>
  <inkml:trace contextRef="#ctx0" brushRef="#br0" timeOffset="83212.46">18016 8030 1418 0,'0'0'31'0,"-3"-8"6"0,0-2 2 0,0-6 1 0,0-3-32 0,-3-2-8 0,3-3 0 0,-3-2 0 0,3-6 70 0,-3-2 12 16,-3-6 2-16,3-5 1 0,-3-3-19 0,1-7-4 16,-1-1-1-16,3-7 0 0,0-9-12 0,0-2-2 15,0-3-1-15,3 1 0 0,3-9-8 0,0 0-2 16,3-2 0-16,3 2 0 0,0 9-11 0,3-4-2 16,-3 6-1-16,3 3 0 0,-4 2-7 0,4 3-2 15,-3 0 0-15,0 7 0 0,0 1 1 0,-3 5 0 16,0 3 0-16,0 0 0 0,-3 5-5 0,0 3-1 15,0 4 0-15,-3 4 0 0,3 0 3 0,-3 2 0 16,0 5 0-16,0 4 0 0,0-1-11 0,-3 5 0 16,3 3 0-16,0 1 0 0,0 1 0 0,0 4 0 15,3 2 0-15,0 0 0 16,0 0-119-16,0 3-29 0,3 2-5 0,-3 3-491 0,3-5-97 16</inkml:trace>
  <inkml:trace contextRef="#ctx0" brushRef="#br0" timeOffset="83479.46">17671 6207 1605 0,'9'0'35'0,"-3"-3"7"0,0 1 2 0,2-6 2 0,4-5-37 0,6-1-9 0,0-1 0 0,3-4 0 15,3 1 30-15,0-1 4 0,2-2 1 0,-2 0 0 16,6 0-19-16,-3-1-3 0,-3 4-1 0,2 2 0 15,-2 3-12-15,0 2 9 0,-3 1-9 0,-3 4 8 16,0 4-8-16,-1 2 10 0,-2 0-10 0,-3 5 10 0,3 3-10 16,-6 5 0-16,0 3 0 0,0 5-11 15,-3 3 11-15,3 5 0 0,-6 5-9 0,3 3 9 16,-3 1-76-16,6 4-12 16,-1-2-1-16</inkml:trace>
  <inkml:trace contextRef="#ctx0" brushRef="#br0" timeOffset="83975.82">20621 8080 1666 0,'-9'-13'36'0,"6"8"8"0,-3-3 2 0,6-5 2 0,0-1-39 0,0-4-9 0,6-9 0 0,-3 1 0 0,6-6 36 0,-1-7 6 15,1-9 1-15,3-5 0 0,-3-3-16 0,3-7-3 16,3-3-1-16,-3-6 0 0,0-4 24 0,-3-4 5 16,3 1 0-16,0 0 1 0,-4 2-6 0,1 3-2 15,0 0 0-15,0 5 0 0,3 5-17 16,-6 9-4-16,3 5-1 0,-3 5 0 0,3 0-8 0,-3 10-2 15,-3 1 0-15,0 5 0 0,0 0-13 0,-3 5 0 16,-3 3 0-16,0 2-10 0,0 3 10 0,-3 3 12 16,3-3-2-16,-3 6-1 0,0-1-21 0,0 3-5 15,0-3-1-15,0 6 0 16,-3 2-100-16,0-2-20 0,0 5-4 0,0 3-755 16</inkml:trace>
  <inkml:trace contextRef="#ctx0" brushRef="#br0" timeOffset="84152.63">20549 6620 1789 0,'0'0'39'0,"0"0"8"0,0 0 1 0,9 0 4 0,-3 0-42 0,3-3-10 0,6 1 0 0,0-6 0 16,3 0 29-16,-1-6 4 0,7 1 1 0,3-3 0 16,-3-5-22-16,6 3-4 0,-1-3 0 0,4-1-8 15,-6 4 10-15,0 2-10 0,-1 3 8 0,1 0-8 31,-3 2-16-31,-3 3-8 0,-3 5-1 0,0 6-1 0,-4 2-62 0,-2 6-12 16,-3 5-2-16</inkml:trace>
  <inkml:trace contextRef="#ctx0" brushRef="#br0" timeOffset="84666.1">23427 7496 2278 0,'-3'-8'50'0,"3"-11"10"0,-6-7 3 0,3-9 1 0,3-7-51 0,-2-3-13 0,-4-3 0 0,6 1 0 15,0-6 45-15,0 3 7 0,0-6 0 0,-3 0 1 16,3-2-32-16,0 3-6 0,0-1-2 0,0 3 0 16,-3 0-13-16,3 3 9 0,-3 2-9 0,3-2 8 15,0 3-8-15,0-1 0 0,0-2 0 0,0 5 8 0,3 5-8 16,-3 0 0-16,0 3 0 0,0 0 0 16,0 8-29-16,0 0 1 0,0 0 1 15,0 8 0-15,0 0-18 0,-3-1-4 0,3 4-1 16,0 2 0-16,-3 3-38 0,3 0-7 0,-3 2-1 15,3 0-1-15,-6 6-90 0,6 5-17 0,0 0-4 16</inkml:trace>
  <inkml:trace contextRef="#ctx0" brushRef="#br0" timeOffset="84797.2">23285 6273 1335 0,'-3'14'29'0,"3"-14"7"0,-6 7 0 0,3 1 2 0,0 3-30 0,0-3-8 0,0-3 0 0,3 3 0 15,0 3 68-15,0-3 12 0,3 0 2 0,6 0 1 16,0-3-39-16,5 0-8 0,1-5-2 0,6-5 0 15,9-3-12-15,12-5-2 0,5-6-1 0,16-2-551 16,8-5-111-16</inkml:trace>
  <inkml:trace contextRef="#ctx0" brushRef="#br0" timeOffset="93632.81">14200 7657 1162 0,'-6'-8'25'0,"3"5"6"0,0-2 1 0,0 0 1 0,0 0-33 0,-3-1 0 0,3 4 0 0,-3-4 0 15,6 6 48-15,0-5 2 0,-3 2 1 0,3 3 0 0,0 0-27 0,0 0-4 16,3 8-2-16,-3 0 0 0,3 6-18 0,3 4 0 16,-3 9-11-16,3 4 11 0,0 6-12 15,3 6 12-15,0 7-12 0,0 3 12 0,3 2 0 0,-3 6 0 16,0 8 0-16,0 0 0 0,0 5 0 0,-4 5 0 16,-2 1 0-16,0 4 0 0,-3 4 0 0,-3-4 0 15,-2 1 0-15,-4 2 0 0,0 3 0 0,-3-2 0 16,0-6-12-16,0 0 12 0,-6 0 11 0,0 0 9 15,-3-3 1-15,7 0 1 0,-7-2 27 0,3 2 6 16,0-2 1-16,0-3 0 0,3 3-11 0,3-6-1 16,0 4-1-16,6-4 0 0,3-2-43 0,0-3 0 15,1 0 0-15,4-2 0 0,1-4 0 0,0-4 0 16,0 0 0-16,0-9 0 0,3 1 0 0,0-3 0 0,3-3 0 16,-3-2 0-16,0-6 0 0,3 1 0 0,-3-6 0 0,3-5 0 31,0-1-48-31,0-7-8 0,-3-3-1 0,0-5-677 0</inkml:trace>
  <inkml:trace contextRef="#ctx0" brushRef="#br0" timeOffset="95436.02">15453 8398 1191 0,'0'0'26'0,"-9"-3"6"0,0 1 0 0,3-4 2 0,-3 4-34 0,3-4 0 0,-2 1 0 0,8 5 0 0,0 0 51 0,0 0 3 16,0 0 1-16,11-5 0 0,4 2-37 0,3-2-7 15,6 0-2-15,3 5 0 16,3-3 15-16,2 0 4 0,7 3 0 0,-3-2 0 0,5 2-4 0,10 2-1 16,6-2 0-16,-1 3 0 0,1 0-5 0,-1-1-1 15,1 1 0-15,-1-3 0 0,7 0-4 0,-1 0-1 16,1 0 0-16,-7 2 0 0,-2-2-4 0,-3 0-8 15,-4 0 11-15,-2-2-11 0,0 2 20 0,-10 0-2 16,-2-3-1-16,0 1 0 0,-1 2-17 0,-5-3 0 16,-9-2-8-16,0 2-521 15,3 0-104-15</inkml:trace>
  <inkml:trace contextRef="#ctx0" brushRef="#br0" timeOffset="95638.39">16325 8197 1987 0,'0'0'44'0,"0"0"8"0,0 0 3 0,15-3 1 0,3 3-45 0,3 0-11 0,0 3 0 0,3-3 0 16,5 0 16-16,-5 0 2 0,6 0 0 0,0 2 0 16,8 4-18-16,-2-1 0 0,-9 0-8 0,6 1 8 15,-4 4 0-15,4 6 0 0,-6 0 0 0,-3 5 0 31,-6 0-44-31,-4 6-10 0,4 2-2 0,-12 3-795 0</inkml:trace>
  <inkml:trace contextRef="#ctx0" brushRef="#br0" timeOffset="96087.52">17373 10663 1724 0,'-24'-6'38'0,"18"4"8"0,0-4 2 0,0-1 0 0,3-4-39 0,-3-5-9 0,1-5 0 0,-1-3 0 15,3-5 18-15,0-5 2 0,-9-1 0 0,6-7 0 16,0-3 0-16,0-3 0 0,-6 1 0 0,3-6 0 16,0-3-10-16,0 1-2 0,0-4 0 0,0-1 0 15,-6-1 4-15,9-3 0 0,12 3 0 0,-6 3 0 16,-3-5-12-16,0 4-14 0,6 7 3 0,3 1 1 15,3 9 10-15,-6 0 12 0,-6 7-2 0,3 1-1 16,3 2-9-16,0 8-9 0,-9 3 9 0,0 3-13 16,3 4-2-16,0 6 0 0,-8 0 0 0,-4 6-542 15,-3-1-109-15</inkml:trace>
  <inkml:trace contextRef="#ctx0" brushRef="#br0" timeOffset="96252.96">16822 9726 1911 0,'-26'3'42'0,"26"-3"9"0,0 0 1 0,0 0 2 0,6 2-43 0,3-4-11 15,-1-1 0-15,7 0 0 0,6 1 40 0,-3-3 5 16,-3-3 2-16,6-3 0 0,3 0-27 0,2-2-6 16,-2 0-1-16,-3 2 0 0,3 1-13 0,0 4 9 15,-1-1-9-15,-5 1 8 16,-9 4-109-16,3 4-23 0,0 1-4 0</inkml:trace>
  <inkml:trace contextRef="#ctx0" brushRef="#br0" timeOffset="96982.55">16903 7390 1692 0,'0'-8'37'15,"3"-3"8"-15,0-7 2 0,0-9 0 0,-3-10-38 0,3-8-9 0,3-2 0 0,-3-4 0 0,-3-7 16 0,3-3 2 16,0-2 0-16,0 5 0 0,2 2-18 0,-5 8 8 15,-2 3-8-15,2 6 0 0,2 4 13 0,-2 1-4 16,-5 2-1-16,2 3 0 0,-3 3-8 0,3-1 12 16,-6 1-12-16,3-1 12 0,-6 6-12 0,6 0 12 15,0 0-12-15,-3 2 12 0,-6 3-20 0,6 1-4 16,6-4-1-16,-3 3 0 16,0 3-32-16,0-3-7 0,6 3 0 0,0 2-1 0</inkml:trace>
  <inkml:trace contextRef="#ctx0" brushRef="#br0" timeOffset="97215.76">16495 6628 1672 0,'0'0'48'0,"0"8"9"0,3-3-45 0,3 3-12 0,0-3 0 0,3-2 0 16,6 0 62-16,3-3 10 0,-1-3 3 0,7-5 0 16,3-3-14-16,6-2-2 0,2-3-1 0,7 0 0 15,-3-5-30-15,3-3-5 0,-4 3-2 0,-2-3 0 16,-6 3-21-16,-1 3 0 0,4 2 0 0,-3 0 0 31,-3 0-48-31,-6 8-10 0,-1 3-2 0,1 2-1 16,9 3-11-16,-15 3-1 0,-9 5-1 0,3 5 0 0,6 0 41 0,-3 11 8 0,-9 3 1 0,0 2 1 15,2 2 10-15,1 4 1 0,3 5 1 0</inkml:trace>
  <inkml:trace contextRef="#ctx0" brushRef="#br0" timeOffset="104503.24">4035 1318 2026 0,'0'0'44'0,"0"0"10"0,0 0 2 0,6-6 1 0,0 4-45 0,-6 2-12 0,6 0 0 0,6 2 0 16,-3 4 56-16,0-1 8 0,-3 3 3 0,3 5 0 15,0 6-39-15,-4-1-8 0,-2 3-2 0,0 6 0 16,0 5-7-16,-3-6-2 0,-3 6 0 0,0-6 0 16,3 6-9-16,-3-6 10 0,-2 1-10 0,2-6 10 15,0 3-10-15,-3-8 0 0,3 2 9 0,0-5-9 16,0-2 8-16,0 0-8 0,3-1 8 0,0-5-8 16,0-5 0-16,0 0-12 0,0 0 2 0,0-5 0 15,3-8-6-15,3 0 0 0,-3 0-1 0,0-6 0 16,0-2 17-16,3-11-8 0,-1 6 8 0,1-6 0 15,0-5 0-15,3 8 0 0,0-3 12 0,3-2-3 16,0 10-9-16,0 3 0 0,0 2 0 0,3 6 0 16,-3 0 20-16,3 2-2 0,-1 8 0 0,-2-2 0 0,3 2 4 15,-3 3 1-15,0 3 0 0,3 5 0 0,0 3-2 16,-3-6 0-16,0 8 0 0,-3 0 0 0,-1-5-9 0,1 11-1 16,0-3-1-16,-3 0 0 0,0-1-2 15,0 4-8-15,-3-1 12 0,0 1-4 0,-3 2-8 0,0-5 10 16,0 0-10-16,-3 0 10 0,0-3 9 0,0 0 1 15,3-2 1-15,-3-3 0 0,0-3-30 0,3-5-7 16,0 0 0-16,0 0-1 0,0 0-3 0,0 0 0 16,0 0 0-16,0-5 0 15,0-3-16-15,3-5-4 0,0-1-1 0,6-4 0 16,0-6-9-16,3-2-2 0,3-4 0 0,0 4 0 16,0-6-18-16,2 6-4 0,1-1-1 0,0 1 0 15,0 7 29-15,-3 1 6 0,0 5 0 0,-3-1 1 0,3 1 28 0,0 5 11 0,-4 3-8 0,1-3 8 16,0 8 17-16,3-5 9 0,-6 5 2 0,0 0 0 15,0 5 21-15,-3-2 5 0,0 2 1 0,0 3 0 16,-3 2 1-16,0-2 0 0,0 6 0 0,-3-1 0 16,-3 0-12-16,3 6-3 0,-3-6 0 0,3 13 0 15,-3-7-15-15,3 2-3 0,0 0-1 0,0-2 0 16,0-1-14-16,3 1-8 0,0 2 10 0,0-3-10 16,0-4 0-16,0-1-8 0,0 0-1 0,0-5 0 15,0 3-122 1,3-6-24-16,-6-5-5 0</inkml:trace>
  <inkml:trace contextRef="#ctx0" brushRef="#br0" timeOffset="105186.9">5190 1244 2348 0,'0'0'67'0,"0"0"13"0,0 0-64 16,0 0-16-16,0 0 0 0,0 0 0 0,-6-3 68 0,3 0 9 16,0-2 3-16,0 5 0 0,-3-5-28 0,3 2-6 0,3 3-1 0,-3 0 0 15,-3-5-36-15,0 5-9 0,0 0 0 0,-3 0 0 16,-2 0-12-16,-1 5-4 0,-3-2 0 0,-3 7-1 16,0 3-5-16,-6-5-1 0,0 11 0 15,4-1 0-15,-1-4 14 0,0 7 9 0,3 0-12 0,3-2 12 16,3 4-11-16,0-1 11 0,6-1-10 15,3 3 10-15,3-6-12 0,6 3 12 0,3-2-13 0,6-1 5 16,0-5-3-16,3 1 0 0,0-1 0 0,3-10 0 31,-1 2-14-31,1-5-3 0,0-8-1 0,0 3 0 0,0-3 4 0,0-6 1 0,-4 1 0 0,1-5 0 16,0-1 1-16,-3-2 1 0,-3-3 0 0,0 3 0 16,-6-5 14-16,3 2 8 0,-3 3-10 0,-6-3 10 15,-3-3 0-15,0 6 0 0,0 3 13 0,0 2-4 16,-6 3 15-16,0 2 4 0,0 3 0 0,0 3 0 15,0-1 0-15,0 6 0 0,0 6 0 0,3-6 0 16,0 5-15-16,3 3-2 0,-3-3-1 0,6 8 0 16,0 1-10-16,3-6 0 0,3 5 0 0,3 0 0 15,0 0-11-15,3 1 11 0,0-4-8 0,3 3 8 16,-3 1 0-16,6-9-10 0,0 3 10 0,-1 0 0 0,-2-3 0 16,0-5 0-16,-3 5 0 0,6-5 0 15,-6-5-15-15,3 0 4 0,-6 2 1 0,0-7 0 0,3 2 34 16,-4 0 6-16,1-3 2 0,-3 3 0 0,3-5-20 0,-3 0-4 15,0 2-8-15,0-2 12 0,-3 5-12 0,6-5 0 16,-6 5 8-16,3 2-8 0,-3 1 10 0,-3 5-1 16,9-2 0-16,0 2 0 0,3 0 3 0,-3 2 0 15,3 3 0-15,-1 3 0 0,4 3-12 0,0 2 8 16,3-5-8-16,0 5 8 0,0 6-8 0,3-6 0 16,-1 6 0-16,1 2 0 0,0 0 0 0,0 3 0 0,0 2 0 15,0-5 0-15,-6 3 0 0,5-3 0 0,-2-2 0 0,0-1 0 16,-6 4 0-16,0-4 0 0,0-5 0 0,-3-5 0 15,0 3 0-15,-3-3 12 0,-3-3-12 0,3-2 12 32,-6-3-58-32,0 0-11 0,0 0-3 0,3-8-1049 0</inkml:trace>
  <inkml:trace contextRef="#ctx0" brushRef="#br0" timeOffset="105353.24">5851 1207 2512 0,'-3'5'56'0,"0"8"11"0,-9 0 2 0,-3 6 1 0,-6 2-56 0,-3 5-14 0,-2 1 0 0,-4 5 0 16,-3-1 108-16,0 9 18 0,1-6 4 0,-1 3 1 15,6-5-91-15,0 3-17 0,6-4-4 0,4-4-1363 16</inkml:trace>
  <inkml:trace contextRef="#ctx0" brushRef="#br0" timeOffset="108338.99">4598 2074 1702 0,'0'0'37'0,"-6"-5"8"0,6-3 2 0,-3 3 1 0,3-3-38 0,-6 3-10 0,6 5 0 0,0-6 0 16,0 6 88-16,0 0 16 0,0 0 4 0,0 0 0 0,0 0-68 0,3 11-14 15,0-3-2-15,0 5-1 0,-3 6-12 0,3 2-3 16,-3 3 0-16,0-3 0 0,0 3 6 0,0 2 1 16,0 0 0-16,3 1 0 0,-3-1-15 0,0-2 0 15,3 3 0-15,0-6 0 0,0 0 0 0,0-5 0 16,0 0 0-16,0-6 0 0,2-2 0 0,-2-2 0 16,3-6 0-16,0 0 0 0,0-6 0 0,0-7 0 15,0-8 0-15,0 2 0 0,3 1 0 0,-3-3 0 16,3-3 0-16,3 3 0 0,-3-6 0 0,6 3 0 15,-3 3 0-15,2 8 0 0,-5-6 0 0,6 6-8 16,-3 3-1-16,3 2 0 0,-6 2 9 0,3 4 11 16,-3 2-3-16,3 2 0 0,3-2-8 0,-6 3 0 0,2 5 0 15,-2 5 0-15,3-7 15 0,3 7 1 0,-3-5 0 16,0 5 0-16,0 0-4 0,6-2-1 0,-3 2 0 16,0-2 0-16,2 2-3 0,-2-3 0 0,3-2 0 15,-3 3 0-15,3-3 8 0,-3-3 0 0,0-2 1 0,3-3 0 16,-4 0 6-16,1-3 1 0,0 3 0 0,0-8 0 15,-3-2 4-15,-3 2 0 0,0-6 1 0,0 1 0 16,-6-3 13-16,0 0 2 0,-3 3 1 0,-3-5 0 16,-3-3-13-16,-3 2-4 0,-3-5 0 0,-3 3 0 15,-3 0-28-15,0-3 0 0,3 6-13 0,1 2-842 16,2-6-168-16</inkml:trace>
  <inkml:trace contextRef="#ctx0" brushRef="#br0" timeOffset="110794.86">7431 1630 1552 0,'0'0'44'0,"0"0"10"0,6-8-43 0,3 3-11 0,0-6 0 0,3 3 0 16,0-5 82-16,3-6 14 0,3 3 4 0,3-2 0 15,-4-9-37-15,4 4-7 0,0-4-2 0,0 1 0 16,0-1-30-16,-3 1-5 0,2-1-2 0,-2 1 0 16,0-6-1-16,-3-2-1 0,-6 2 0 0,3 0 0 15,-3 1-1-15,-6-1 0 0,0-3 0 0,-3 9 0 16,0 2 6-16,-3 3 2 0,0 8 0 0,-3-1 0 15,0 1-12-15,3 5-2 0,-3 3-8 0,0 5 12 16,0-5-12-16,-3 10 8 0,3 0-8 0,-3 3 0 16,-3 11 0-16,3-6 0 0,1 3 0 0,2 2 0 15,-3 6 0-15,0 3 0 0,3-1 0 0,0 1 0 16,6 4 0-16,0-2 0 0,-3 1 0 0,3-4 0 0,0 0 0 16,0 4 0-16,0-7 0 0,-3 9 0 0,6-11 0 15,0 6 0-15,3-9 0 0,-3 3 0 0,0 3 0 16,6-11 0-16,0 6 0 0,2-3 0 0,1-3-16 0,3 0 1 15,0-2 0-15,6-3-664 16,0-3-133-16</inkml:trace>
  <inkml:trace contextRef="#ctx0" brushRef="#br0" timeOffset="111697.42">8140 1212 1893 0,'0'0'41'0,"-6"-5"9"0,-6-1 2 0,3 4 2 0,9 2-43 0,-9 0-11 0,-6 0 0 0,0 0 0 16,0 0 62-16,4 2 10 0,-4 4 3 0,0-1 0 15,3 8-35-15,-3-5-6 0,0 5-2 0,0 6 0 16,0-6-20-16,0 5-12 0,4 4 12 0,-1-4-12 16,0 1 0-16,3 7 0 0,3 1 0 0,0-1 0 15,3-7 0-15,0 2 0 0,6 0 0 0,0-3 0 16,0 1 0-16,3-6 0 0,3 0 0 0,0-5 0 16,3 3 0-16,-1-3 0 0,1-8 0 0,0 0 0 15,0 0 14-15,3-8-4 0,-3 3-1 0,3-3 0 16,0-6 2-16,3-1 0 0,-1-1 0 0,-2-3 0 15,0-2-11-15,0-5 0 0,-3 2 0 0,0-3 0 16,-3-4-31-16,-3 9 2 0,-3-4 0 16,-3-1 0-16,0 9-22 0,-3-3-4 0,-9 5-1 15,0 3 0-15,0 5 35 0,-3 0 6 0,-6 3 2 0,1 5 0 16,-4 0 13-16,0 5 0 0,3-3 9 0,3 9-9 16,-3-3 8-16,6 3-8 0,1-1 0 0,5 6 0 15,3-3 11-15,0 0-11 0,6 1 12 0,3-1-12 16,6-5 0-16,0 5 0 0,0-2 0 0,8-3 0 0,1-3 16 15,6 3-3-15,0-8-1 0,0 0 0 0,5 0-3 16,-2-8-1-16,3 3 0 0,-3-3 0 0,-3 2 0 0,-1-2 0 16,4-2 0-16,-3 2 0 0,-3 3 3 0,-3-3 0 15,0-3 0-15,-1 8 0 0,-2-2 11 0,-3-3 2 16,0 3 1-16,-3 5 0 0,0-5-5 0,0 2-2 16,-3 3 0-16,-6 0 0 0,0 0-5 0,0 0-1 15,0 0 0-15,0 0 0 0,0 0 0 0,0 0-1 0,0 0 0 16,0 0 0-16,0 0 1 0,-3-5 0 0,3-3 0 0,-3 2 0 15,0 1-4-15,0 0 0 0,0 2 0 0,0-2 0 16,3 5-8-16,-3-5 0 0,-6 2 0 0,3 3 0 16,0-5 0-16,-3 5 8 0,-3 0-8 0,0 5 0 15,-2-2 0-15,-4 2-17 0,0 6 2 0,-3-4 1 16,6 7 14-16,0-6 0 0,3 2 12 0,-3 3-12 16,7 1-19-1,2-6-10-15,3 5-3 0,3-5 0 0,3 2 32 0,3 4 0 0,-1-9 0 0,10 3 0 16,0-3-11-16,-3-2 11 0,6 2-12 0,0-5 12 15,0 0-18-15,3-8 3 0,-4 8 1 0,1-10 0 16,-3 2-5-16,3 0-1 0,-3 2 0 0,-3-4 0 16,3 2 20-16,-6 0 9 0,3-5-1 0,-6 7 0 15,-1-2 2-15,-2-2 0 0,-3 10 0 0,0 0 0 16,0 0 12-16,-3-3 2 0,3 3 1 0,0 0 0 16,0 0 3-16,0 0 1 0,-3 8 0 0,1 0 0 0,-1 3-29 15,3 2-13-15,0 0 1 0,3 0 0 0,-1 3 3 16,4 8 1-16,0-3 0 0,3 6 0 0,-3 2 8 0,6 0 0 15,-3 8 0-15,-3-5-8 0,6 2 8 0,-3 0 0 16,0-2 0-16,0 5 0 0,-3-2 0 0,0 2 0 16,3 2 0-16,-3-7 0 0,-3 8 0 0,-1-8 0 15,-4 2 0-15,2-2 0 0,0-3 0 0,-3 0 0 16,-6-3 0-16,-6 1 8 0,0-9-8 0,-3 4 0 16,-3-4 0-16,0-2 0 0,-2-5 0 0,2-4 0 15,-3-1-8-15,0-4 8 0,0-2-9 0,0-2 9 16,4-4-10-16,-1-4 10 0,3-3 0 0,3-3 0 0,3-3 8 15,6-2-8-15,3 3 27 0,3-14-2 0,6 3 0 16,3-3 0-16,9-5-5 0,3 3-2 0,3 2 0 0,5-3 0 16,7 4-18-16,6-9 0 0,5 8-11 0,4-7-745 15,3 1-150-15</inkml:trace>
  <inkml:trace contextRef="#ctx0" brushRef="#br0" timeOffset="112266.66">9143 1095 2149 0,'0'0'47'0,"0"0"9"0,0 0 3 0,0 0 2 0,0 0-49 0,0 0-12 16,0 0 0-16,0 0 0 0,0 0 65 0,0 0 11 15,0 0 1-15,6 6 1 0,0 7-59 0,-3 0-19 16,0 0 10-16,3 6-10 0,-3 2 0 0,-3 0 8 16,3 6-8-16,-3-1 0 0,3 3 8 0,0-2-8 15,-6 4 0-15,3 4 8 0,-3 5-8 0,3-6 0 16,-3 3 9-16,-3-3-9 0,3-2 0 0,0 0-8 16,-3-6 0-16,3-5 0 0,-3-2 0 0,3 0 0 15,-3-6 0-15,3-5 0 0,0 2 8 0,3-10 0 16,0 0 0-16,0 0-8 0,0-5 16 0,-3-3 4 0,0-5 1 15,3-6 0-15,3-5 3 0,0 3 1 0,3-13 0 0,0-6 0 16,0 3-27-16,0-10-6 0,3 4 0 16,-3-4-1-16,0 2 17 0,3-3 0 0,-3 3 0 0,-3 0 0 15,-1 0 18-15,1 5 7 0,0 3 2 0,0 8 0 16,-3 3 16-16,0 7 3 0,0-2 1 0,0 3 0 16,3 4-16-16,-3 1-3 0,3 8-1 0,0-3 0 15,3-5-27-15,0 7 0 0,3 6 0 0,0-5 0 16,3 2 0-16,0 6-11 0,6 2 11 0,0 1-12 15,-3-4 4-15,2 9 0 0,4 2 0 0,-3-5 0 16,0 5 8-16,-3 1 0 0,3 4 0 0,0 1 0 16,-4-4 0-16,-2 4 0 0,0-1 0 0,-3 1-8 15,0 2 8-15,-6-2-12 0,0-6 12 0,-6 8-12 16,0-10 2-16,0 5 0 0,-6-3 0 0,-3 5 0 16,0-4 10-16,-3-1 0 0,-2-5 0 0,-1 5 0 15,-3-3 0-15,0 4 0 0,0-6 0 0,0 2-8 16,1-2-85-16,2 5-17 0,3-7-3 0,0 2-968 15</inkml:trace>
  <inkml:trace contextRef="#ctx0" brushRef="#br0" timeOffset="112559.05">9920 939 2491 0,'-12'-13'55'0,"12"13"11"0,0 0 2 0,0 0 2 0,0 0-56 0,-6-8-14 0,-6 8 0 0,3 0 0 16,0-5 44-16,0 5 5 0,-3 5 2 0,3-5 0 16,-3 8-25-16,4 0-5 0,-4 5-1 15,0 3 0-15,-3 5-20 0,0-2 0 0,3 2 0 0,-3 5 0 16,0 6 0-16,3-5 0 0,3 4 0 0,-2 1 0 16,2-5 0-16,-3 7-10 0,3-2 10 0,3-1-13 15,-3-4 13-15,9 5 0 0,0 2 0 0,0-2 0 16,0-3-28-1,6 0-4-15,0-3 0 0,3 1 0 0,0-6 10 0,3 3 2 0,2-8 0 0,1 2 0 16,3-7-29-16,3-3-6 16,0-3-1-16,3 3-660 0,2-8-132 0</inkml:trace>
  <inkml:trace contextRef="#ctx0" brushRef="#br0" timeOffset="112846.75">9920 1270 2239 0,'0'0'49'0,"0"0"11"0,0 0 1 0,6 0 2 0,3 0-51 0,0 0-12 16,0-5 0-16,5 5 0 0,1 0 35 0,3 0 4 16,-3 0 1-16,6 5 0 0,-3-5-25 0,3 0-5 15,-4 8-1-15,1-8 0 0,0 5-9 0,0-5 0 16,-3 8 0-16,0-3 0 0,3-2 0 0,-6 2 0 15,-1 1 9-15,-2 2-9 0,0-3 12 0,-6-2-1 0,-3-3-1 16,0 10 0-16,-3-5 12 0,-3 3 2 0,-6 0 1 0,1 0 0 16,-4 3-1-16,0 2 0 0,-3-8 0 0,0 3 0 15,-6 0-14-15,9 5-10 0,-3 1 12 0,1-4-12 32,2-2-83-32,6 3-23 0,0-3-5 0,3 0-609 0,3-3-123 0</inkml:trace>
  <inkml:trace contextRef="#ctx0" brushRef="#br0" timeOffset="113057.66">10408 1212 1929 0,'15'-5'42'0,"-15"5"9"0,0 0 1 0,0 0 4 16,0 0-45-16,0 0-11 0,-3-6 0 0,3 6 0 0,-9-2 100 0,3 4 17 16,-3 4 4-16,0-1 1 0,-3-3-49 0,0 9-9 15,0-3-3-15,0 3 0 0,4 2-25 0,-4 0-6 16,3 0-1-16,3 0 0 0,0 1-11 0,3-1-2 15,0 3-1-15,3 0 0 0,0-6-15 0,3 6 8 16,3-8-8-16,0 5 0 0,3 1 0 0,3-1 0 16,-4-3 0-16,4-2-819 15,6 0-157-15</inkml:trace>
  <inkml:trace contextRef="#ctx0" brushRef="#br0" timeOffset="113327.29">10694 1410 1754 0,'-24'0'49'0,"24"0"12"0,9 6-49 0,0-1-12 0,-3 3 0 0,-3-3 0 15,0 3 124-15,-3-3 23 0,3 1 4 0,-3 2 1 16,0-1-47-16,0 4-9 0,0-3-1 0,-3-3-1 16,3 3-58-16,3 5-12 0,-3-7-3 0,3-1 0 15,-3 6-13-15,3-6-8 0,0 3 8 0,2 2-796 16,-2-7-160-16</inkml:trace>
  <inkml:trace contextRef="#ctx0" brushRef="#br0" timeOffset="113532.51">11167 1524 2307 0,'36'-5'51'0,"-36"5"10"0,0 0 3 0,0 0 0 0,12-6-51 0,2 6-13 15,-2-8 0-15,-12 8 0 0,15 0 0 0,0-5 8 16,3 5-8-16,0-5 0 15,3 5-51-15,-3 5-16 0,2-5-3 0,1 0-1 16,0 0-101-16,0 0-20 0,-3 0-4 0</inkml:trace>
  <inkml:trace contextRef="#ctx0" brushRef="#br0" timeOffset="113655.79">11593 1500 1597 0,'0'0'45'0,"0"0"11"0,0 0-45 0,6 5-11 0,-1-5 0 0,-2 0 0 16,3 0 96-16,3 0 16 0,0 0 4 0,0 3 1 15,6-3-40-15,0 0-8 0,0 0-1 0,3-3-690 16,3 3-138-16</inkml:trace>
  <inkml:trace contextRef="#ctx0" brushRef="#br0" timeOffset="113978.49">12066 1122 2329 0,'6'-13'51'0,"-6"13"10"0,-3-8 3 0,3 8 2 0,0 0-53 0,0 0-13 15,0 0 0-15,0 0 0 0,0 0 39 0,9 0 5 16,3 0 0-16,0 2 1 0,-1 4-17 0,4-1-3 16,3 3-1-16,0-3 0 0,0 8-24 0,0-7 0 15,3 4 0-15,-3 1 0 0,2 2 0 0,-5 0 0 16,-3 1 0-16,-3-1 0 0,0 0 0 0,0-5 0 15,-9 5 0-15,0-2 0 0,-3 2 0 0,-3-8 0 16,-3 8 0-16,-3-5 8 0,-3 0 6 0,0 3 1 16,1-3 0-16,-4-3 0 0,0 3-15 0,3 0 8 0,0-3-8 15,3 1 0 1,-3 2-79-16,3-3-21 0,6 0-5 0</inkml:trace>
  <inkml:trace contextRef="#ctx0" brushRef="#br0" timeOffset="114178.61">12355 1117 2055 0,'23'-3'45'0,"-14"-2"10"0,-9 5 1 15,0 0 2-15,0 0-46 0,0 0-12 0,0 0 0 0,0 0 0 16,0 0 65-16,0 0 11 0,-6 5 3 0,0 3 0 16,0 0-40-16,-2 2-8 0,2-2-2 0,0 3 0 15,0 5-18-15,-3-3-11 0,6 6 12 0,0-6-12 16,-3 0 9-16,3 5-9 0,0-4 0 0,3-1 9 15,3 5-9-15,0-10 0 0,3 6 0 0,0-1 0 0,6-3 0 0,0 1-12 16,-1-6 0-16,4 3 1 16,3-2-121-16,0-1-24 0,6 0-4 0</inkml:trace>
  <inkml:trace contextRef="#ctx0" brushRef="#br0" timeOffset="116988.17">12554 1318 1310 0,'-12'0'37'0,"6"0"8"0,-3 0-36 0,3 5-9 0,3-5 0 0,0 0 0 16,0 0 52-16,0 3 9 0,3 2 2 0,-3-5 0 16,0 5 5-16,3-2 2 0,-3 2 0 0,0 0 0 15,0 3-39-15,3-2-8 0,-2-1-2 0,-4 3 0 16,3-3 4-16,-3-2 1 0,0 2 0 0,0 0 0 15,0 3-8-15,0-2-2 0,0 2 0 0,3-1 0 16,0-1-8-16,3-1-8 0,-3 0 12 0,0 3-12 16,3-8 8-16,0 0-8 0,3 3 0 0,0 0 0 15,3-3 0-15,-3 2 0 0,3 4 0 0,3-6 0 16,0 0-8-16,0 0 8 0,2 2-13 0,-2-2 5 16,3 3 53-16,0-1 11 0,3 4 3 0,0-6 0 15,3 5-100-15,0 3-20 0,-6-3-4 0,3-2-1 0,-1 7 51 16,1-2 15-16,-3-2 0 0,0-1 0 0,0 3-8 0,-3 0 8 15,0 0 0-15,-3 2 0 0,-3-7 0 0,-3-3 0 16,0 0 8-16,0 0-8 0,-3 5 27 0,3-5 0 16,-9 6 0-16,-3-1 0 0,-3-2-3 0,0 2 0 15,-6-5 0-15,1 0 0 0,-1 5-24 0,-3-5 0 16,0 0 0-16,3 0-630 16,0 0-124-16</inkml:trace>
  <inkml:trace contextRef="#ctx0" brushRef="#br0" timeOffset="117113.65">12587 1371 1436 0,'-9'-3'32'0,"6"0"6"0,9 1 2 0,0 2 0 0,6-8-32 0,0 2-8 0,2 1 0 0,4 0 0 15,3 2 0-15</inkml:trace>
  <inkml:trace contextRef="#ctx0" brushRef="#br0" timeOffset="118212.73">13054 894 867 0,'6'-2'19'0,"3"2"4"0,-9 0 1 0,0 0 0 0,0 0-24 0,0 0 0 0,0 0 0 0,0 0 0 16,0 0 92-16,0 0 12 0,0 0 4 0,0 0 0 16,0 0-56-16,-3 8-10 0,3-8-2 0,0 0-1 15,0 0-11-15,0 0-3 0,0 0 0 0,-6 13 0 16,6-13-2-16,0 0-1 0,0 0 0 0,0 0 0 15,-6 5 13-15,6 3 2 0,-3 5 1 0,3-13 0 16,0 0 8-16,0 0 2 0,0 0 0 0,3-5 0 16,-3 2-1-16,3 3 0 0,0-5 0 0,-3 5 0 15,0 0-9-15,0 0-2 0,0-8 0 0,3 8 0 16,0-5-8-16,-3 5-1 0,0 0-1 0,0 0 0 16,0 0 10-16,0 0 1 0,0 0 1 0,0 0 0 15,0 0-14-15,0 0-2 0,0 0-1 0,0 0 0 16,0 0-7-16,0 0-2 0,0 0 0 0,0 0 0 0,0 0 0 15,0 0 0-15,0 0 0 0,0 0 0 0,0 0-4 0,0 0 0 16,0 0-8-16,3 13 12 0,0 0-12 0,0 1 11 16,3-4-11-16,-3 3 10 0,-3 1-10 0,0-1 0 15,3 0 0-15,0 0 0 0,-3 6 0 0,3-6 0 16,0 3 0-16,3 2 0 0,0 1 0 0,-3-6 0 16,0 3 0-16,3 0 0 0,0-3 0 0,-6 3 0 15,2 3 0-15,1-6 0 0,-3 0 0 0,-3 5 0 16,1-4 0-16,-1-1 0 0,0 0 0 0,-3 0 0 15,6 6 0-15,0-11 0 0,-6 2 0 0,3 1 0 16,0 0 0-16,3 2 0 0,0 0 0 0,0 0 0 16,3 1 9-16,0-7-9 0,-3 4-8 0,3-6-7 0,-3 3-1 15,3-2 0 1,3-4-88-16,0 6-17 0,-6-3-4 0</inkml:trace>
  <inkml:trace contextRef="#ctx0" brushRef="#br0" timeOffset="118935.66">13498 1283 1687 0,'0'0'48'0,"0"-5"10"0,-3-3-46 0,3 3-12 15,-3-1 0-15,3 6 0 0,0-5 63 0,-3 2 10 16,3-4 3-16,0 7 0 0,0-6 27 0,0 6 5 16,0 0 2-16,0 0 0 0,0 0-61 0,0 0-12 0,0 0-2 15,0 0-1-15,0 0-8 0,0 0-2 16,0 0 0-16,0 0 0 0,0 6-16 0,0 1-8 16,3 7 0-16,-3-6 8 0,0 2-8 0,0 3 8 0,0 1-8 0,0-1 8 15,0 0-8-15,0 3 0 0,0 0 0 0,0-3-11 16,3 0 11-16,-3 1 0 0,0-1 0 0,0-5 0 15,0-8-13-15,0 10 2 0,0-10 1 0,0 0 0 16,0 0-12-16,0 0-2 0,0 0-1 0,6 8 0 16,-6-8-2-1,11 0 0-15,-2 0 0 0,0 0 0 0,3-10-3 0,-3 2-1 16,3 0 0-16,0-3 0 0,0 3 18 0,0-5 3 0,0 5 1 0,0-2 0 16,0 2 9-16,-1 0 0 0,-2 2 0 0,3-2 0 15,-6 6 12-15,6-1 5 0,-3 3 1 0,0-5 0 16,0 10 3-16,0-5 1 0,0 0 0 0,0 3 0 15,-9-3-8-15,12 5-2 0,-3 3 0 0,-1 3 0 0,1-6-12 16,0 3 8-16,0-3-8 0,0 8 0 0,0-5 8 0,0 0-8 16,0 3 0-16,0-3 0 0,-3-3 0 0,3 3 0 15,0 0 0-15,0-3 0 0,-3 1 8 0,3-1-8 16,-4-3 0-16,4 4 9 0,-9-6-1 0,9 0-8 16,0 0 12-16,-3-6-4 0,0 4 4 0,0-3 0 15,-3-6 0-15,0 0 0 0,3 6-2 0,-3-8 0 16,0-6 0-16,-6 6 0 0,3-8 0 0,-3 2 0 15,-3 1 0-15,0-3 0 0,0 2-10 0,0-2 0 16,-3 2 9-16,3 1-9 0,-3-3 0 0,6 2 0 0,-6 1-10 16,7 2 10-1,-1 5-94-15,0 3-12 0,3-5-2 0</inkml:trace>
  <inkml:trace contextRef="#ctx0" brushRef="#br0" timeOffset="119247.13">14042 815 2362 0,'33'-13'67'0,"-33"13"15"16,-9-6-66-16,0 4-16 0,3 2 0 0,0-6 0 0,6 6 0 0,0 0 0 15,0 0 8-15,0 0-8 0,6 8 13 0,3 3-1 16,0 5 0-16,3-3 0 15,0 6-12-15,0 4 0 0,3 4 0 0,0 2 0 0,-1 0-8 0,1-2 8 16,0 7 0-16,0-2 0 0,0-1 0 0,-3-1 0 16,0-1 0-16,-3 0 0 0,0-3 0 0,-3 6 0 15,-3-8 0-15,0 10 0 0,-6 1 0 0,0-4 8 16,-6 1-8-16,-3 0 0 0,-6-3 13 0,-3 0-3 16,-9-3-1-16,-2 1 0 0,-4-1-19 0,-6-4-4 15,-2-4-1-15,2 3-1021 16</inkml:trace>
  <inkml:trace contextRef="#ctx0" brushRef="#br0" timeOffset="123314.97">4321 2712 1436 0,'0'0'32'0,"0"0"6"0,0 0 2 0,0 0 0 0,0 0-32 0,0 0-8 0,0 0 0 0,0 0 0 15,0 0 67-15,0 0 12 0,0 0 2 0,0 0 1 16,0 0-22-16,0 0-5 0,0 0-1 0,0 0 0 16,6 3-33-16,6 2-6 0,-3-5-2 0,6 5 0 15,2 3 8-15,1-3 2 0,6-5 0 0,3 8 0 16,6 0-7-16,2 0 0 0,7-5-1 0,6 2 0 16,2-2 5-16,4-1 2 0,-4 4 0 0,10-4 0 15,-1-2 4-15,-2 0 1 0,0-2 0 0,-4-1 0 16,-2 0 7-16,-1-2 2 0,1 3 0 0,-3-4 0 15,-4 4 1-15,1-6 1 0,-3 2 0 0,-7-2 0 16,1 3-19-16,-6 5-4 0,-6-5-1 0,-4 0 0 16,-2 2 14-16,-3 3 4 0,-3 0 0 0,-6 5-823 15,0-2-164-15</inkml:trace>
  <inkml:trace contextRef="#ctx0" brushRef="#br0" timeOffset="126230.4">14575 1278 2300 0,'0'0'51'0,"0"0"10"0,0 0 3 0,0 0 0 0,6 0-52 0,-6 0-12 15,0 0 0-15,12 0 0 0,-3 0 19 0,3 0 1 16,0 0 0-16,0 5 0 0,2-2-20 0,1 2 0 15,3 0 0-15,3 3 0 0,0-8 12 0,3 6-2 16,0-4 0-16,5 4 0 0,4-6-10 0,0 0 10 16,0 0-10-16,-1 0 10 0,1 0-20 0,-3 0-4 15,0-6-1-15,-1 4 0 16,-2 2-100-16,0-6-20 0,-6 1-4 0,-3 2-775 0</inkml:trace>
  <inkml:trace contextRef="#ctx0" brushRef="#br0" timeOffset="126395.56">14489 1759 2415 0,'0'0'53'0,"-6"0"11"0,6-5 3 0,0 5 1 0,0 0-55 0,0 0-13 0,9-5 0 0,9 2 0 16,2-2 64-16,4 0 9 0,6-1 3 0,6 4 0 15,-4-6-39-15,10 3-7 0,3-1-2 0,5-2 0 0,4 3-28 16,0-3 0-16,2 3 0 0,-2-3-1240 15</inkml:trace>
  <inkml:trace contextRef="#ctx0" brushRef="#br0" timeOffset="131215.7">16441 873 1368 0,'0'0'30'0,"6"-8"6"0,3 3 2 0,0 0 0 0,0-1-30 0,0 4-8 0,3-9 0 0,0 3 0 0,0 3 96 0,0-3 17 16,0 3 4-16,0 2 1 0,-4-2-33 0,-2 5-6 16,3-8-2-16,0 8 0 0,0-6-13 0,-6 6-2 15,-3 0-1-15,0 0 0 0,0 0-10 0,0 0-3 16,0 0 0-16,0 0 0 0,0 0-15 0,0 0-3 15,-9 6-1-15,0-6 0 0,-6 8-12 0,1-3-2 16,-4 3-1-16,-3-3 0 0,-3 8-14 0,-3-5 0 16,-5 0 0-16,-4 8-10 0,0-3 10 0,-3 1 14 15,1-1-3-15,-1 0-1 0,3 0-2 0,4 1 0 0,2-6 0 16,6 5 0-16,3 5 10 0,3-5 2 0,0 1 0 0,9-1 0 16,1-5-8-16,2 2-2 0,0-2 0 0,6 0 0 15,0-2-10-15,6-1 10 0,0 0-10 0,5-2 10 16,4 2-10-16,3 0 12 0,0-10-12 0,6 5 12 15,3 0-12-15,-1 0 0 0,7 0 0 0,0 0 0 16,3 0 0-16,-1 0 0 0,-2 0 0 0,0 5 0 16,-3-2 0-16,-1 2 0 0,-5 1 0 0,0 2 0 15,-3-3 0-15,0 3 0 0,-3 0 0 0,-7 2 0 16,-5-4 0-16,0 4 0 0,-6 1 0 0,-6 2 0 16,-6 0 0-16,1 6 0 0,-7-6 0 0,-3 6 0 15,-3-6 0-15,-6 8 0 0,-2-3 0 0,-4 4 0 16,-6-4 0-16,0 1 0 0,1 2-11 0,-4 5 11 15,3 1 0-15,1-6 0 0,2 3 0 0,3 2 0 16,1-5 0-16,2 3 0 0,0-3 0 0,6-2 0 16,7-1 0-16,5 1 0 0,-3 2 8 0,6-8-8 15,6-5 0-15,3 3 0 0,3 2 0 0,3-5 0 0,6 0 0 16,3 3 0-16,6-11 0 0,3 2 8 0,2 1-8 16,4-3 12-16,3 2-4 0,0-4 0 0,2 2-8 0,7-5 0 15,6 5 0-15,-1 0 0 0,7-6 0 0,0 6 0 16,-1 0 0-16,-2 0-8 0,-1-5 17 0,4 5 4 15,3 0 1-15,-7 0 0 0,-5-3-14 0,3 3 9 16,2 0-9-16,-5 0 8 0,-6 0 4 0,-7 0 1 16,-5 0 0-16,-3 3 0 0,-3-3-13 0,-3 5 0 0,-15-5 0 15,3 0 0 1,3 0-51-16,-6 0-16 0,-9 6-3 0,-3 1-1 0</inkml:trace>
  <inkml:trace contextRef="#ctx0" brushRef="#br0" timeOffset="132630.21">16141 1929 1360 0,'0'-5'30'0,"0"-3"6"0,0 2 2 0,0 1 0 0,-3 5-30 0,3 0-8 0,0-8 0 0,0 8 0 16,0-5 103-16,-3 5 19 0,3 0 4 0,0 0 1 16,0 0-50-16,0 0-9 0,0 0-3 0,0 5 0 15,0 3-31-15,0 3-6 0,0-1-2 0,-3 1 0 16,3 5 0-16,-6 0 0 0,0 5 0 0,0-3 0 15,0 1-7-15,0 2-2 0,-3 0 0 0,6 3 0 16,-3-6-9-16,0 4-8 0,0-1 9 0,3 0-9 16,0-3 0-16,0 1 0 0,3-1 0 0,0-4 0 15,0 2 0-15,3-3 8 0,0-3-8 0,0 1 0 16,0-3 0-16,3 0 0 0,0-3 8 0,3-2-8 0,0-3 0 16,0 0 0-16,0-3 0 0,3 3 0 0,0-8-20 0,0-2 0 15,0 2 0-15,-1-3-656 16,1-2-131-16</inkml:trace>
  <inkml:trace contextRef="#ctx0" brushRef="#br0" timeOffset="132783.49">16046 2101 1900 0,'0'0'54'0,"-6"0"11"0,0 0-52 0,3 0-13 0,3 0 0 0,0 0 0 16,0 0 81-16,0 0 14 0,0 0 2 0,6-3 1 15,3 1-26-15,2-1-6 0,4 3-1 0,3 0 0 16,0-5-29-16,3-1-5 0,3 4-2 0,2-4 0 15,4-2-16-15,3 3-3 0,-3-5-1 0,5 7-762 16,1-8-153-16</inkml:trace>
  <inkml:trace contextRef="#ctx0" brushRef="#br0" timeOffset="137190.17">17450 1558 1335 0,'0'0'29'0,"0"0"7"0,0 0 0 0,0 0 2 0,0 0-30 0,0 0-8 0,9 0 0 0,-6-8 0 15,-3-2 25-15,6 2 4 0,9-11 1 0,-3 1 0 16,0-3 14-16,3-6 2 0,0 1 1 0,6-1 0 16,5-10-31-16,-5 11-5 0,-9-9-2 0,3 4 0 15,6-1-9-15,-3-2 8 0,-6 2-8 0,-3 5 8 16,-3 1-8-16,-1-1 0 0,1 9 0 0,-3-3 0 15,-6 10-10-15,0-7 10 0,0 4-13 0,-5 6 5 16,-4-5 0-16,3 5 0 0,3-2 0 0,0 7 0 16,-3-7 8-16,-3 4-13 0,3 4 5 0,0 2 8 15,0-6 0-15,-3 1 0 0,-3 10 0 0,6 1 0 16,9-6 16-16,-11 8 10 0,-4 2 2 0,3 6 1 16,0 8 21-16,3 2 4 0,0 3 1 0,0 8 0 15,-3-2 5-15,6 7 2 0,3-7 0 0,0 2 0 16,-3 2-17-16,6-4-3 0,6-1-1 0,3 3 0 15,3-5-30-15,0-3-11 0,3 0 0 0,3-3 9 16,3-7-19-16,5 2-4 0,-2-8-1 0,0-5 0 16,3 3-17-16,3-11-3 0,-1 0-1 15,1-16-595-15,0 0-119 0</inkml:trace>
  <inkml:trace contextRef="#ctx0" brushRef="#br0" timeOffset="138203.71">17989 1109 2512 0,'0'0'56'0,"-6"5"11"0,-3-2 2 0,0 2 1 0,-2-5-56 0,2 5-14 0,-3-2 0 0,0 2 0 31,3 3-18-31,0 3-6 0,-3-3-2 0,0 2 0 16,0 3-141-16,0 1-28 0,0 7-5 0,3-3-2 15,-5 1 96-15,2 7 19 0,-3-5 4 0,3 6 1 16,3-1 26-16,0-2 6 0,-3 3 1 0,6 2 0 0,9-3 49 0,0-2 22 0,-6-3-2 0,6-5 0 16,6 5 18-16,3-8 3 0,0-5 1 0,0 3 0 15,6-3-20-15,2-8-4 0,1-5-1 0,0 2 0 16,3-10-5-16,0-3-2 0,0-5 0 0,-1-1 0 16,1-4 4-16,-3 0 1 0,3 2 0 0,-3-3 0 15,-3 1-15-15,-1-1 0 0,-5 9 0 0,0-3 0 16,-6 2 0-16,-3 6 0 0,-3 0 9 0,-3-1-9 15,-3 7 14-15,-3 1-2 0,-6 1-1 0,-2 5 0 16,-7 0-20-16,3 5-4 0,-3 3-1 0,0 0 0 16,-3 3-19-16,1 2-4 0,-4 0-1 15,3 0 0-15,3-5 18 0,0 6 4 0,1-4 1 0,2-2 0 0,12 0 15 16,-3 3 0-16,3-9 0 0,3 1-9 0,6-3 19 0,6 8 4 16,-6-8 1-16,12 5 0 0,6-5-4 0,0 3-1 15,3-3 0-15,2-3 0 0,4 3 5 0,3-5 1 16,6-6 0-16,-1 3 0 0,4 0 2 0,3-5 1 15,-4 0 0-15,4 2 0 0,-6-2-3 0,2 5 0 16,-5-5 0-16,-3 0 0 0,-3 2 0 0,3 1-1 16,-7 4 0-16,-2 1 0 0,3-3-3 0,-6 3-1 15,0 5 0-15,-3-6 0 0,2 12-1 0,-5-6 0 0,0 5 0 16,0 3 0-16,0 3 11 0,-3-4 3 0,-3 7 0 16,0-6 0-16,-3 2-3 0,3 3 0 0,0-5 0 0,-3-2 0 15,3 2-7-15,-6-8-2 0,0 0 0 0,3 5 0 16,0-2 6-16,-3-3 1 0,0 0 0 0,0 0 0 15,-9-3 21-15,0-2 5 0,0-1 1 0,0-2 0 16,-3 0-12-16,0-2-2 0,0 2-1 0,-3-5 0 16,0 5-22-16,4 2-9 0,-4-1 8 0,0 1-8 15,-3 6 0-15,3 0 0 0,0 3-12 0,0 0 12 16,0-1-20-16,4 3 4 0,-7 3 1 0,6 3 0 16,0-3 4-16,0 0 1 0,0 2 0 0,3 4 0 15,0-6-6-15,3 5-2 0,0-8 0 0,0 8 0 16,3-5 10-16,0 3 8 0,0 2-12 0,0-5 12 15,0 0-12-15,6 3 4 0,-3-3 8 0,0-8-13 16,6 5 13-16,0 3-12 0,0-3 12 0,3-5-12 0,3 3 4 16,0-1 8-16,0-2-13 0,0-2 5 0,3-1 8 15,0 3 0-15,-1-5 0 0,1 5 0 0,3-8 0 16,-6 8 0-16,3-5 9 0,0-3-9 0,3 2 11 0,-3 1-11 16,0 2 10-16,-1-2-10 0,-2-3 10 0,3 8-10 15,-3-5 10-15,0 5-10 0,-3 0 0 0,0 0 8 16,-3 5-8-16,0 8 0 0,0-5 0 0,-3 6 0 15,3-1 0-15,0 8 0 0,-3 3 0 0,0-6 0 16,0 9 0-16,0-1 0 0,-1 1-12 0,-2-6 12 16,0 3-12-16,-2 2 12 0,-1 1-8 0,0-1 8 15,0-2 0-15,-6 0 0 0,0 2 0 0,0-2 0 16,0 0 0-16,-3 0 0 0,0-6 9 0,0 1-1 0,3-1 0 16,-3-5 0-16,0 3 0 0,0-5-8 0,1-6 12 15,-4 3-4-15,3-5-8 0,-3-3-14 0,0-3 3 16,0-8 1-16,0 1-3 0,3-3-1 0,0 2 0 0,1-8 0 15,-1 4 2-15,3-4 0 0,0-2 0 0,3-3 0 16,0 3 12-16,6-6 0 0,3 1 0 0,0-6 0 16,3 1 0-16,6-4-14 0,0-2 1 0,2-3 0 15,1 1-8-15,6-1-2 0,0 3 0 0,0 5-847 16</inkml:trace>
  <inkml:trace contextRef="#ctx0" brushRef="#br0" timeOffset="138772.73">18921 892 1998 0,'-12'8'44'0,"6"-3"8"0,0-5 3 0,3 8 1 0,0-3-44 0,0 3-12 16,3-3 0-16,-3 3 0 0,3 6 18 0,3 4 2 16,0 1 0-16,0 2 0 0,3 5 13 0,0-2 3 15,0 2 1-15,0 1 0 0,3 5-20 0,0-3-4 0,3 3-1 0,-3-1 0 16,-3-4-12-16,5-1 8 0,4 6-8 0,-3-6 0 16,0 1 0-16,3-6 0 0,-6 3-8 0,3-3 8 15,0 0 0-15,0-2 0 0,-6-1 0 0,3-5 0 16,-3-2-18-16,2-3 3 0,-2-3 1 15,-3-2 0 1,-3-3-18-16,-3-3-3 0,0-2-1 0,0-8 0 16,0-1 4-16,-5 1 1 0,-4-5 0 0,3-3 0 0,-3-3 6 0,-3 3 1 0,-3 2 0 0,0-5 0 15,3 0 2-15,-3 6 1 0,1-9 0 0,2 9 0 16,0-6 9-16,0 3 3 0,3 0 0 0,0-6 0 16,0-2 0-16,3 8 0 0,3-5 0 0,0 4 0 15,3-4 9-15,3 7-13 0,3-4 5 0,0 7 8 16,0-3-12-16,3 1 12 0,0 5-12 0,0-1 12 15,3 1 0-15,3 5 0 0,-3-2 14 0,3 2-4 16,0 8 28-16,0-6 6 0,0 6 0 0,-12 0 1 16,14 11-1-16,1-3 0 0,-6 5 0 0,0 0 0 15,0 6-18-15,0-1-4 0,0 3-1 0,-3 6 0 0,0-6-9 16,0 3-1-16,-3-6-1 0,0 4 0 0,-6-1-2 0,3-3 0 16,-3 1 0-16,-3-1 0 0,0-4 1 0,0-1 0 15,-3 3 0-15,0-3 0 0,-3-3-26 0,3-2-6 16,-3-2-1-16</inkml:trace>
  <inkml:trace contextRef="#ctx0" brushRef="#br0" timeOffset="139051.45">19605 815 1868 0,'0'0'41'0,"-8"5"9"0,-4 3 2 0,0 0 0 0,0 3-42 0,0-3-10 0,-3-3 0 0,0 8 0 15,3 0 40-15,0 1 7 0,-3-1 1 0,1 0 0 16,-1 0 14-16,0 6 3 0,6-1 1 0,-6 3 0 16,3 6-31-16,-3-3-7 0,6 2 0 0,-3 3-1 15,0 3 11-15,1 0 2 0,2 2 1 0,0 3 0 16,3-5-21-16,3 2-5 0,3-2-1 0,0-3 0 15,3 0-14-15,6 0 0 0,3 1 0 0,2-4 0 16,7-10-42 0,3 2-14-16,3-10-4 0,3-2-668 0,8-1-133 0</inkml:trace>
  <inkml:trace contextRef="#ctx0" brushRef="#br0" timeOffset="139515.31">19867 1291 1866 0,'0'0'52'0,"0"0"13"0,0 0-52 0,0 0-13 0,0 0 0 0,0 0 0 15,6-5 0-15,0-3 0 0,-3 3 0 0,3 2 0 16,6-8 0-16,-3 6-8 0,3-3 8 0,3 3 0 15,0-3-10-15,3 3 10 0,-1 2-8 0,4-2 8 16,0 5 0-16,-3 0 0 0,3 0 0 0,3 0 0 16,-6 5 20-16,-1-5 2 0,4 8 1 0,-3-3 0 15,0 1-3-15,-3 1 0 0,0-1 0 0,-3 2 0 16,0 0-8-16,-4 2-3 0,1 3 0 0,-6 1 0 0,3-1 7 16,-6 3 0-16,-3 8 1 0,-3-6 0 0,-3 3-7 0,1 6-2 15,-7-3 0-15,0 5 0 16,-3-3-40-16,-3 3-8 0,0-5-1 15,0 0-542-15,-2-3-108 0</inkml:trace>
  <inkml:trace contextRef="#ctx0" brushRef="#br0" timeOffset="139724.16">20329 963 2257 0,'-12'13'49'0,"6"-5"11"0,-3 5 1 0,3 6 3 0,-3 2-51 0,3-2-13 0,0 7 0 0,-3 1 0 16,0-1 0-16,3 1 0 0,0 4 0 0,3-4 0 16,-2-3 0-16,5 2 0 0,0 0 9 0,0 1-9 15,0-6 0-15,0 3 0 0,5-3-9 0,-2-2 9 32,6 2-54-32,0-11-4 0,3 4-1 0,0-6-571 0,9-6-114 0</inkml:trace>
  <inkml:trace contextRef="#ctx0" brushRef="#br0" timeOffset="139998.19">20748 1265 1825 0,'-14'5'40'0,"8"-2"8"0,-3 2 1 0,3 0 3 0,-3 3-41 0,0 5-11 15,0-7 0-15,3 7 0 0,-3 0 56 0,0 0 10 16,3 1 2-16,0 4 0 0,3-2-23 0,0 3-4 16,3 2-1-16,0 3 0 0,3 2-16 0,0 0-4 15,0-2-1-15,3 3 0 0,0-6-9 0,3 5-2 16,0-7 0-16,3-1 0 0,3 4-8 0,-3-9 0 16,3 0 9-16,2 0-9 0,4-2-10 0,0-3-6 15,-3-6-2-15,0 1-659 16,0-6-132-16</inkml:trace>
  <inkml:trace contextRef="#ctx0" brushRef="#br0" timeOffset="140200.76">20382 1598 2397 0,'0'0'52'0,"-6"5"12"0,3 3 1 0,3-8 3 0,3 6-54 0,3-1-14 0,3 3 0 0,0-6 0 16,12 1-24-16,0 0-7 16,9-6-1-16,-1 0-1 0,4 1-1 0,6-6 0 0,0-3 0 0,5 3-621 15,1-10-124-15</inkml:trace>
  <inkml:trace contextRef="#ctx0" brushRef="#br0" timeOffset="140853.12">21290 807 1746 0,'0'0'49'0,"0"0"12"0,0 0-49 0,0 8-12 15,3 5 0-15,0 6 0 0,0-1 43 0,0 3 5 0,-3 6 2 0,3 5 0 16,0 7 2-16,-3 1 1 0,-3 0 0 0,-3 5 0 15,0 0-29-15,3 0-5 16,-3-3-2-16,0 0 0 0,0 6-7 0,0-3-2 16,-3-5 0-16,1-3 0 0,2 2-8 0,0-7 0 0,0 2 9 0,0-7-9 15,0-6 0-15,3-2-12 0,0-1 2 0,0-10-623 16,3 3-125-16</inkml:trace>
  <inkml:trace contextRef="#ctx0" brushRef="#br0" timeOffset="141091.44">21490 1410 2213 0,'0'0'63'0,"0"0"13"0,0 0-60 0,0 0-16 16,0 0 0-16,3 6 0 0,3-1 0 0,0-5 0 16,2 2 0-16,4-2 0 0,0-2 0 0,3 2 0 15,0-5 0-15,0 5-10 16,3-8-42-16,3 8-9 0,-1-11-2 0,1 8-817 16</inkml:trace>
  <inkml:trace contextRef="#ctx0" brushRef="#br0" timeOffset="141240.28">22100 1389 1796 0,'0'0'40'0,"0"0"8"0,0 5 1 0,0-5 1 0,0 0-40 0,0 0-10 0,9 8 0 0,-9-8 0 16,0 0 0-16,6 0 0 0,3 0 0 0,0 0 0 31,0-5-28-31,-1 2-2 0,4-2 0 0,3-3 0 16,0 3-119-16,-3-3-24 0,3 3-5 0</inkml:trace>
  <inkml:trace contextRef="#ctx0" brushRef="#br0" timeOffset="141400.53">22272 1349 1411 0,'9'6'31'0,"-9"-6"6"0,0 0 2 0,9 8 1 0,0-3-32 0,0 3-8 0,-3-3 0 0,3-2 0 16,6 2 20-16,-3 0 4 0,0 3 0 0,-3-2 0 16,3-6-16-16,3 2-8 0,-4-2 8 0,4 6-8 15,0-6 0-15,0 0 0 0,-3 0-10 0,-3 0 10 16,9 0-36-16,-6-6 0 15,0 4 0-15,-3 2 0 0</inkml:trace>
  <inkml:trace contextRef="#ctx0" brushRef="#br0" timeOffset="141836.57">21731 1220 1944 0,'-18'5'43'0,"18"-5"9"0,0 0 1 0,0 0 1 0,0 0-43 0,0 0-11 0,12 0 0 0,-12 0 0 15,0 0 0-15,21 0-12 0,-3 0 2 0,-1 0 1 16,-2 0 9-16,9-5 0 0,-6 5 0 0,3 0 0 16,-3 5 0-16,-6-5 0 0,-1 3 0 0,-2 2 0 0,0 3 0 0,-3 2 9 15,-6 4-1-15,0-1-8 0,-6 5 18 16,-3 4-3-16,-3 1-1 0,-5 4 0 15,-4 7-6-15,3-2-8 0,-3-5 11 0,-3 4-11 0,6-4 10 16,-2 2-10-16,5 0 8 0,0-8-8 0,6-2-8 16,3-6-8-16,0-5 0 0,3 0-1 15,3-8-158-15,0 0-31 0,12-11-6 0</inkml:trace>
  <inkml:trace contextRef="#ctx0" brushRef="#br0" timeOffset="142030.79">21918 1167 1695 0,'0'0'37'0,"-6"5"8"0,-3 3 2 0,0 5 1 0,4 1-39 0,-4-1-9 0,-3 0 0 0,6 0 0 16,0 6 64-16,-3-6 10 0,6 5 2 0,-3-2 1 15,0 3-25-15,3-1-4 0,0 1-2 0,0 2 0 16,3-2-15-16,3 2-3 0,0 3-1 0,-3-3 0 16,6 0-10-16,-3-3-1 0,3 4-1 0,-3-7 0 15,9 7-15-15,-3-9 0 0,3-5 0 0,2 2 0 31,1-7-144-31,0 2-23 0,3-13-4 0,3 3-1 0</inkml:trace>
  <inkml:trace contextRef="#ctx0" brushRef="#br0" timeOffset="142423.4">22061 1561 1796 0,'0'0'40'0,"0"0"8"0,0 0 1 0,0 0 1 0,0 0-40 0,0 0-10 0,0 0 0 0,0 0 0 16,0 0 39-16,0 0 5 0,3 11 2 0,-3 2 0 15,0-8-8-15,0-5-2 0,3 13 0 0,-3 1 0 16,0-9-36-16,3 8 0 0,-3-5 0 0,0-8-617 16,0 0-124-16</inkml:trace>
  <inkml:trace contextRef="#ctx0" brushRef="#br0" timeOffset="142634.3">22281 1572 1862 0,'0'5'52'0,"0"-5"13"0,0 0-52 0,0 0-13 16,6 0 0-16,-3 0 0 0,0 0 0 0,-3 0 0 16,6 0-12-16,0 0 12 15,3 0-100-15,-3-5-14 0,-6 5-2 0,9 0-340 16,0 0-67-16</inkml:trace>
  <inkml:trace contextRef="#ctx0" brushRef="#br0" timeOffset="142788.29">22469 1540 1332 0,'0'0'29'0,"0"0"7"0,0 0 0 0,0 0 1 0,0 0-29 0,0 0-8 0,0 0 0 0,0 5 0 15,0-5 36-15,0 0 5 0,0 0 2 0,0 0 0 16,0 0-19-16,6 0-4 0,3 3-1 0,0-6 0 15,-3 3-19-15,3-5 0 0,-3-3 0 0,3 3 0 32,-6-1-41-32,5 4-12 0,1-4-3 0</inkml:trace>
  <inkml:trace contextRef="#ctx0" brushRef="#br0" timeOffset="143140.92">22531 1259 2070 0,'0'0'45'0,"0"0"10"0,6 6 1 0,0-1 3 0,3-5-47 0,3 0-12 16,0 8 0-16,-12-8 0 0,18 5 0 0,6-2-9 15,0 2 9-15,-1 3-13 0,1 3 13 0,-3-3 0 16,3 5 0-16,-3-3 0 0,-3 1 0 0,-1 5 0 0,-8 0 0 16,6 2 0-16,-6-4 0 0,-3 4 0 15,-6 3 0-15,0 3 0 0,-3-3 8 0,-3-2-8 16,-3 7 0-16,-3-7 0 0,-3 2-9 0,4-3-9 0,-4-4-2 16,3 1 0-1,-6-4-23-15,12-3-5 0,-6 0 0 0,6-5-788 0</inkml:trace>
  <inkml:trace contextRef="#ctx0" brushRef="#br0" timeOffset="143323.58">22773 1241 2023 0,'0'0'44'0,"-3"10"10"0,-3 4 2 0,3-6 0 0,3 10-44 0,-3-5-12 0,-6 6 0 0,6 2 0 16,0 0 43-16,0 3 6 0,0-3 2 0,0 6 0 0,-3-3-21 0,12 2-4 15,-3 0-1-15,-3-7 0 16,3 2-14-16,0 3-3 0,0-3-8 0,0-2 12 16,9-6-12-16,-3-5-13 0,-3 2 2 0,2-2 1 15,4-2-110-15,-3-6-21 0,0-3-5 0,6 0-443 16,-3-7-89-16</inkml:trace>
  <inkml:trace contextRef="#ctx0" brushRef="#br0" timeOffset="143516.79">23040 1474 1544 0,'0'0'34'0,"-3"8"7"0,-2 2 2 0,5-2 0 0,-9-3-35 0,3 9-8 0,0-1 0 0,-3 3 0 15,-3-3 57-15,3 3 10 0,3 5 1 0,-3-2 1 16,0 2-38-16,0-3-8 0,0 3-2 0,0-2 0 16,6 2-4-16,-3-2-1 0,0-1 0 0,3 1 0 15,0-6-16-15,3 0 0 0,0 0 0 0,0-5 0 31,0 3-26-31,3-3-12 0,-3-8-2 0,0 0-508 0,0 0-100 0</inkml:trace>
  <inkml:trace contextRef="#ctx0" brushRef="#br0" timeOffset="143719.57">22874 1741 1141 0,'0'0'24'0,"0"0"6"0,0 0 1 0,6 0 2 0,9 0-33 0,-9 0 0 16,8-8 0-16,-5 5 0 0,3 3 18 0,0-2-3 15,0-4-1-15,0 1-535 16</inkml:trace>
  <inkml:trace contextRef="#ctx0" brushRef="#br0" timeOffset="143870.5">23133 1696 1228 0,'6'5'35'0,"-3"-2"7"0,0-3-34 0,-3 0-8 0,0 0 0 0,3 5 0 15,3-5 10-15,-6 0 0 0,8 6 0 16,-5-6 0-16,6 0-10 0,0 0-11 0,-3 0 3 16,0 0-527-16</inkml:trace>
  <inkml:trace contextRef="#ctx0" brushRef="#br0" timeOffset="144065.38">23323 1566 2487 0,'-12'14'55'0,"6"-4"11"0,0-2 2 0,3 0 2 0,0 3-56 0,0 2-14 0,3-5 0 0,0 2 0 0,3 4 0 15,3-1 0-15,-3-5-9 0,0 5 9 16,6-5-17-16,-3 3 2 0,0 2 1 0,3 0 0 16,0-5-102-16,-3 2-20 0,0-2-4 0,3 6-794 15</inkml:trace>
  <inkml:trace contextRef="#ctx0" brushRef="#br0" timeOffset="144284.28">23639 1794 1580 0,'-12'5'35'0,"6"-5"7"0,0 0 2 0,-3 8 0 0,-3-8-36 0,3 5-8 0,0 1 0 0,0 2 0 15,0-3 69-15,-3 6 12 0,4-1 3 0,-1-2 0 16,3 3-32-16,-3 2-7 0,3 3-1 0,-3 0 0 15,3-3-28-15,-3 3-5 0,0 2-2 0,0-5-619 16,0 1-124-16</inkml:trace>
  <inkml:trace contextRef="#ctx0" brushRef="#br0" timeOffset="144810.1">23802 1193 2163 0,'-11'14'48'0,"11"-9"9"0,0-3 3 0,-3 4 0 0,-3 2-48 0,6 2-12 15,0-2 0-15,0 3 0 0,0 2 8 0,6 0 0 16,-3 3-8-16,-3 3 12 0,8-1 12 0,-5 3 3 15,-3 3 0-15,9 3 0 0,-3-1-10 0,-3 1-1 16,0-1-1-16,0 0 0 0,0-4-4 0,0 1-1 16,-3-4 0-16,0 2 0 0,0-8-10 0,0 1 0 15,0-4 9-15,0 1-9 0,0-1 0 0,0-4-20 16,0-6 4-16,0 0 1 16,0 0-21-16,0 0-4 0,0 0 0 0,9-11-1 15,-9 3 1-15,12-5 0 0,-6-6 0 0,3-2 0 16,0 3 10-16,-3-1 2 0,3 3 1 0,3 3 0 0,-3 2 15 0,0 3 2 0,-4-5 1 0,1 8 0 15,3 0 20-15,0 2 4 0,-6 3 1 0,3 0 0 16,-6 0 13-16,0 0 3 0,0 0 1 0,9 8 0 16,-3-3 7-16,-3 8 0 0,3-5 1 0,3-2 0 15,-6 7-21-15,6-8-4 0,0 3 0 0,0 0-1 16,3-3-15-16,-3 1 0 0,-1-4 0 0,4 4 0 16,3-6 0-16,0 0 0 0,-3-6 0 0,-3 4 0 15,6-1 0-15,0 0 11 0,-6-2-11 0,0-3 10 16,0-2 6-16,-4-1 2 0,4 0 0 0,-9 3 0 15,6-5 6-15,-6 3 2 0,3 2 0 0,0 0 0 16,-6-3-10-16,0 3-1 0,-3 0-1 0,6 3 0 16,-3 0-14-16,-3-8-8 0,4 5 8 0,-7 2-748 15,6-2-141-15</inkml:trace>
  <inkml:trace contextRef="#ctx0" brushRef="#br0" timeOffset="145227.25">24329 963 1699 0,'0'0'37'0,"0"0"8"0,0 0 2 0,-6 0 1 0,0-5-39 0,-3 0-9 0,9-3 0 0,-5 8 0 15,-1-6 55-15,3 6 9 0,3 0 1 0,0 0 1 16,0 0 3-16,0 0 1 0,0 0 0 0,0 6 0 16,6 2-36-16,-3 2-7 0,2-2-2 0,4 5 0 15,3 0-10-15,-3 6-3 0,12 2 0 0,-3-2 0 16,6-1 0-16,0 3 0 0,-1 1 0 0,7 1 0 16,-3 9 2-16,6-5 0 0,-1-1 0 0,1 0 0 15,-3 6-14-15,0-5 11 0,-9 2-11 0,5 0 10 16,-2-3-10-16,-9 3 12 0,0 3-12 0,-6 0 12 15,-3 2 1-15,-6 3 1 0,0-5 0 0,-9 3 0 16,-6 2 0-16,0 2 0 0,-6-4 0 0,-9 2 0 16,-5 2-1-16,2 1 0 0,-6 5 0 0,-2-5 0 0,-10 5-13 15,9-6 0-15,-5 1-12 0,2-8-756 16,-3 2-152-16</inkml:trace>
  <inkml:trace contextRef="#ctx0" brushRef="#br0" timeOffset="148876.82">17543 1884 2080 0,'-33'8'46'0,"24"-3"10"0,6 3 1 0,-6-3 1 0,0 3-46 0,3 3-12 0,3 2 0 0,0-2 0 16,6 2 12-16,0 3 1 0,-6-3 0 0,9 0 0 16,3 3-13-16,0 0-10 0,-3 0 2 0,3 2 0 15,6-4 8-15,3 4 0 0,-3-5 0 0,2 3 0 16,4-5-18-16,3-3-2 0,6 2 0 0,3-2 0 15,-7-2 4-15,7 1 0 0,0-1 0 0,0-6 0 0,-1 5 16 16,1-5-10-16,6 3 10 0,-3 2-8 0,2-5 59 0,1 5 12 16,3-2 2-16,-1 2 1 15,1 1-90-15,-3-4-19 16,2 3-3-16,1-5-1 0,6 0 47 0,2 0 21 0,1-5-1 0,8 3-1 0,-2-4-6 0,5 6-1 16,-2-8 0-16,-1 3 0 0,1-3-3 0,3 3-1 15,-1-1 0-15,4 1 0 0,-4 3-8 0,1-4 8 16,-4 6-8-16,-2-8 8 0,-1 6 9 0,1-1 2 15,-1 3 0-15,1 0 0 0,-4 0-19 0,-2 0-19 16,-3 0 4-16,-7 0 1 0,1 3 14 0,-6 2 0 16,-1 3 0-16,1 2 0 0,3-2 9 0,-6 6-9 0,2 2 0 15,-2 5 9-15,0-5-9 0,0 7 10 0,-1 1-10 16,-2 5 10-16,0 3-10 0,-3 0 0 0,-1 0 0 16,-2 2 0-16,-6-2 0 0,0-3 0 0,-3-3 0 15,-3 1 0-15,-3 2 9 0,3-3-9 0,-7-7 10 0,1 2-10 16,0-3 23-16,-3 1-2 0,-3-6 0 0,0-2 0 15,0-1 17-15,0-10 3 0,0 0 1 0,0 0 0 16,0 0-23-16,0 0-5 0,0 0-1 0,6-8 0 16,-3-5-5-16,6-3-8 0,6-5 11 0,3-3-11 15,0-5-12-15,6-5-8 0,2-1-3 0,4 1 0 16,3 5 7-16,3-3 0 0,-1 0 1 0,-2 1 0 16,0 10 3-16,3-3 0 0,-4 5 0 0,7 3 0 15,3 3 3-15,-4 3 1 0,-2-1 0 0,6 6 0 16,2-6 8-16,1 6-13 0,3 2 5 0,5 3 8 15,4 0-14-15,5 0 5 0,7 0 1 0,2 5 0 16,4 3 8-16,5-2 0 0,3 2-9 0,4 2 9 0,-1 3 0 16,3 3 0-16,1 3 0 0,5-6 0 0,3 6 0 15,3-1 0-15,-3 3 0 0,4-8 0 0,8 6 0 16,-6 0 0-16,-3 2 0 0,0-8 0 0,1 3 0 16,2 0 0-16,-6 0 0 0,0-1 0 0,-5-1 0 0,-1-1 12 15,6-3-12-15,-9 1 12 0,-5 2-12 0,-4-10 12 16,-6 0-12-16,-2-1 12 0,-13-2-12 0,4 0 12 15,-12-2-12-15,-4-1 12 0,-11 0-2 0,-9-5 0 16,2 3 0-16,-8-8 0 0,-3 2 6 0,-6-2 2 16,3-3 0-16,-3 0 0 0,-9 0-1 0,6-10 0 15,-6 2 0-15,-3-2 0 0,0-3-9 0,-3 2-8 0,0-2 9 16,-3 3-9-16,-3-4-12 0,-3 4-8 0,3-3-1 16,-3 0-1-1,-6-3-126-15,9 3-24 0,-12 0-6 0</inkml:trace>
  <inkml:trace contextRef="#ctx0" brushRef="#br0" timeOffset="151621.93">18870 2889 1764 0,'-12'6'39'0,"6"-6"8"0,6 0 1 0,0 0 1 0,-6 7-39 0,-2-4-10 15,-1 0 0-15,0 5 0 0,0-3 60 0,-3 6 9 16,0-1 3-16,0 3 0 0,-6 1-22 0,0 4-4 16,-5 3-1-16,-1 6 0 0,-6 2-20 0,0 5-4 0,0 1-1 15,-2 4 0-15,-4 4-9 0,3 2-3 0,0-3 0 0,4 3 0 16,-1-3-8-16,0 1 12 0,3-1-12 15,1 0 12-15,2-7-12 0,0-1 0 0,0 1 0 16,3-4 0-16,0-4 0 0,7 2 8 0,-4-5-8 16,3-1 0-16,0-1 0 0,3-4 0 0,0 1 8 0,3-6-8 15,0 0 0-15,3-2-9 0,3-3 9 0,-3-3-13 32,6-5-26-32,0 3-5 0,0-3 0 0,0 0-1 15,0 0-34-15,0-8-6 0,0-3-2 0,3-2-775 0</inkml:trace>
  <inkml:trace contextRef="#ctx0" brushRef="#br0" timeOffset="151889.14">18073 3363 2041 0,'-18'5'44'0,"9"0"10"0,3 3 2 0,-3 0 2 15,0 0-46-15,0 0-12 0,0 5 0 0,0 1 0 0,-3 2 29 0,3 2 4 16,-6 3 1-16,4 0 0 0,-1 6-22 0,-6 2-12 15,3-3 12-15,0 4-12 0,3 4 9 0,0-2-9 16,-6-3 0-16,6 0 9 0,1-3-9 0,5-2 0 16,6 3 0-16,0-9 0 0,6-2-12 0,2 0 3 15,4-6 0-15,3 1 0 0,3-6-11 0,3-2-3 16,9-8 0-16,-1-3 0 0,10-5 15 0,3-9 8 16,2-1-10-16,4-7 10 15,0-4-92-15,-4 0-12 0,4-1-2 0</inkml:trace>
  <inkml:trace contextRef="#ctx0" brushRef="#br0" timeOffset="152933.27">16808 3799 1396 0,'-18'-8'40'0,"18"8"8"0,0 0-39 0,0-5-9 0,-9 0 0 0,6 0 0 15,3 5 70-15,0 0 12 0,-6 0 2 0,0 0 1 16,6 0-22-16,0 0-5 0,3 8-1 0,-3-1 0 16,0 4-43-16,3 2-14 0,0 3 8 0,3 3-8 15,-6 2 0-15,3 0 0 0,6 3 0 0,0 5 0 16,0 3 0-16,-1 10 0 0,1 0 0 0,0 9 0 15,-3 4 0-15,0 3 0 0,0 3 8 0,0 5-8 16,0 6 11-16,-3 2-2 0,-3 0 0 0,0 0 0 16,0 0 7-16,-3 3 0 0,0 0 1 0,-3 2 0 15,-3 6 10-15,0-1 1 0,0-2 1 0,0 0 0 16,-8 3 0-16,5-6 0 0,6 1 0 0,0-1 0 16,-3-2-1-16,0 2-1 0,3-7 0 0,0-6 0 15,0-3-11-15,0-4-3 0,-3-4 0 0,6-7 0 16,9-3-13-16,-6-6 11 0,-6-7-11 0,0-3 10 0,12-5-20 15,-9-3-4-15,-3-8-1 0,6-2 0 16,12-8-98-16,-6-9-20 0,-9-7-4 0,9-13-741 16</inkml:trace>
  <inkml:trace contextRef="#ctx0" brushRef="#br0" timeOffset="153515.2">16909 3717 2286 0,'-30'-5'50'0,"21"5"10"0,0 0 3 0,9 0 1 0,0 0-51 0,0 0-13 0,0 0 0 0,9 3 0 16,6-3 0-16,0 2-10 0,-3 1 2 0,9-3 0 16,5 0-10-16,7-3-2 0,3 1 0 0,5-1 0 15,1-2 20-15,12 0-10 0,8-3 10 0,1-3-8 16,-7 6 8-16,7-6 0 0,8 1 0 0,1 4-8 15,-1-2 8-15,1 0 8 0,-1 3-8 0,-3 2 11 16,-5 1-11-16,-1 2 0 0,1-3 0 0,-9 3 0 16,-4 3-16-16,-5-1 5 0,-9 1 1 0,-4 5 0 15,-5 0 34-15,-3 3 8 0,-6 2 0 0,-6 0 1 16,3 3-12-16,-7 2-2 0,1 4-1 0,0-1 0 16,-3 5 22-16,0 1 5 0,-3 2 1 0,0 3 0 15,0-1-37-15,0 4-9 0,0 2 0 0,-3 8 0 16,0 2 8-16,0 4 0 0,0 4 0 0,-3 1 0 15,0 2-8-15,0 3 0 0,0 2 0 0,0 6 0 0,0 0 0 16,3 0 0-16,-3-3 0 0,0 0 0 0,3-5 0 0,0 5 0 16,0 3 0-16,3-3 0 0,0 0 0 15,0-5 0-15,-3-3 0 0,6 0 0 0,-3 0 0 0,3 1 0 16,0-6 9-16,3 0-9 0,-3-6 0 0,-3-2 9 16,3-3-9-16,0-4 0 0,0-7 13 0,-6-2-4 15,3-2-1-15,0-1 0 0,-3-5 28 0,-3-2 4 16,0-1 2-16,0 1 0 0,-3-6-5 0,0 6-1 15,0-3 0-15,-3-3 0 0,-3 3-6 0,-3 0-2 16,0 2 0-16,-6-2 0 0,1 3-16 0,-4-1-3 16,0-2-1-16,-6 2 0 0,0 1-8 0,-5 2 8 15,-4-2-8-15,-6-1 8 0,4 1-8 0,-4 2 0 0,-3-5 0 16,-2 2-11-16,-10-2 3 0,7-3 0 0,-1 1 0 16,-2-6 0-1,-4-3-20-15,7-8-3 0,5-2-1 0,-6-6 0 16,-2-5-76-16,2-2-16 0,4-6-4 0,5 0-634 0,3-2-127 0</inkml:trace>
  <inkml:trace contextRef="#ctx0" brushRef="#br0" timeOffset="155422.1">7166 2000 1659 0,'-20'-10'36'0,"17"2"8"0,3 8 2 0,3-6 1 0,-6-7-38 0,6 5-9 0,9-2 0 0,-1 2 0 16,-5 0 44-16,3 3 8 0,3-6 0 0,0 3 1 16,6 3-15-16,-6 2-3 0,3-2-1 0,-3-1 0 15,6 4-6-15,-4 2 0 0,-5-5-1 0,3 5 0 16,3 0-17-16,0 5-10 0,-3-3 12 0,3 4-12 16,-3-6 13-16,0 5-4 0,2-5-1 0,-2 8 0 15,-3-8 2-15,0 0 0 0,6 5 0 0,0-5 0 16,-6 0 1-16,9 6 0 0,3-6 0 0,-1 8 0 15,4-8 0-15,-3 0 0 0,0 0 0 0,6 2 0 16,8 3-3-16,4 3 0 0,-6-2 0 0,3-1 0 16,2 0-8-16,1 3 0 0,3-8 0 0,5 3 0 15,1 2 8-15,6 0-8 0,2 1 8 0,1 2-8 0,2-8 9 16,4 5-9-16,5-2 10 0,1-1-10 0,5-2 0 16,0 0 0-16,4 0 0 0,5-2 0 0,6 2 0 0,4-3 0 15,5 3 0-15,3-5 0 0,3-3 0 0,3-3 0 16,7 3 0-16,2 0 0 0,6 3 0 0,0-6 0 15,3 3 0-15,0 3 0 0,3 3 0 0,0-6 0 16,-6 5 0-16,6 0 0 0,0 3 0 0,0-5 0 16,-6 5 0-16,0 0 0 0,0 0 13 0,-3 0-3 15,-6 0-1-15,0 0 0 0,-3 5 9 0,-3-5 2 16,-5 0 0-16,-7 0 0 0,-3 3-1 0,-2 0 0 16,-7-1 0-16,-9 4 0 0,-8-6-7 0,-7 2 0 0,1-2-1 15,-7 0 0-15,-5 0-3 0,-9 0 0 0,-7-2 0 16,-5 2 0-16,-6 0 8 0,-3 0 0 0,-9-6 1 0,-9 6 0 15,0 0 7-15,0-8 0 0,-6 3 1 0,-3-3 0 32,-3 3-119-32,-3-1-24 0,-3 4-5 0</inkml:trace>
  <inkml:trace contextRef="#ctx0" brushRef="#br0" timeOffset="158214.64">15676 2752 1090 0,'0'0'24'0,"0"0"4"0,0 0 2 0,0-6 2 0,0 1-32 0,0 0 0 16,3-3 0-16,0 3 0 0,0 2 80 0,0-8 9 15,3 3 3-15,-3 0 0 0,3 3-28 0,0 0-4 16,3 0-2-16,-3-3 0 0,3 2-26 0,3 4-4 0,-3-6-2 0,3 5 0 16,0 0-18-16,0-2-8 15,2 3 8-15,1 2-8 0,0 0 0 0,3 2 0 16,3 3 0-16,0-2 0 0,3 2 0 0,2 1-11 15,4 2 11-15,0 0-12 0,0 2 1 0,8 1 0 0,1-3 0 0,6 0 0 16,5 2 35-16,4-2 8 0,5 0 0 16,4-3 1-16,-1 1-19 0,10 2-4 0,11-6-1 0,1 1 0 15,2 0 13-15,6-3 2 0,0 0 1 0,13-3 0 16,11 0-2-16,-3 1-1 0,-3 2 0 0,6 0 0 16,3-6 0-16,3 4 0 0,6-1 0 0,0 0 0 15,0 3-22-15,0 0 9 0,6 0-9 0,0 0 0 16,-3 3 11-16,3-3-11 0,0 3 10 0,0-1-10 15,0 4 12-15,0-6-3 0,-3 8-1 0,3-3 0 16,2-3 7-16,1 1 1 0,0 2 0 0,-3 3 0 16,0-5 2-16,3 0 1 0,-6-3 0 0,3 2 0 15,-3 4-3-15,3-4 0 0,3-2 0 0,0 3 0 16,-3 0-5-16,-3 2-2 0,0-3 0 0,-3 1 0 0,-6 5-9 16,0-5 10-16,0 2-10 0,-3 0 10 15,-9 1-10-15,0 2 8 0,3-1-8 0,-6 1 8 0,-5 0 16 16,-4 0 4-16,6 0 0 0,-6 0 0 0,-6 3-20 0,1-9-8 15,2 4 0-15,3 2 8 0,-3-3 4 0,1 0 0 16,-4-2 0-16,-3-1 0 0,1 1-12 0,-4 0 0 16,-6-1 9-16,-2-2-9 0,-4 0 8 0,-5 0-8 15,-7-2 8-15,-5-1-8 0,-7-2 0 0,-8 2 9 16,-9-2-9-16,-4 0 0 0,-8 2 28 0,-3-5 0 16,-6 3-1-16,0-6 0 0,-6 3 27 0,-3 0 6 15,6-2 0-15,-6 2 1 0,-3-3-20 0,0 1-4 16,6 4-1-16,-3-7 0 0,3 5-22 0,-3-2-5 15,-3 2-1-15,6-6 0 0,0 4-8 0,2-1 0 0,-2 1 0 16,0-4 0-16,3 4 0 0,-3-3 0 0,-3-1 0 16,6 1 0-16,-6 0 0 0,6-3-9 0,3 0 9 15,-3 0-13-15,0-2 13 0,0-3 0 0,3-3 0 0,0 3 0 16,-4-6 0-16,10-7 0 0,-6 2 0 0,0-5 0 16,6 3 0-16,0-9 0 0,-3 6 0 0,3-5 0 15,2-3 0-15,-2 0 0 0,-6-5 9 0,0-1-9 16,6-7 22-16,-6 5-2 0,3 0 0 0,-9-2 0 15,3-1 7-15,3-2 1 0,-4 0 0 0,-8-3 0 16,9 3-11-16,-9 7-1 0,0-1-1 0,-3-1 0 16,-3 0-2-16,4 8 0 0,-4-8 0 0,0 3 0 15,0 2-5-15,-3 3-8 0,3 0 11 0,0 0-11 16,-3-3 0-16,0 3 0 0,6 6 0 0,-6-6 0 16,0 0 0-16,-3 0 0 0,9 5 0 0,-3 6 0 15,-3-3 0-15,6-3 0 0,-6 0 0 0,1 1 0 0,-4 1-10 16,3 4 10-16,0-3-10 0,-3-5 10 0,3-3-11 0,-3 5 11 15,-6 8-12-15,6-5 12 0,3 8-11 0,-3 5 11 16,1-2-10-16,-1 7 10 0,-3 3-11 0,3 6 11 16,0 2-12-16,-6 0 12 0,6 3-14 0,-6-1 4 15,-3 6 1-15,1 0 0 0,2 0-4 0,-6 6-1 16,0-1 0-16,-3-2 0 0,-2 7 2 0,-10-2 0 16,9-3 0-16,-3 3 0 0,-5-2 12 0,5 2 0 15,-6-3 0-15,-2 3 0 0,-4-3 0 0,-6 0 0 16,-5-2 0-16,-4 2 0 0,1 3 0 0,-4-2 0 15,4 2 0-15,-7-3 0 0,-2 0 0 0,-1-2 0 16,-2 7 0-16,8-2 0 0,-2-2-8 0,-1 2 8 0,7 5 0 16,-13-8-9-16,7 8-5 0,-4 1-1 0,1-1 0 0,-3 0 0 31,-1 0-16-31,-8 0-3 0,-13 1-1 0,1-6 0 16,-3 2-5-16,-9 3-2 0,-6 1 0 0,-4-6 0 15,-2 2 2-15,-6 3 0 0,-9-5 0 0,-8 6 0 16,-4-9 9-16,-3 8 3 0,-3-5 0 0,-3 5 0 0,-9-2 11 0,1-3 2 0,-4 0 1 0,-3-3 0 15,4 0 14-15,-1 3 0 0,3-2 0 0,48 1 0 16,-12 7 22-16,-6-1-2 0,-6-8-1 0,0 1 0 16,-3 1 5-16,-3-1 0 0,1-6 1 0,-67 8 0 15,25-3-3-15,14-2-1 0,12 2 0 0,12-5 0 16,6 0-7-16,7 0-2 0,2 0 0 0,11 0 0 16,4-5-4-16,3 2 0 0,0 3-8 0,33 0 12 15,-4-5-12-15,-2-3 0 0,-3-3 8 0,0 3-8 0,-1 0 0 16,1-2 0-16,3 2 0 0,-27 2 0 0,14-1 0 15,16 1 0-15,6-2-8 0,8 3 8 0,4-3 0 16,8 8 0-16,6-5 0 0,1 5 0 0,8 0 0 0,6 0 0 16,4 0 0-16,2 0 0 0,6 0-9 0,3 5 9 15,3-2 0-15,4 2-9 0,-1 3 9 0,6 3-12 16,0 2 12-16,0 8-12 0,3-3 4 0,0-4 0 16,-3 4 0-16,3 3 0 0,0-2 8 0,0 13-10 15,0-6 10-15,-3 8-10 0,3-10 10 0,0 11-8 16,0-4 8-16,1 1-8 0,-1 3 8 0,3 10 16 15,-3 0-4-15,3 2-1 0,-6-2-23 0,6 8-5 16,-3-3-1-16,3 3 0 0,-6 0 3 0,3 5 1 16,0 1 0-16,0-1 0 0,3 3 14 0,0 2 12 0,-3-5-3 15,6 3 0-15,0 0-9 0,-3 3-12 0,0 2 2 16,3-3 1-16,-3 1 9 0,6-3 16 0,-3-1-4 16,0 1-1-16,-3 0-11 0,3-3 0 0,0-5 0 0,0-2 0 15,-3-6 8-15,3 2-8 0,0-12 8 0,-3 2-8 16,0-11 18-16,0 3-2 0,-3-2 0 0,3-6 0 15,0-5 4-15,0 2 0 0,-3-5 0 0,0-5 0 16,4 0-4-16,-1-2 0 0,-3-4 0 0,6-2 0 16,0 0-7-16,0 0-1 0,-9 0-8 0,3 0-843 15,0 0-175-15</inkml:trace>
  <inkml:trace contextRef="#ctx0" brushRef="#br0" timeOffset="160167.01">6348 2355 1937 0,'3'-13'55'0,"0"7"12"0,0 1-54 0,6-3-13 16,-3 3 0-16,3 2 0 0,6-2 12 0,-4 2-1 15,4 1 0-15,0 4 0 0,3 1-11 0,-3 2 0 16,3 8 0-16,3-7-11 0,-4 2 11 0,7 0 0 0,0 2-9 0,0 3 9 16,6 1 0-16,-1-1 0 0,4 0-9 0,6 0 9 15,0 0 0-15,5 1 0 16,4-1-8-16,2-5 8 0,4 2 15 0,9-7 6 0,11 2 2 16,-3 1 0-16,1-1-3 0,2 3 0 0,13-8 0 0,-1 0 0 15,6 3-5-15,6-3-2 0,1-3 0 0,5 3 0 16,9 0-4-16,0 0-1 0,6-8 0 0,0 8 0 15,3 0 5-15,3-3 1 0,3-5 0 0,3 0 0 16,3 1-1-16,0-4 0 0,6 0 0 0,0-2 0 16,0-3 3-16,3 3 0 0,-1 0 0 0,1-6 0 15,3 1 0-15,-3 2 0 0,-6 3 0 0,0-3 0 16,0 0 3-16,-3 3 1 0,-9 2 0 0,-3 3 0 16,-3 0 7-16,-6-2 1 0,-9 2 1 0,-6 0 0 15,1 2-15-15,-7 1-3 0,-3 3-1 0,-5-1 0 16,-7 0-2-16,0 3-8 0,-2 0 12 0,-4-5-4 15,-2 5-8-15,-4 0 0 0,-5 0 0 0,2 5 8 16,-2-5-8-16,2 0 0 0,1 3 0 0,-4 0 8 0,1-3-8 16,-4 0 0-16,1 2 9 0,-4-2-9 15,-2 0 0-15,3 0 0 0,-4 0 0 0,-2-2 0 0,-3 2 0 0,-1 0 0 16,-2-3 0-16,-3 0 0 0,-1 3 11 0,-2-5-3 16,0 0 0-16,-1 2 0 0,1-2-8 0,0-1 10 15,0 4-10-15,-1-4 10 0,4-1 14 0,-6 4 2 16,-1 0 1-16,-2-2 0 0,-3 2-27 0,-3-2 0 15,3-3 0-15,-1 5 0 0,-2 1 0 0,-3-6 0 16,3 3 0-16,0-1 0 0,-1 1 11 0,-2 2-3 16,0-5-8-16,0 3 12 0,0 0-12 0,0 0 11 15,-3 2-11-15,-1-2 10 0,4-3-2 0,-6 2 0 0,-3 6 0 16,3-5 0-16,0 2-8 0,-3 1 0 0,-3-1 0 16,0 3 0-16,2 0 0 0,-2-5 0 0,0 5 0 0,-9 0 0 15,6-3 0-15,3 3 0 0,-3 0 0 0,-6 0 0 16,0 0 0-16,6-5 12 0,0 0-12 0,-3-3 12 15,0 0-2-15,0 2 0 0,0-2 0 0,0 3 0 16,-3-8-2-16,3 8 0 0,0-9 0 0,0 1 0 16,0 0 10-16,0-8 2 0,3 5 0 0,3-5 0 15,-3 2-20-15,3-2 0 0,2-5 0 0,1-1 0 16,-3 1 0-16,3-3 0 0,3 0 0 0,-3-9 0 16,3 4 13-16,0-6-1 0,0 3 0 0,-3 3 0 15,-1-6 2-15,-2 3 0 0,3 3 0 0,-6-6 0 16,0 3-14-16,0 3 11 0,0-6-11 0,-3-2 10 15,-3-1 17-15,0 1 3 0,0 2 1 0,-3-2 0 16,3 0-23-16,0 2-8 0,-3 0 0 0,0 6 0 0,3-6 12 16,-3 3-4-16,0-3-8 0,3 9 12 0,-6-4-12 15,3 9 0-15,-3-1 0 0,0-2 0 16,0 0 0-16,-2 3 0 0,-4-1 0 0,3 3 0 0,-3 3 0 0,-6-5 0 16,0 7 0-16,0 6 0 0,3-5 0 0,-3 4 0 15,1 6 0-15,-4-5 0 0,3 3 0 0,-3 2-8 16,0 2 8-16,0-2-13 0,-2 3 13 0,-1-3 0 15,-3 3 0-15,3 0 0 0,-3 2 0 0,1 3 0 16,-4 0 0-16,3 0 0 16,-6 0-31-16,4 3 0 0,-4 2 0 0,-3-5 0 0,-3 0 31 0,-2 0 0 15,-7 0 0-15,-3 5 0 0,1-5 0 0,-4 8 0 0,-2-3 0 16,-1-5 0-16,-5 0-9 0,-4 6 9 0,-8-4-8 16,-1 4 8-16,1-1 0 0,-6-5-8 0,-7 0 8 15,-2 3 0-15,-3 2 0 0,-1 0 0 0,1-5 0 0,-3 0 0 16,-6 8 0-16,-1-8 0 0,-2 5 0 0,-3-5 0 15,-9 8 0-15,3-8-12 0,-3 6 4 0,0-6 0 16,-6 8-6-16,3-3-1 0,-3-5 0 0,-3 8 0 16,0-3 15-16,-3 3 0 0,0-3 0 0,0 3 0 15,6-2 0-15,-6 7 0 0,0-8 0 0,3 3 0 16,6 0 0-16,32 3 0 0,-5 2 0 0,0 5 0 16,-4-4 0-16,1-1 0 0,-6-5 0 0,6 0-12 15,-1 2 12-15,-32 3 0 0,15-5 0 0,12-2 0 16,6-4 0-16,9 4 0 0,5-1 12 0,10 3-12 15,8-8 0-15,4 0 0 0,-1 0 0 0,10 0 0 16,5-5 0-16,3 2 0 0,1 3 0 0,-1-5 0 16,6-1 0-16,1 4 0 0,-1-4 0 0,3 6 0 0,0 0 0 15,1-5 0-15,5-3 0 0,-6 8 0 0,0-5 0 0,4 2 0 16,-1 3 0-16,3-5 0 0,3 5 8 16,-3 0-8-16,-5 5 0 0,5-5 0 0,3 0 8 0,3 3-8 15,-3 2 0-15,1 0 0 0,-1 3 0 0,3-2 0 16,3-6-12-16,0 8 3 0,-3 0 9 0,6 2 0 15,1-5 0-15,-1-2-8 0,-3 8 8 0,6 2 0 16,3-5 0-16,-3 0 0 0,0 2 0 0,0-2 0 16,3 5 9-16,0 1-9 0,3-4 0 0,-2 6-14 15,-4 3 1-15,-3-1 0 0,0 3 13 0,3 3-11 16,6-3 11-16,3 6-10 0,0 5 10 0,3-1 16 0,0 4-4 16,-6-1-1-1,0 8-30-15,3-2-5 0,6 5-2 0,-3-3 0 0,-6 1 16 0,6 10 10 16,9-6-12-16,-6 4 12 0,-3 7-10 0,0 0 10 0,0-2-8 0,3-1 8 15,3 6 0-15,-6-8 0 0,-9 5 0 16,3 0-8-16,9 1 8 0,-6-1-8 0,-6-5 8 0,-3 0-8 16,3-8 8-16,0 2 0 0,4 3 0 0,-4-7 0 15,-6 2 0-15,6-3 9 0,6-2-1 0,-6-6-8 16,0-2 13-16,3 0-4 0,3-6-1 0,6-5 0 16,-3-2 0-16,0-1-8 0,-3-4 12 0,3 1-4 15,6-4-8-15,0 2 12 0,-9-7-12 0,6 1 12 16,3-1 0-16,0 2 1 0,-6-8 0 0,6 2 0 15,0 4-136 1,9-4-27-16,5-2-6 0,-2-5 0 0</inkml:trace>
  <inkml:trace contextRef="#ctx0" brushRef="#br0" timeOffset="161284.94">11155 13481 1951 0,'0'0'43'0,"0"0"9"0,0 0 1 0,3 7 2 0,0 7-44 0,0 2-11 0,3 2 0 0,0 6 0 16,3 2 36-16,-3 6 6 0,0 3 1 0,3-1 0 15,0 8-25-15,-3 1-5 0,-1 2-1 0,1 5 0 16,-3 0-2-16,-3 3-1 0,3 0 0 0,0 0 0 16,-6 0-9-16,0-3 0 0,3 0 0 0,-6 1 0 15,3-4 10-15,-2-2-10 0,-1 0 12 0,0-5-12 16,0-3 13-16,-3-3-4 0,3-2-1 0,-3-8 0 15,6 0-26-15,-3-3-6 0,3-5 0 0,0-8-945 16</inkml:trace>
  <inkml:trace contextRef="#ctx0" brushRef="#br0" timeOffset="162336.88">11188 13351 2394 0,'6'-11'52'0,"3"6"12"0,3 0 1 0,8-1 3 0,10-2-55 0,6 1-13 16,12-1 0-16,8 0 0 0,7 2 12 0,11 1-1 15,6 0 0-15,7 0 0 0,5 2 3 0,3 0 1 16,9 3 0-16,4-2 0 0,-1 2-15 0,6 0 0 16,6-3 0-16,3 0 0 15,3-2-27-15,3 0-8 0,6-3-1 0,3 0-1 0,0-3 13 0,3-2 2 16,8 0 1-16,-2 0 0 0,3-3 8 0,0 0 1 0,-3-3 1 15,0 6 0-15,-1-3 11 0,-2 3 0 16,-3-3 0-16,-3 3 0 0,-3 2 0 0,-6 1-10 0,3 2 10 0,0 0 0 16,-6 0 0-16,0 0 0 0,0 3 0 0,-3-1 0 15,0 1 9-15,3 2-1 0,3 1 0 0,9-1 0 16,6 0-8-16,-6 3 8 0,-6-2-8 0,3-1 8 16,6 3-8-16,0 0 12 0,2 0-12 0,-2 3 12 15,-3-1-12-15,0-2 0 0,3 3 0 0,-3-3 0 16,-3 3 0-16,0-3 0 0,3-3 0 0,-3 3 0 15,-6-3 0-15,3 3 0 0,0-2 0 0,0-1 0 16,0-2 0-16,-6 0 0 0,-3 2 0 0,0 0 8 16,0-2-8-16,3 0 0 0,-6 2 0 0,3-2 0 15,0 2 0-15,-3 0 0 0,-3 1 8 0,0-1-8 16,3 1 0-16,-6 2 0 0,-8 0 0 0,2 0 0 0,3 5 0 16,-3-3 0-16,0-2 0 0,-6 0 0 0,1 6 0 15,-4-4 0-15,3 4 8 0,-6-1-8 0,-5-2 0 16,2 2 0-16,3 0 0 0,-3 1 0 0,-5-1 0 15,2 0 0-15,-6 0 0 0,7 1 8 0,-4 2-8 0,0 0 0 16,-5-3 0-16,-1 0 0 0,-3-2 0 0,1-1 0 16,2 1 0-16,0 0 0 0,-8-3 0 0,-1 2 8 15,-2-2-8-15,-1 3 0 0,-2-3 22 0,-4 3-1 16,-2-3 0-16,-10 0 0 0,1 2 6 0,-3-2 1 16,-4 0 0-16,-5-2 0 0,0 2-9 0,-7 0-2 15,-2-3 0-15,3 0 0 0,-6 3 6 0,-6-2 1 16,-4 2 0-16,1-3 0 0,-3 3-8 0,-3 3-2 0,-3-1 0 15,3 1 0-15,-6 0-14 0,3 5 0 0,-3-3 0 16,3 8 0-16,-9 0 0 0,9 3 0 0,-9 3 0 0,0 2 0 16,0 3-12-16,0 0 12 0,-9 2-12 0,3 6 12 15,-9 2 0-15,6 1 9 0,-6 4 1 0,0 6 0 16,-3 0-22-16,0 3-5 0,-8 2-1 0,11 3 0 16,-3-3 3-16,-3 6 1 0,3-1 0 0,-3 4 0 15,3-1 14-15,4 0 13 0,-4 0-2 0,3-2-1 16,0-1-10-16,3-2 0 0,-6 3 0 0,9-3 0 15,-3 0-10-15,0-3-1 0,1-2 0 0,-1-3 0 16,3-3 35-16,-6-2 6 0,3-3 2 0,3-6 0 16,0-2-15-16,-3-2-2 0,3-3-1 0,-3 0 0 15,3-6 0-15,3-2 0 0,-8-3 0 0,5-2 0 16,-3-6 2-16,0 0 1 0,-6-5 0 0,-3-5 0 16,0-3 9-16,-8-2 2 0,5-4 0 0,-6-2 0 15,-3-2-28-15,-11-3 0 0,-7 2-12 0,-6 3 12 16,-11-2-39-16,-9-1 0 0,-4 3 0 15,-14 1 0-15,-9-4 12 0,-9 6 3 0,0 0 0 0,-12 2 0 0,-12 3 7 0,-6 3 1 16,-3-3 1-16,-6 5 0 0,-6-2-1 0,-5 5 0 16,-4 3 0-16,-9-1 0 0,-5 1 3 0,-7 2 0 15,-2 0 0-15,-13-2 0 0,-5 2 2 0,-6 3 1 16,-4-2 0-16,-5 2 0 0,-6 2 10 0,-6-2 0 16,0 0 0-16,-1-3 0 0,-2 1 0 0,0-1 9 15,3-3 0-15,-3 4 0 0,-6-6 14 0,3 2 2 16,0 1 1-16,3 0 0 0,-4 2-7 0,4-5-2 0,0 3 0 15,0-3 0-15,0 2-9 0,3 1-8 0,6 0 9 16,-4-1-9-16,4 4 11 0,0-4-11 0,0 1 12 16,9-1-12-16,2 4 0 0,10-1 0 0,8-2 0 0,7 2 0 15,11-2-21-15,16-3 1 0,14-3 1 0,9 3-780 16,9-3-156-16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extLst>
      <p:ext uri="{BB962C8B-B14F-4D97-AF65-F5344CB8AC3E}">
        <p14:creationId xmlns:p14="http://schemas.microsoft.com/office/powerpoint/2010/main" val="91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summarize differences, sup uses labeled data to learn a function mapping from x to y</a:t>
            </a:r>
          </a:p>
          <a:p>
            <a:pPr lvl="0" rtl="0">
              <a:spcBef>
                <a:spcPts val="0"/>
              </a:spcBef>
              <a:buNone/>
            </a:pPr>
            <a:r>
              <a:rPr lang="en"/>
              <a:t>Unsup uses no labels, tries to learn some underlying hidden structure of the data, whether grouping, axes of variation, underlying density</a:t>
            </a:r>
          </a:p>
        </p:txBody>
      </p:sp>
    </p:spTree>
    <p:extLst>
      <p:ext uri="{BB962C8B-B14F-4D97-AF65-F5344CB8AC3E}">
        <p14:creationId xmlns:p14="http://schemas.microsoft.com/office/powerpoint/2010/main" val="138706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Clustering - find groups within the data that are similar through some metric</a:t>
            </a:r>
          </a:p>
        </p:txBody>
      </p:sp>
    </p:spTree>
    <p:extLst>
      <p:ext uri="{BB962C8B-B14F-4D97-AF65-F5344CB8AC3E}">
        <p14:creationId xmlns:p14="http://schemas.microsoft.com/office/powerpoint/2010/main" val="29617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Find axes along which the data has most variation, this is part of the underlying structure of the data</a:t>
            </a:r>
          </a:p>
          <a:p>
            <a:pPr lvl="0">
              <a:spcBef>
                <a:spcPts val="0"/>
              </a:spcBef>
              <a:buNone/>
            </a:pPr>
            <a:r>
              <a:rPr lang="en"/>
              <a:t>Use this to reduce the dimensionality of the data such that the data has significant variation among each remaining dimension</a:t>
            </a:r>
          </a:p>
          <a:p>
            <a:pPr lvl="0" rtl="0">
              <a:spcBef>
                <a:spcPts val="0"/>
              </a:spcBef>
              <a:buNone/>
            </a:pPr>
            <a:r>
              <a:rPr lang="en"/>
              <a:t>Here is an example, take 3d data, finding 2 axes of variatiation and reducing dimensionality to 2d</a:t>
            </a:r>
          </a:p>
        </p:txBody>
      </p:sp>
    </p:spTree>
    <p:extLst>
      <p:ext uri="{BB962C8B-B14F-4D97-AF65-F5344CB8AC3E}">
        <p14:creationId xmlns:p14="http://schemas.microsoft.com/office/powerpoint/2010/main" val="309067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Finally, another example is density estimation, which is estimating the underlying distribution of your data.</a:t>
            </a:r>
          </a:p>
          <a:p>
            <a:pPr lvl="0">
              <a:spcBef>
                <a:spcPts val="0"/>
              </a:spcBef>
              <a:buNone/>
            </a:pPr>
            <a:r>
              <a:rPr lang="en"/>
              <a:t>For example, in top example, have points in 1-d, and we can try to fit a gaussian to the density</a:t>
            </a:r>
          </a:p>
          <a:p>
            <a:pPr lvl="0" rtl="0">
              <a:spcBef>
                <a:spcPts val="0"/>
              </a:spcBef>
              <a:buNone/>
            </a:pPr>
            <a:r>
              <a:rPr lang="en"/>
              <a:t>In the bottom example, have 2d data.  Again trying to estimate the density, and we model the density to be higher where more points are concentrated</a:t>
            </a:r>
          </a:p>
        </p:txBody>
      </p:sp>
    </p:spTree>
    <p:extLst>
      <p:ext uri="{BB962C8B-B14F-4D97-AF65-F5344CB8AC3E}">
        <p14:creationId xmlns:p14="http://schemas.microsoft.com/office/powerpoint/2010/main" val="1303978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Clustering - find groups within the data that are similar through some metric</a:t>
            </a:r>
          </a:p>
        </p:txBody>
      </p:sp>
    </p:spTree>
    <p:extLst>
      <p:ext uri="{BB962C8B-B14F-4D97-AF65-F5344CB8AC3E}">
        <p14:creationId xmlns:p14="http://schemas.microsoft.com/office/powerpoint/2010/main" val="3703392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83651"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4113121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85699"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85531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87747"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373949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89795"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331887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91843"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77029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Unsupervised learning problem</a:t>
            </a:r>
          </a:p>
          <a:p>
            <a:pPr lvl="0">
              <a:spcBef>
                <a:spcPts val="0"/>
              </a:spcBef>
              <a:buNone/>
            </a:pPr>
            <a:r>
              <a:rPr lang="en"/>
              <a:t>Generative models, type of unsupervised learning</a:t>
            </a:r>
          </a:p>
          <a:p>
            <a:pPr lvl="0">
              <a:spcBef>
                <a:spcPts val="0"/>
              </a:spcBef>
              <a:buNone/>
            </a:pPr>
            <a:r>
              <a:rPr lang="en"/>
              <a:t>3 types of generative models</a:t>
            </a:r>
          </a:p>
          <a:p>
            <a:pPr lvl="0">
              <a:spcBef>
                <a:spcPts val="0"/>
              </a:spcBef>
              <a:buNone/>
            </a:pPr>
            <a:r>
              <a:rPr lang="en"/>
              <a:t>PixelRNN and PixelCNN, type of fully visible belief networks</a:t>
            </a:r>
          </a:p>
        </p:txBody>
      </p:sp>
    </p:spTree>
    <p:extLst>
      <p:ext uri="{BB962C8B-B14F-4D97-AF65-F5344CB8AC3E}">
        <p14:creationId xmlns:p14="http://schemas.microsoft.com/office/powerpoint/2010/main" val="103915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93891"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2399023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95939"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411494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97987"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040357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2315075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00035"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3831358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02083"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3198830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Finally, another example is density estimation, which is estimating the underlying distribution of your data.</a:t>
            </a:r>
          </a:p>
          <a:p>
            <a:pPr lvl="0">
              <a:spcBef>
                <a:spcPts val="0"/>
              </a:spcBef>
              <a:buNone/>
            </a:pPr>
            <a:r>
              <a:rPr lang="en"/>
              <a:t>For example, in top example, have points in 1-d, and we can try to fit a gaussian to the density</a:t>
            </a:r>
          </a:p>
          <a:p>
            <a:pPr lvl="0" rtl="0">
              <a:spcBef>
                <a:spcPts val="0"/>
              </a:spcBef>
              <a:buNone/>
            </a:pPr>
            <a:r>
              <a:rPr lang="en"/>
              <a:t>In the bottom example, have 2d data.  Again trying to estimate the density, and we model the density to be higher where more points are concentrated</a:t>
            </a:r>
          </a:p>
        </p:txBody>
      </p:sp>
    </p:spTree>
    <p:extLst>
      <p:ext uri="{BB962C8B-B14F-4D97-AF65-F5344CB8AC3E}">
        <p14:creationId xmlns:p14="http://schemas.microsoft.com/office/powerpoint/2010/main" val="365188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Today we’ll focus on generative models, a class of models for unsupervised learning that given training data, tries to generate new samples from the same distribution</a:t>
            </a:r>
          </a:p>
          <a:p>
            <a:pPr lvl="0" rtl="0">
              <a:spcBef>
                <a:spcPts val="0"/>
              </a:spcBef>
              <a:buNone/>
            </a:pPr>
            <a:endParaRPr/>
          </a:p>
        </p:txBody>
      </p:sp>
    </p:spTree>
    <p:extLst>
      <p:ext uri="{BB962C8B-B14F-4D97-AF65-F5344CB8AC3E}">
        <p14:creationId xmlns:p14="http://schemas.microsoft.com/office/powerpoint/2010/main" val="689798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Addresses the problem of density estimation, which is a core problem in unsup learning</a:t>
            </a:r>
          </a:p>
        </p:txBody>
      </p:sp>
    </p:spTree>
    <p:extLst>
      <p:ext uri="{BB962C8B-B14F-4D97-AF65-F5344CB8AC3E}">
        <p14:creationId xmlns:p14="http://schemas.microsoft.com/office/powerpoint/2010/main" val="944066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106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this class so far, have talked about a lot of sup. Learning problems</a:t>
            </a:r>
          </a:p>
          <a:p>
            <a:pPr lvl="0">
              <a:spcBef>
                <a:spcPts val="0"/>
              </a:spcBef>
              <a:buNone/>
            </a:pPr>
            <a:r>
              <a:rPr lang="en"/>
              <a:t>Data x, y is a label, and label can take many different forms</a:t>
            </a:r>
          </a:p>
          <a:p>
            <a:pPr lvl="0">
              <a:spcBef>
                <a:spcPts val="0"/>
              </a:spcBef>
              <a:buNone/>
            </a:pPr>
            <a:endParaRPr/>
          </a:p>
        </p:txBody>
      </p:sp>
    </p:spTree>
    <p:extLst>
      <p:ext uri="{BB962C8B-B14F-4D97-AF65-F5344CB8AC3E}">
        <p14:creationId xmlns:p14="http://schemas.microsoft.com/office/powerpoint/2010/main" val="292166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If we look at types of generative models, can be organized into this taxonomy, where 2 major branches are, as mentioned earlier, explicit density models that explicitly define and solve for the underlying density function, and implicit density models that represent the underlying distribution implicitly through its samples</a:t>
            </a:r>
          </a:p>
        </p:txBody>
      </p:sp>
    </p:spTree>
    <p:extLst>
      <p:ext uri="{BB962C8B-B14F-4D97-AF65-F5344CB8AC3E}">
        <p14:creationId xmlns:p14="http://schemas.microsoft.com/office/powerpoint/2010/main" val="565196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Refer to goodfellow tutorial which has a good overview of this</a:t>
            </a:r>
          </a:p>
          <a:p>
            <a:pPr lvl="0">
              <a:spcBef>
                <a:spcPts val="0"/>
              </a:spcBef>
              <a:buNone/>
            </a:pPr>
            <a:r>
              <a:rPr lang="en"/>
              <a:t>Today discuss 3 most popular types of generative models</a:t>
            </a:r>
          </a:p>
        </p:txBody>
      </p:sp>
    </p:spTree>
    <p:extLst>
      <p:ext uri="{BB962C8B-B14F-4D97-AF65-F5344CB8AC3E}">
        <p14:creationId xmlns:p14="http://schemas.microsoft.com/office/powerpoint/2010/main" val="917157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52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Pielrnn and cnn type of fully visible belief network</a:t>
            </a:r>
          </a:p>
        </p:txBody>
      </p:sp>
    </p:spTree>
    <p:extLst>
      <p:ext uri="{BB962C8B-B14F-4D97-AF65-F5344CB8AC3E}">
        <p14:creationId xmlns:p14="http://schemas.microsoft.com/office/powerpoint/2010/main" val="1797931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96881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22812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6" name="Shape 9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60280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261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59266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1523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 far talked about SL</a:t>
            </a:r>
            <a:endParaRPr dirty="0"/>
          </a:p>
          <a:p>
            <a:pPr marL="0" lvl="0" indent="0">
              <a:spcBef>
                <a:spcPts val="0"/>
              </a:spcBef>
              <a:spcAft>
                <a:spcPts val="0"/>
              </a:spcAft>
              <a:buNone/>
            </a:pPr>
            <a:r>
              <a:rPr lang="en" dirty="0"/>
              <a:t>Type of problem where have Data X, Labels Y, goals is to learn a function mapping from x to y</a:t>
            </a:r>
            <a:endParaRPr dirty="0"/>
          </a:p>
        </p:txBody>
      </p:sp>
    </p:spTree>
    <p:extLst>
      <p:ext uri="{BB962C8B-B14F-4D97-AF65-F5344CB8AC3E}">
        <p14:creationId xmlns:p14="http://schemas.microsoft.com/office/powerpoint/2010/main" val="3648863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Shape 9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3" name="Shape 9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0564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7" name="Shape 9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5909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2" name="Shape 10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7136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Shape 10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6" name="Shape 10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99034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35836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Improves in efficiency over pixelrnn</a:t>
            </a:r>
          </a:p>
        </p:txBody>
      </p:sp>
    </p:spTree>
    <p:extLst>
      <p:ext uri="{BB962C8B-B14F-4D97-AF65-F5344CB8AC3E}">
        <p14:creationId xmlns:p14="http://schemas.microsoft.com/office/powerpoint/2010/main" val="1303656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16155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3" name="Shape 5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41388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56068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5" name="Shape 5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When is it not computationally tractable?</a:t>
            </a:r>
          </a:p>
        </p:txBody>
      </p:sp>
    </p:spTree>
    <p:extLst>
      <p:ext uri="{BB962C8B-B14F-4D97-AF65-F5344CB8AC3E}">
        <p14:creationId xmlns:p14="http://schemas.microsoft.com/office/powerpoint/2010/main" val="105969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7149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59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 far talked about SL</a:t>
            </a:r>
            <a:endParaRPr dirty="0"/>
          </a:p>
          <a:p>
            <a:pPr marL="0" lvl="0" indent="0">
              <a:spcBef>
                <a:spcPts val="0"/>
              </a:spcBef>
              <a:spcAft>
                <a:spcPts val="0"/>
              </a:spcAft>
              <a:buNone/>
            </a:pPr>
            <a:r>
              <a:rPr lang="en" dirty="0"/>
              <a:t>Type of problem where have Data X, Labels Y, goals is to learn a function mapping from x to y</a:t>
            </a:r>
            <a:endParaRPr dirty="0"/>
          </a:p>
        </p:txBody>
      </p:sp>
    </p:spTree>
    <p:extLst>
      <p:ext uri="{BB962C8B-B14F-4D97-AF65-F5344CB8AC3E}">
        <p14:creationId xmlns:p14="http://schemas.microsoft.com/office/powerpoint/2010/main" val="91427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Unsupervised learning is a type of learning where we have unlabeled training data, and we want to learn some underlying hidden structure of the data</a:t>
            </a:r>
          </a:p>
        </p:txBody>
      </p:sp>
    </p:spTree>
    <p:extLst>
      <p:ext uri="{BB962C8B-B14F-4D97-AF65-F5344CB8AC3E}">
        <p14:creationId xmlns:p14="http://schemas.microsoft.com/office/powerpoint/2010/main" val="199464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summarize differences, sup uses labeled data to learn a function mapping from x to y</a:t>
            </a:r>
          </a:p>
          <a:p>
            <a:pPr lvl="0" rtl="0">
              <a:spcBef>
                <a:spcPts val="0"/>
              </a:spcBef>
              <a:buNone/>
            </a:pPr>
            <a:r>
              <a:rPr lang="en"/>
              <a:t>Unsup uses no labels, tries to learn some underlying hidden structure of the data, whether grouping, axes of variation, underlying density</a:t>
            </a:r>
          </a:p>
        </p:txBody>
      </p:sp>
    </p:spTree>
    <p:extLst>
      <p:ext uri="{BB962C8B-B14F-4D97-AF65-F5344CB8AC3E}">
        <p14:creationId xmlns:p14="http://schemas.microsoft.com/office/powerpoint/2010/main" val="181788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spcBef>
                <a:spcPts val="0"/>
              </a:spcBef>
              <a:buSzPct val="100000"/>
              <a:defRPr sz="30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457200" y="1600200"/>
            <a:ext cx="8229600" cy="4967600"/>
          </a:xfrm>
          <a:prstGeom prst="rect">
            <a:avLst/>
          </a:prstGeom>
          <a:noFill/>
          <a:ln>
            <a:noFill/>
          </a:ln>
        </p:spPr>
        <p:txBody>
          <a:bodyPr lIns="91425" tIns="91425" rIns="91425" bIns="91425" anchor="ctr" anchorCtr="0"/>
          <a:lstStyle>
            <a:lvl1pPr lvl="0" rtl="0">
              <a:spcBef>
                <a:spcPts val="0"/>
              </a:spcBef>
              <a:buSzPct val="100000"/>
              <a:buChar char="●"/>
              <a:defRPr sz="1800"/>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21" name="Shape 21"/>
          <p:cNvSpPr txBox="1">
            <a:spLocks noGrp="1"/>
          </p:cNvSpPr>
          <p:nvPr>
            <p:ph type="sldNum" idx="12"/>
          </p:nvPr>
        </p:nvSpPr>
        <p:spPr>
          <a:xfrm>
            <a:off x="66556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6726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16" name="Shape 16"/>
          <p:cNvSpPr txBox="1">
            <a:spLocks noGrp="1"/>
          </p:cNvSpPr>
          <p:nvPr>
            <p:ph type="sldNum" idx="12"/>
          </p:nvPr>
        </p:nvSpPr>
        <p:spPr>
          <a:xfrm>
            <a:off x="65032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8863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20" r:id="rId12"/>
    <p:sldLayoutId id="2147483728" r:id="rId13"/>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creativecommons.org/publicdomain/zero/1.0/deed.en" TargetMode="External"/><Relationship Id="rId5" Type="http://schemas.openxmlformats.org/officeDocument/2006/relationships/hyperlink" Target="https://pixabay.com/en/luggage-antique-cat-1643010/" TargetMode="External"/><Relationship Id="rId4" Type="http://schemas.openxmlformats.org/officeDocument/2006/relationships/hyperlink" Target="https://github.com/karpathy/neuraltalk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creativecommons.org/publicdomain/zero/1.0/deed.en" TargetMode="External"/><Relationship Id="rId4" Type="http://schemas.openxmlformats.org/officeDocument/2006/relationships/hyperlink" Target="https://commons.wikimedia.org/wiki/File:ClusterAnalysis_Mouse.sv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hdthesis-bioinformatics-maxplanckinstitute-molecularplantphys.matthias-scholz.de/fig_pca_illu3d.pn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creativecommons.org/publicdomain/zero/1.0/deed.en"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commons.wikimedia.org/wiki/File:Bivariate_example.png" TargetMode="External"/><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creativecommons.org/publicdomain/zero/1.0/deed.en" TargetMode="External"/><Relationship Id="rId4" Type="http://schemas.openxmlformats.org/officeDocument/2006/relationships/hyperlink" Target="https://www.flickr.com/photos/omegatron/853352035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s://creativecommons.org/publicdomain/zero/1.0/deed.en" TargetMode="External"/><Relationship Id="rId4" Type="http://schemas.openxmlformats.org/officeDocument/2006/relationships/hyperlink" Target="https://commons.wikimedia.org/wiki/File:ClusterAnalysis_Mouse.sv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tanford.edu/class/ee103/visualizations/kmeans/kmean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commons.wikimedia.org/wiki/File:Bivariate_example.png" TargetMode="External"/><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creativecommons.org/publicdomain/zero/1.0/deed.en" TargetMode="External"/><Relationship Id="rId4" Type="http://schemas.openxmlformats.org/officeDocument/2006/relationships/hyperlink" Target="https://www.flickr.com/photos/omegatron/8533520357"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hyperlink" Target="https://phillipi.github.io/pix2pix/" TargetMode="External"/><Relationship Id="rId3" Type="http://schemas.openxmlformats.org/officeDocument/2006/relationships/image" Target="../media/image23.png"/><Relationship Id="rId7" Type="http://schemas.openxmlformats.org/officeDocument/2006/relationships/hyperlink" Target="https://arxiv.org/pdf/1703.10717.pdf"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arxiv.org/abs/1511.06434"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cc.gatech.edu/classes/AY2021/cs7643_fal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NULL"/><Relationship Id="rId4" Type="http://schemas.openxmlformats.org/officeDocument/2006/relationships/customXml" Target="../ink/ink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ephaloponderer.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deepmind.com/blog/wavenet-generative-model-raw-audi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creativecommons.org/publicdomain/zero/1.0/deed.en" TargetMode="External"/><Relationship Id="rId4" Type="http://schemas.openxmlformats.org/officeDocument/2006/relationships/hyperlink" Target="https://pixabay.com/en/kitten-cute-feline-kitty-domestic-124669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dirty="0"/>
              <a:t>Georgia Tech</a:t>
            </a:r>
          </a:p>
        </p:txBody>
      </p:sp>
      <p:sp>
        <p:nvSpPr>
          <p:cNvPr id="3" name="TextBox 2"/>
          <p:cNvSpPr txBox="1"/>
          <p:nvPr/>
        </p:nvSpPr>
        <p:spPr>
          <a:xfrm>
            <a:off x="1828800" y="2307610"/>
            <a:ext cx="6934200" cy="1569660"/>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Unsupervised Learning</a:t>
            </a:r>
          </a:p>
          <a:p>
            <a:pPr marL="742950" lvl="1" indent="-285750" algn="l">
              <a:spcBef>
                <a:spcPct val="20000"/>
              </a:spcBef>
              <a:buFontTx/>
              <a:buChar char="–"/>
            </a:pPr>
            <a:r>
              <a:rPr lang="en-US" sz="2000" kern="0" dirty="0">
                <a:solidFill>
                  <a:prstClr val="black"/>
                </a:solidFill>
                <a:latin typeface="Arial"/>
                <a:ea typeface="Osaka"/>
                <a:cs typeface="Osaka"/>
              </a:rPr>
              <a:t>Generative Models (</a:t>
            </a:r>
            <a:r>
              <a:rPr lang="en-US" sz="2000" kern="0" dirty="0" err="1">
                <a:solidFill>
                  <a:prstClr val="black"/>
                </a:solidFill>
                <a:latin typeface="Arial"/>
                <a:ea typeface="Osaka"/>
                <a:cs typeface="Osaka"/>
              </a:rPr>
              <a:t>PixelRNNs</a:t>
            </a:r>
            <a:r>
              <a:rPr lang="en-US" sz="2000" kern="0" dirty="0">
                <a:solidFill>
                  <a:prstClr val="black"/>
                </a:solidFill>
                <a:latin typeface="Arial"/>
                <a:ea typeface="Osaka"/>
                <a:cs typeface="Osaka"/>
              </a:rPr>
              <a:t>, VAEs)</a:t>
            </a:r>
          </a:p>
          <a:p>
            <a:pPr marL="742950" lvl="1" indent="-285750" algn="l">
              <a:spcBef>
                <a:spcPct val="20000"/>
              </a:spcBef>
              <a:buFontTx/>
              <a:buChar char="–"/>
            </a:pPr>
            <a:endParaRPr lang="en-US" sz="2000" kern="0" dirty="0">
              <a:solidFill>
                <a:prstClr val="black"/>
              </a:solidFill>
              <a:latin typeface="Arial"/>
              <a:ea typeface="Osaka"/>
              <a:cs typeface="Osaka"/>
            </a:endParaRPr>
          </a:p>
        </p:txBody>
      </p:sp>
    </p:spTree>
    <p:extLst>
      <p:ext uri="{BB962C8B-B14F-4D97-AF65-F5344CB8AC3E}">
        <p14:creationId xmlns:p14="http://schemas.microsoft.com/office/powerpoint/2010/main" val="264432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28600" y="834629"/>
            <a:ext cx="8229600" cy="857400"/>
          </a:xfrm>
          <a:prstGeom prst="rect">
            <a:avLst/>
          </a:prstGeom>
        </p:spPr>
        <p:txBody>
          <a:bodyPr lIns="91425" tIns="91425" rIns="91425" bIns="91425" anchor="ctr" anchorCtr="0">
            <a:noAutofit/>
          </a:bodyPr>
          <a:lstStyle/>
          <a:p>
            <a:r>
              <a:rPr lang="en"/>
              <a:t>Supervised vs Unsupervised Learning</a:t>
            </a:r>
          </a:p>
        </p:txBody>
      </p:sp>
      <p:sp>
        <p:nvSpPr>
          <p:cNvPr id="107" name="Shape 107"/>
          <p:cNvSpPr txBox="1">
            <a:spLocks noGrp="1"/>
          </p:cNvSpPr>
          <p:nvPr>
            <p:ph type="body" idx="1"/>
          </p:nvPr>
        </p:nvSpPr>
        <p:spPr>
          <a:xfrm>
            <a:off x="266275" y="1733350"/>
            <a:ext cx="4301100" cy="3568200"/>
          </a:xfrm>
          <a:prstGeom prst="rect">
            <a:avLst/>
          </a:prstGeom>
        </p:spPr>
        <p:txBody>
          <a:bodyPr lIns="91425" tIns="91425" rIns="91425" bIns="91425" anchor="ctr" anchorCtr="0">
            <a:noAutofit/>
          </a:bodyPr>
          <a:lstStyle/>
          <a:p>
            <a:pPr>
              <a:buNone/>
            </a:pPr>
            <a:r>
              <a:rPr lang="en" sz="2000" b="1" dirty="0"/>
              <a:t>Supervised Learning</a:t>
            </a:r>
          </a:p>
          <a:p>
            <a:pPr>
              <a:buNone/>
            </a:pPr>
            <a:endParaRPr sz="2000" b="1" dirty="0"/>
          </a:p>
          <a:p>
            <a:pPr>
              <a:buNone/>
            </a:pPr>
            <a:r>
              <a:rPr lang="en" sz="2000" b="1" dirty="0"/>
              <a:t>Data</a:t>
            </a:r>
            <a:r>
              <a:rPr lang="en" sz="2000" dirty="0"/>
              <a:t>: (x, y)</a:t>
            </a:r>
          </a:p>
          <a:p>
            <a:pPr>
              <a:buNone/>
            </a:pPr>
            <a:r>
              <a:rPr lang="en" sz="2000" dirty="0"/>
              <a:t>x is data, y is label</a:t>
            </a:r>
          </a:p>
          <a:p>
            <a:pPr>
              <a:buNone/>
            </a:pPr>
            <a:endParaRPr sz="2000" dirty="0"/>
          </a:p>
          <a:p>
            <a:pPr>
              <a:buNone/>
            </a:pPr>
            <a:r>
              <a:rPr lang="en" sz="2000" b="1" dirty="0"/>
              <a:t>Goal</a:t>
            </a:r>
            <a:r>
              <a:rPr lang="en" sz="2000" dirty="0"/>
              <a:t>: Learn a </a:t>
            </a:r>
            <a:r>
              <a:rPr lang="en" sz="2000" i="1" dirty="0"/>
              <a:t>function</a:t>
            </a:r>
            <a:r>
              <a:rPr lang="en" sz="2000" dirty="0"/>
              <a:t> to map x </a:t>
            </a:r>
            <a:r>
              <a:rPr lang="en" sz="2000" dirty="0">
                <a:sym typeface="Wingdings"/>
              </a:rPr>
              <a:t></a:t>
            </a:r>
            <a:r>
              <a:rPr lang="en" sz="2000" dirty="0"/>
              <a:t> y</a:t>
            </a:r>
          </a:p>
          <a:p>
            <a:pPr>
              <a:buNone/>
            </a:pPr>
            <a:endParaRPr sz="2000" dirty="0"/>
          </a:p>
          <a:p>
            <a:pPr>
              <a:buNone/>
            </a:pPr>
            <a:r>
              <a:rPr lang="en" sz="2000" b="1" dirty="0"/>
              <a:t>Examples</a:t>
            </a:r>
            <a:r>
              <a:rPr lang="en" sz="2000" dirty="0"/>
              <a:t>: Classification, regression, object detection, semantic segmentation, image captioning, etc.</a:t>
            </a:r>
          </a:p>
        </p:txBody>
      </p:sp>
      <p:sp>
        <p:nvSpPr>
          <p:cNvPr id="108" name="Shape 108"/>
          <p:cNvSpPr txBox="1"/>
          <p:nvPr/>
        </p:nvSpPr>
        <p:spPr>
          <a:xfrm>
            <a:off x="5393125" y="43938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Image captioning</a:t>
            </a:r>
          </a:p>
        </p:txBody>
      </p:sp>
      <p:pic>
        <p:nvPicPr>
          <p:cNvPr id="109" name="Shape 109"/>
          <p:cNvPicPr preferRelativeResize="0"/>
          <p:nvPr/>
        </p:nvPicPr>
        <p:blipFill>
          <a:blip r:embed="rId3">
            <a:alphaModFix/>
          </a:blip>
          <a:stretch>
            <a:fillRect/>
          </a:stretch>
        </p:blipFill>
        <p:spPr>
          <a:xfrm>
            <a:off x="5579175" y="2107126"/>
            <a:ext cx="2334976" cy="1714773"/>
          </a:xfrm>
          <a:prstGeom prst="rect">
            <a:avLst/>
          </a:prstGeom>
          <a:noFill/>
          <a:ln>
            <a:noFill/>
          </a:ln>
        </p:spPr>
      </p:pic>
      <p:sp>
        <p:nvSpPr>
          <p:cNvPr id="110" name="Shape 110"/>
          <p:cNvSpPr txBox="1"/>
          <p:nvPr/>
        </p:nvSpPr>
        <p:spPr>
          <a:xfrm>
            <a:off x="5379350" y="3855400"/>
            <a:ext cx="3006000" cy="52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i="1" kern="0">
                <a:solidFill>
                  <a:srgbClr val="000000"/>
                </a:solidFill>
                <a:latin typeface="Arial"/>
                <a:ea typeface="Arial"/>
                <a:cs typeface="Arial"/>
                <a:sym typeface="Arial"/>
              </a:rPr>
              <a:t>A cat sitting on a suitcase on the floor</a:t>
            </a:r>
          </a:p>
        </p:txBody>
      </p:sp>
      <p:sp>
        <p:nvSpPr>
          <p:cNvPr id="111" name="Shape 111"/>
          <p:cNvSpPr txBox="1"/>
          <p:nvPr/>
        </p:nvSpPr>
        <p:spPr>
          <a:xfrm>
            <a:off x="7569950" y="5053850"/>
            <a:ext cx="1452000" cy="393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B7B7B7"/>
                </a:solidFill>
                <a:latin typeface="Arial"/>
                <a:ea typeface="Arial"/>
                <a:cs typeface="Arial"/>
                <a:sym typeface="Arial"/>
              </a:rPr>
              <a:t>Caption generated using </a:t>
            </a:r>
            <a:r>
              <a:rPr lang="en" sz="600" u="sng" kern="0">
                <a:solidFill>
                  <a:srgbClr val="B7B7B7"/>
                </a:solidFill>
                <a:latin typeface="Arial"/>
                <a:ea typeface="Arial"/>
                <a:cs typeface="Arial"/>
                <a:sym typeface="Arial"/>
                <a:hlinkClick r:id="rId4"/>
              </a:rPr>
              <a:t>neuraltalk2</a:t>
            </a:r>
          </a:p>
          <a:p>
            <a:pPr algn="l" eaLnBrk="1" fontAlgn="auto" hangingPunct="1">
              <a:spcBef>
                <a:spcPts val="0"/>
              </a:spcBef>
              <a:spcAft>
                <a:spcPts val="0"/>
              </a:spcAft>
            </a:pPr>
            <a:r>
              <a:rPr lang="en" sz="600" u="sng" kern="0">
                <a:solidFill>
                  <a:srgbClr val="B7B7B7"/>
                </a:solidFill>
                <a:latin typeface="Arial"/>
                <a:ea typeface="Arial"/>
                <a:cs typeface="Arial"/>
                <a:sym typeface="Arial"/>
                <a:hlinkClick r:id="rId5"/>
              </a:rPr>
              <a:t>Image</a:t>
            </a:r>
            <a:r>
              <a:rPr lang="en" sz="600" kern="0">
                <a:solidFill>
                  <a:srgbClr val="B7B7B7"/>
                </a:solidFill>
                <a:latin typeface="Arial"/>
                <a:ea typeface="Arial"/>
                <a:cs typeface="Arial"/>
                <a:sym typeface="Arial"/>
              </a:rPr>
              <a:t> is</a:t>
            </a:r>
            <a:r>
              <a:rPr lang="en" sz="600" u="sng" kern="0">
                <a:solidFill>
                  <a:srgbClr val="B7B7B7"/>
                </a:solidFill>
                <a:latin typeface="Arial"/>
                <a:ea typeface="Arial"/>
                <a:cs typeface="Arial"/>
                <a:sym typeface="Arial"/>
                <a:hlinkClick r:id="rId6"/>
              </a:rPr>
              <a:t> CC0 Public domain</a:t>
            </a:r>
            <a:r>
              <a:rPr lang="en" sz="600" kern="0">
                <a:solidFill>
                  <a:srgbClr val="B7B7B7"/>
                </a:solidFill>
                <a:latin typeface="Arial"/>
                <a:ea typeface="Arial"/>
                <a:cs typeface="Arial"/>
                <a:sym typeface="Arial"/>
              </a:rPr>
              <a:t>.</a:t>
            </a:r>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424882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8085E9F9-F5E6-5841-952A-F361AB1B5186}"/>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768AA44A-E9AF-084F-BA95-713D346DEB62}"/>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a:t>
            </a:r>
            <a:r>
              <a:rPr lang="en" dirty="0"/>
              <a:t>Reinforcement </a:t>
            </a:r>
            <a:r>
              <a:rPr lang="en" dirty="0">
                <a:solidFill>
                  <a:schemeClr val="tx1">
                    <a:alpha val="25000"/>
                  </a:schemeClr>
                </a:solidFill>
              </a:rPr>
              <a:t>vs Unsupervised </a:t>
            </a:r>
            <a:r>
              <a:rPr lang="en" dirty="0"/>
              <a:t>Learning</a:t>
            </a:r>
          </a:p>
        </p:txBody>
      </p:sp>
      <p:sp>
        <p:nvSpPr>
          <p:cNvPr id="14" name="Shape 61">
            <a:extLst>
              <a:ext uri="{FF2B5EF4-FFF2-40B4-BE49-F238E27FC236}">
                <a16:creationId xmlns:a16="http://schemas.microsoft.com/office/drawing/2014/main" id="{9443C9A4-75CE-FF47-A2A6-182887187619}"/>
              </a:ext>
            </a:extLst>
          </p:cNvPr>
          <p:cNvSpPr txBox="1">
            <a:spLocks noGrp="1"/>
          </p:cNvSpPr>
          <p:nvPr>
            <p:ph type="body" idx="1"/>
          </p:nvPr>
        </p:nvSpPr>
        <p:spPr>
          <a:xfrm>
            <a:off x="266275" y="1689600"/>
            <a:ext cx="4301100" cy="3568200"/>
          </a:xfrm>
          <a:prstGeom prst="rect">
            <a:avLst/>
          </a:prstGeom>
        </p:spPr>
        <p:txBody>
          <a:bodyPr lIns="91425" tIns="91425" rIns="91425" bIns="91425" anchor="t" anchorCtr="0">
            <a:noAutofit/>
          </a:bodyPr>
          <a:lstStyle/>
          <a:p>
            <a:pPr>
              <a:buNone/>
            </a:pPr>
            <a:r>
              <a:rPr lang="en-US" sz="2000" b="1" dirty="0">
                <a:solidFill>
                  <a:schemeClr val="dk1"/>
                </a:solidFill>
              </a:rPr>
              <a:t>Reinforcement Learning</a:t>
            </a:r>
          </a:p>
          <a:p>
            <a:pPr>
              <a:buNone/>
            </a:pPr>
            <a:endParaRPr lang="en-US" sz="2000" dirty="0">
              <a:solidFill>
                <a:schemeClr val="dk1"/>
              </a:solidFill>
            </a:endParaRPr>
          </a:p>
          <a:p>
            <a:pPr>
              <a:buNone/>
            </a:pPr>
            <a:r>
              <a:rPr lang="en-US" sz="2000" b="1" dirty="0">
                <a:solidFill>
                  <a:schemeClr val="dk1"/>
                </a:solidFill>
              </a:rPr>
              <a:t>Given</a:t>
            </a:r>
            <a:r>
              <a:rPr lang="en-US" sz="2000" dirty="0">
                <a:solidFill>
                  <a:schemeClr val="dk1"/>
                </a:solidFill>
              </a:rPr>
              <a:t>: (e, r)</a:t>
            </a:r>
          </a:p>
          <a:p>
            <a:pPr>
              <a:buNone/>
            </a:pPr>
            <a:r>
              <a:rPr lang="en-US" sz="2000" dirty="0">
                <a:solidFill>
                  <a:schemeClr val="dk1"/>
                </a:solidFill>
              </a:rPr>
              <a:t>Environment e, Reward function r (evaluative feedback)</a:t>
            </a:r>
          </a:p>
          <a:p>
            <a:pPr>
              <a:buNone/>
            </a:pPr>
            <a:endParaRPr lang="en-US" sz="2000" dirty="0">
              <a:solidFill>
                <a:schemeClr val="dk1"/>
              </a:solidFill>
            </a:endParaRPr>
          </a:p>
          <a:p>
            <a:pPr>
              <a:buNone/>
            </a:pPr>
            <a:r>
              <a:rPr lang="en-US" sz="2000" b="1" dirty="0">
                <a:solidFill>
                  <a:schemeClr val="dk1"/>
                </a:solidFill>
              </a:rPr>
              <a:t>Goal</a:t>
            </a:r>
            <a:r>
              <a:rPr lang="en-US" sz="2000" dirty="0">
                <a:solidFill>
                  <a:schemeClr val="dk1"/>
                </a:solidFill>
              </a:rPr>
              <a:t>: Maximize expected reward</a:t>
            </a:r>
          </a:p>
          <a:p>
            <a:pPr>
              <a:buNone/>
            </a:pPr>
            <a:endParaRPr lang="en-US" sz="2000" dirty="0">
              <a:solidFill>
                <a:schemeClr val="dk1"/>
              </a:solidFill>
            </a:endParaRPr>
          </a:p>
          <a:p>
            <a:pPr>
              <a:buNone/>
            </a:pPr>
            <a:r>
              <a:rPr lang="en-US" sz="2000" b="1" dirty="0">
                <a:solidFill>
                  <a:schemeClr val="dk1"/>
                </a:solidFill>
              </a:rPr>
              <a:t>Examples</a:t>
            </a:r>
            <a:r>
              <a:rPr lang="en-US" sz="2000" dirty="0">
                <a:solidFill>
                  <a:schemeClr val="dk1"/>
                </a:solidFill>
              </a:rPr>
              <a:t>: Robotic control, video games, board games, etc.</a:t>
            </a:r>
          </a:p>
        </p:txBody>
      </p:sp>
      <p:pic>
        <p:nvPicPr>
          <p:cNvPr id="18" name="Shape 198">
            <a:extLst>
              <a:ext uri="{FF2B5EF4-FFF2-40B4-BE49-F238E27FC236}">
                <a16:creationId xmlns:a16="http://schemas.microsoft.com/office/drawing/2014/main" id="{4AB11FBA-E0DA-134A-B425-1F1CC3C57F4C}"/>
              </a:ext>
            </a:extLst>
          </p:cNvPr>
          <p:cNvPicPr preferRelativeResize="0"/>
          <p:nvPr/>
        </p:nvPicPr>
        <p:blipFill>
          <a:blip r:embed="rId3">
            <a:alphaModFix/>
          </a:blip>
          <a:stretch>
            <a:fillRect/>
          </a:stretch>
        </p:blipFill>
        <p:spPr>
          <a:xfrm>
            <a:off x="4648200" y="1676775"/>
            <a:ext cx="3504450" cy="3504450"/>
          </a:xfrm>
          <a:prstGeom prst="rect">
            <a:avLst/>
          </a:prstGeom>
          <a:noFill/>
          <a:ln>
            <a:noFill/>
          </a:ln>
        </p:spPr>
      </p:pic>
    </p:spTree>
    <p:extLst>
      <p:ext uri="{BB962C8B-B14F-4D97-AF65-F5344CB8AC3E}">
        <p14:creationId xmlns:p14="http://schemas.microsoft.com/office/powerpoint/2010/main" val="122315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7" name="Shape 59">
            <a:extLst>
              <a:ext uri="{FF2B5EF4-FFF2-40B4-BE49-F238E27FC236}">
                <a16:creationId xmlns:a16="http://schemas.microsoft.com/office/drawing/2014/main" id="{8360E70D-168E-CF44-9EEF-3A9B97116DB6}"/>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287527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Shape 59">
            <a:extLst>
              <a:ext uri="{FF2B5EF4-FFF2-40B4-BE49-F238E27FC236}">
                <a16:creationId xmlns:a16="http://schemas.microsoft.com/office/drawing/2014/main" id="{E61DBF6C-7F3B-3942-AC19-5C37006435D1}"/>
              </a:ext>
            </a:extLst>
          </p:cNvPr>
          <p:cNvSpPr txBox="1">
            <a:spLocks/>
          </p:cNvSpPr>
          <p:nvPr/>
        </p:nvSpPr>
        <p:spPr bwMode="auto">
          <a:xfrm>
            <a:off x="0" y="228600"/>
            <a:ext cx="91440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kern="0" dirty="0">
                <a:solidFill>
                  <a:schemeClr val="tx1">
                    <a:alpha val="25000"/>
                  </a:schemeClr>
                </a:solidFill>
              </a:rPr>
              <a:t>Supervised vs Reinforcement vs</a:t>
            </a:r>
            <a:r>
              <a:rPr lang="en" kern="0" dirty="0"/>
              <a:t> Unsupervised Learning</a:t>
            </a:r>
          </a:p>
        </p:txBody>
      </p:sp>
      <p:sp>
        <p:nvSpPr>
          <p:cNvPr id="11" name="Shape 117">
            <a:extLst>
              <a:ext uri="{FF2B5EF4-FFF2-40B4-BE49-F238E27FC236}">
                <a16:creationId xmlns:a16="http://schemas.microsoft.com/office/drawing/2014/main" id="{3D926FB7-8C6A-9F48-A33B-F0DD836FCB7B}"/>
              </a:ext>
            </a:extLst>
          </p:cNvPr>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12" name="Shape 61">
            <a:extLst>
              <a:ext uri="{FF2B5EF4-FFF2-40B4-BE49-F238E27FC236}">
                <a16:creationId xmlns:a16="http://schemas.microsoft.com/office/drawing/2014/main" id="{B27B0073-F2CD-5443-B20F-CCB4F638B36E}"/>
              </a:ext>
            </a:extLst>
          </p:cNvPr>
          <p:cNvSpPr txBox="1">
            <a:spLocks/>
          </p:cNvSpPr>
          <p:nvPr/>
        </p:nvSpPr>
        <p:spPr bwMode="auto">
          <a:xfrm>
            <a:off x="4800600" y="1600200"/>
            <a:ext cx="4301100" cy="3568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US" sz="2000" b="1" kern="0" dirty="0"/>
              <a:t>Supervised Learning</a:t>
            </a:r>
          </a:p>
          <a:p>
            <a:pPr>
              <a:buFontTx/>
              <a:buNone/>
            </a:pPr>
            <a:endParaRPr lang="en-US" sz="2000" b="1" kern="0" dirty="0"/>
          </a:p>
          <a:p>
            <a:pPr>
              <a:buFontTx/>
              <a:buNone/>
            </a:pPr>
            <a:r>
              <a:rPr lang="en-US" sz="2000" b="1" kern="0" dirty="0"/>
              <a:t>Data</a:t>
            </a:r>
            <a:r>
              <a:rPr lang="en-US" sz="2000" kern="0" dirty="0"/>
              <a:t>: (x, y)</a:t>
            </a:r>
          </a:p>
          <a:p>
            <a:pPr>
              <a:buFontTx/>
              <a:buNone/>
            </a:pPr>
            <a:r>
              <a:rPr lang="en-US" sz="2000" kern="0" dirty="0"/>
              <a:t>x is data, y is label</a:t>
            </a:r>
          </a:p>
          <a:p>
            <a:pPr>
              <a:buFontTx/>
              <a:buNone/>
            </a:pPr>
            <a:endParaRPr lang="en-US" sz="2000" kern="0" dirty="0"/>
          </a:p>
          <a:p>
            <a:pPr>
              <a:buFontTx/>
              <a:buNone/>
            </a:pPr>
            <a:r>
              <a:rPr lang="en-US" sz="2000" b="1" kern="0" dirty="0"/>
              <a:t>Goal</a:t>
            </a:r>
            <a:r>
              <a:rPr lang="en-US" sz="2000" kern="0" dirty="0"/>
              <a:t>: Learn a </a:t>
            </a:r>
            <a:r>
              <a:rPr lang="en-US" sz="2000" i="1" kern="0" dirty="0"/>
              <a:t>function</a:t>
            </a:r>
            <a:r>
              <a:rPr lang="en-US" sz="2000" kern="0" dirty="0"/>
              <a:t> to map x </a:t>
            </a:r>
            <a:r>
              <a:rPr lang="en-US" sz="2000" kern="0" dirty="0">
                <a:sym typeface="Wingdings"/>
              </a:rPr>
              <a:t></a:t>
            </a:r>
            <a:r>
              <a:rPr lang="en-US" sz="2000" kern="0" dirty="0"/>
              <a:t> y</a:t>
            </a:r>
          </a:p>
          <a:p>
            <a:pPr>
              <a:buFontTx/>
              <a:buNone/>
            </a:pPr>
            <a:endParaRPr lang="en-US" sz="2000" kern="0" dirty="0"/>
          </a:p>
          <a:p>
            <a:pPr>
              <a:buFontTx/>
              <a:buNone/>
            </a:pPr>
            <a:endParaRPr lang="en-US" sz="2000" b="1" kern="0" dirty="0"/>
          </a:p>
          <a:p>
            <a:pPr>
              <a:buFontTx/>
              <a:buNone/>
            </a:pPr>
            <a:r>
              <a:rPr lang="en-US" sz="2000" b="1" kern="0" dirty="0"/>
              <a:t>Examples</a:t>
            </a:r>
            <a:r>
              <a:rPr lang="en-US" sz="2000" kern="0" dirty="0"/>
              <a:t>: Classification, regression, object detection, semantic segmentation, image captioning, etc.</a:t>
            </a:r>
          </a:p>
        </p:txBody>
      </p:sp>
    </p:spTree>
    <p:extLst>
      <p:ext uri="{BB962C8B-B14F-4D97-AF65-F5344CB8AC3E}">
        <p14:creationId xmlns:p14="http://schemas.microsoft.com/office/powerpoint/2010/main" val="82554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Shape 59">
            <a:extLst>
              <a:ext uri="{FF2B5EF4-FFF2-40B4-BE49-F238E27FC236}">
                <a16:creationId xmlns:a16="http://schemas.microsoft.com/office/drawing/2014/main" id="{E61DBF6C-7F3B-3942-AC19-5C37006435D1}"/>
              </a:ext>
            </a:extLst>
          </p:cNvPr>
          <p:cNvSpPr txBox="1">
            <a:spLocks/>
          </p:cNvSpPr>
          <p:nvPr/>
        </p:nvSpPr>
        <p:spPr bwMode="auto">
          <a:xfrm>
            <a:off x="0" y="228600"/>
            <a:ext cx="91440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kern="0" dirty="0">
                <a:solidFill>
                  <a:schemeClr val="tx1">
                    <a:alpha val="25000"/>
                  </a:schemeClr>
                </a:solidFill>
              </a:rPr>
              <a:t>Supervised vs Reinforcement vs</a:t>
            </a:r>
            <a:r>
              <a:rPr lang="en" kern="0" dirty="0"/>
              <a:t> Unsupervised Learning</a:t>
            </a:r>
          </a:p>
        </p:txBody>
      </p:sp>
      <p:sp>
        <p:nvSpPr>
          <p:cNvPr id="11" name="Shape 117">
            <a:extLst>
              <a:ext uri="{FF2B5EF4-FFF2-40B4-BE49-F238E27FC236}">
                <a16:creationId xmlns:a16="http://schemas.microsoft.com/office/drawing/2014/main" id="{3D926FB7-8C6A-9F48-A33B-F0DD836FCB7B}"/>
              </a:ext>
            </a:extLst>
          </p:cNvPr>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12" name="Shape 61">
            <a:extLst>
              <a:ext uri="{FF2B5EF4-FFF2-40B4-BE49-F238E27FC236}">
                <a16:creationId xmlns:a16="http://schemas.microsoft.com/office/drawing/2014/main" id="{B27B0073-F2CD-5443-B20F-CCB4F638B36E}"/>
              </a:ext>
            </a:extLst>
          </p:cNvPr>
          <p:cNvSpPr txBox="1">
            <a:spLocks/>
          </p:cNvSpPr>
          <p:nvPr/>
        </p:nvSpPr>
        <p:spPr bwMode="auto">
          <a:xfrm>
            <a:off x="4800600" y="1600200"/>
            <a:ext cx="4301100" cy="3568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US" sz="2000" b="1" kern="0" dirty="0"/>
              <a:t>Supervised Learning</a:t>
            </a:r>
          </a:p>
          <a:p>
            <a:pPr>
              <a:buFontTx/>
              <a:buNone/>
            </a:pPr>
            <a:endParaRPr lang="en-US" sz="2000" b="1" kern="0" dirty="0"/>
          </a:p>
          <a:p>
            <a:pPr>
              <a:buFontTx/>
              <a:buNone/>
            </a:pPr>
            <a:r>
              <a:rPr lang="en-US" sz="2000" b="1" kern="0" dirty="0"/>
              <a:t>Data</a:t>
            </a:r>
            <a:r>
              <a:rPr lang="en-US" sz="2000" kern="0" dirty="0"/>
              <a:t>: (x, y)</a:t>
            </a:r>
          </a:p>
          <a:p>
            <a:pPr>
              <a:buFontTx/>
              <a:buNone/>
            </a:pPr>
            <a:r>
              <a:rPr lang="en-US" sz="2000" kern="0" dirty="0"/>
              <a:t>x is data, y is label</a:t>
            </a:r>
          </a:p>
          <a:p>
            <a:pPr>
              <a:buFontTx/>
              <a:buNone/>
            </a:pPr>
            <a:endParaRPr lang="en-US" sz="2000" kern="0" dirty="0"/>
          </a:p>
          <a:p>
            <a:pPr>
              <a:buFontTx/>
              <a:buNone/>
            </a:pPr>
            <a:r>
              <a:rPr lang="en-US" sz="2000" b="1" kern="0" dirty="0"/>
              <a:t>Goal</a:t>
            </a:r>
            <a:r>
              <a:rPr lang="en-US" sz="2000" kern="0" dirty="0"/>
              <a:t>: Learn a </a:t>
            </a:r>
            <a:r>
              <a:rPr lang="en-US" sz="2000" i="1" kern="0" dirty="0"/>
              <a:t>function</a:t>
            </a:r>
            <a:r>
              <a:rPr lang="en-US" sz="2000" kern="0" dirty="0"/>
              <a:t> to map x </a:t>
            </a:r>
            <a:r>
              <a:rPr lang="en-US" sz="2000" kern="0" dirty="0">
                <a:sym typeface="Wingdings"/>
              </a:rPr>
              <a:t></a:t>
            </a:r>
            <a:r>
              <a:rPr lang="en-US" sz="2000" kern="0" dirty="0"/>
              <a:t> y</a:t>
            </a:r>
          </a:p>
          <a:p>
            <a:pPr>
              <a:buFontTx/>
              <a:buNone/>
            </a:pPr>
            <a:endParaRPr lang="en-US" sz="2000" kern="0" dirty="0"/>
          </a:p>
          <a:p>
            <a:pPr>
              <a:buFontTx/>
              <a:buNone/>
            </a:pPr>
            <a:endParaRPr lang="en-US" sz="2000" b="1" kern="0" dirty="0"/>
          </a:p>
          <a:p>
            <a:pPr>
              <a:buFontTx/>
              <a:buNone/>
            </a:pPr>
            <a:r>
              <a:rPr lang="en-US" sz="2000" b="1" kern="0" dirty="0"/>
              <a:t>Examples</a:t>
            </a:r>
            <a:r>
              <a:rPr lang="en-US" sz="2000" kern="0" dirty="0"/>
              <a:t>: Classification, regression, object detection, semantic segmentation, image captioning, etc.</a:t>
            </a:r>
          </a:p>
        </p:txBody>
      </p:sp>
      <p:sp>
        <p:nvSpPr>
          <p:cNvPr id="13" name="Shape 178">
            <a:extLst>
              <a:ext uri="{FF2B5EF4-FFF2-40B4-BE49-F238E27FC236}">
                <a16:creationId xmlns:a16="http://schemas.microsoft.com/office/drawing/2014/main" id="{88D065BA-5F7E-1445-9052-994711F11937}"/>
              </a:ext>
            </a:extLst>
          </p:cNvPr>
          <p:cNvSpPr txBox="1"/>
          <p:nvPr/>
        </p:nvSpPr>
        <p:spPr>
          <a:xfrm>
            <a:off x="2985325" y="2317500"/>
            <a:ext cx="2218500" cy="4482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400" kern="0">
                <a:solidFill>
                  <a:srgbClr val="0000FF"/>
                </a:solidFill>
                <a:latin typeface="Arial"/>
                <a:cs typeface="Arial"/>
                <a:sym typeface="Arial"/>
              </a:rPr>
              <a:t>Holy grail: Solve unsupervised learning</a:t>
            </a:r>
            <a:endParaRPr sz="1400" kern="0">
              <a:solidFill>
                <a:srgbClr val="0000FF"/>
              </a:solidFill>
              <a:latin typeface="Arial"/>
              <a:cs typeface="Arial"/>
              <a:sym typeface="Arial"/>
            </a:endParaRPr>
          </a:p>
          <a:p>
            <a:pPr algn="l" eaLnBrk="1" fontAlgn="auto" hangingPunct="1">
              <a:spcBef>
                <a:spcPts val="0"/>
              </a:spcBef>
              <a:spcAft>
                <a:spcPts val="0"/>
              </a:spcAft>
              <a:buClr>
                <a:srgbClr val="000000"/>
              </a:buClr>
            </a:pPr>
            <a:r>
              <a:rPr lang="en" sz="1400" kern="0">
                <a:solidFill>
                  <a:srgbClr val="0000FF"/>
                </a:solidFill>
                <a:latin typeface="Arial"/>
                <a:cs typeface="Arial"/>
                <a:sym typeface="Arial"/>
              </a:rPr>
              <a:t>=&gt; understand structure of visual world</a:t>
            </a:r>
            <a:endParaRPr sz="1400" kern="0">
              <a:solidFill>
                <a:srgbClr val="0000FF"/>
              </a:solidFill>
              <a:latin typeface="Arial"/>
              <a:cs typeface="Arial"/>
              <a:sym typeface="Arial"/>
            </a:endParaRPr>
          </a:p>
        </p:txBody>
      </p:sp>
      <p:sp>
        <p:nvSpPr>
          <p:cNvPr id="14" name="Shape 182">
            <a:extLst>
              <a:ext uri="{FF2B5EF4-FFF2-40B4-BE49-F238E27FC236}">
                <a16:creationId xmlns:a16="http://schemas.microsoft.com/office/drawing/2014/main" id="{2A662042-EDE1-704F-B829-141BE6584F48}"/>
              </a:ext>
            </a:extLst>
          </p:cNvPr>
          <p:cNvSpPr txBox="1"/>
          <p:nvPr/>
        </p:nvSpPr>
        <p:spPr>
          <a:xfrm>
            <a:off x="685800" y="1998350"/>
            <a:ext cx="2796600" cy="4482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600" kern="0" dirty="0">
                <a:solidFill>
                  <a:srgbClr val="0000FF"/>
                </a:solidFill>
                <a:latin typeface="Arial"/>
                <a:cs typeface="Arial"/>
                <a:sym typeface="Arial"/>
              </a:rPr>
              <a:t>Training data is cheap</a:t>
            </a:r>
            <a:endParaRPr sz="1600" kern="0" dirty="0">
              <a:solidFill>
                <a:srgbClr val="0000FF"/>
              </a:solidFill>
              <a:latin typeface="Arial"/>
              <a:cs typeface="Arial"/>
              <a:sym typeface="Arial"/>
            </a:endParaRPr>
          </a:p>
        </p:txBody>
      </p:sp>
      <p:cxnSp>
        <p:nvCxnSpPr>
          <p:cNvPr id="15" name="Shape 183">
            <a:extLst>
              <a:ext uri="{FF2B5EF4-FFF2-40B4-BE49-F238E27FC236}">
                <a16:creationId xmlns:a16="http://schemas.microsoft.com/office/drawing/2014/main" id="{25926DF1-A296-2D48-9257-E037F3339D34}"/>
              </a:ext>
            </a:extLst>
          </p:cNvPr>
          <p:cNvCxnSpPr/>
          <p:nvPr/>
        </p:nvCxnSpPr>
        <p:spPr>
          <a:xfrm>
            <a:off x="2081100" y="2349550"/>
            <a:ext cx="63300" cy="261300"/>
          </a:xfrm>
          <a:prstGeom prst="straightConnector1">
            <a:avLst/>
          </a:prstGeom>
          <a:noFill/>
          <a:ln w="9525" cap="flat" cmpd="sng">
            <a:solidFill>
              <a:srgbClr val="0000FF"/>
            </a:solidFill>
            <a:prstDash val="solid"/>
            <a:round/>
            <a:headEnd type="none" w="med" len="med"/>
            <a:tailEnd type="triangle" w="med" len="med"/>
          </a:ln>
        </p:spPr>
      </p:cxnSp>
      <p:cxnSp>
        <p:nvCxnSpPr>
          <p:cNvPr id="16" name="Shape 184">
            <a:extLst>
              <a:ext uri="{FF2B5EF4-FFF2-40B4-BE49-F238E27FC236}">
                <a16:creationId xmlns:a16="http://schemas.microsoft.com/office/drawing/2014/main" id="{B5378286-10AC-A943-A791-43C9E4007384}"/>
              </a:ext>
            </a:extLst>
          </p:cNvPr>
          <p:cNvCxnSpPr/>
          <p:nvPr/>
        </p:nvCxnSpPr>
        <p:spPr>
          <a:xfrm flipH="1">
            <a:off x="4009200" y="3232500"/>
            <a:ext cx="320700" cy="425100"/>
          </a:xfrm>
          <a:prstGeom prst="straightConnector1">
            <a:avLst/>
          </a:prstGeom>
          <a:noFill/>
          <a:ln w="9525" cap="flat" cmpd="sng">
            <a:solidFill>
              <a:srgbClr val="0000FF"/>
            </a:solidFill>
            <a:prstDash val="solid"/>
            <a:round/>
            <a:headEnd type="none" w="med" len="med"/>
            <a:tailEnd type="triangle" w="med" len="med"/>
          </a:ln>
        </p:spPr>
      </p:cxnSp>
    </p:spTree>
    <p:extLst>
      <p:ext uri="{BB962C8B-B14F-4D97-AF65-F5344CB8AC3E}">
        <p14:creationId xmlns:p14="http://schemas.microsoft.com/office/powerpoint/2010/main" val="190810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15</a:t>
            </a:fld>
            <a:endParaRPr lang="en-US"/>
          </a:p>
        </p:txBody>
      </p:sp>
      <p:sp>
        <p:nvSpPr>
          <p:cNvPr id="6" name="Rounded Rectangle 5"/>
          <p:cNvSpPr/>
          <p:nvPr/>
        </p:nvSpPr>
        <p:spPr bwMode="auto">
          <a:xfrm>
            <a:off x="3479045" y="12954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TextBox 6"/>
          <p:cNvSpPr txBox="1"/>
          <p:nvPr/>
        </p:nvSpPr>
        <p:spPr>
          <a:xfrm>
            <a:off x="3479045" y="1447800"/>
            <a:ext cx="1981200" cy="369332"/>
          </a:xfrm>
          <a:prstGeom prst="rect">
            <a:avLst/>
          </a:prstGeom>
          <a:noFill/>
        </p:spPr>
        <p:txBody>
          <a:bodyPr wrap="square" rtlCol="0">
            <a:spAutoFit/>
          </a:bodyPr>
          <a:lstStyle/>
          <a:p>
            <a:r>
              <a:rPr lang="en-US" sz="1800" dirty="0"/>
              <a:t>Classification</a:t>
            </a:r>
          </a:p>
        </p:txBody>
      </p:sp>
      <p:sp>
        <p:nvSpPr>
          <p:cNvPr id="10" name="Right Arrow 9"/>
          <p:cNvSpPr/>
          <p:nvPr/>
        </p:nvSpPr>
        <p:spPr bwMode="auto">
          <a:xfrm>
            <a:off x="2412245" y="1524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ight Arrow 10"/>
          <p:cNvSpPr/>
          <p:nvPr/>
        </p:nvSpPr>
        <p:spPr bwMode="auto">
          <a:xfrm>
            <a:off x="5536445" y="1524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TextBox 12"/>
          <p:cNvSpPr txBox="1"/>
          <p:nvPr/>
        </p:nvSpPr>
        <p:spPr>
          <a:xfrm>
            <a:off x="1864289" y="1447800"/>
            <a:ext cx="300082" cy="369332"/>
          </a:xfrm>
          <a:prstGeom prst="rect">
            <a:avLst/>
          </a:prstGeom>
          <a:noFill/>
        </p:spPr>
        <p:txBody>
          <a:bodyPr wrap="none" rtlCol="0">
            <a:spAutoFit/>
          </a:bodyPr>
          <a:lstStyle/>
          <a:p>
            <a:r>
              <a:rPr lang="en-US" sz="1800" dirty="0"/>
              <a:t>x</a:t>
            </a:r>
          </a:p>
        </p:txBody>
      </p:sp>
      <p:sp>
        <p:nvSpPr>
          <p:cNvPr id="14" name="TextBox 13"/>
          <p:cNvSpPr txBox="1"/>
          <p:nvPr/>
        </p:nvSpPr>
        <p:spPr>
          <a:xfrm>
            <a:off x="6755645" y="1447800"/>
            <a:ext cx="312906" cy="369332"/>
          </a:xfrm>
          <a:prstGeom prst="rect">
            <a:avLst/>
          </a:prstGeom>
          <a:noFill/>
        </p:spPr>
        <p:txBody>
          <a:bodyPr wrap="none" rtlCol="0">
            <a:spAutoFit/>
          </a:bodyPr>
          <a:lstStyle/>
          <a:p>
            <a:r>
              <a:rPr lang="en-US" sz="1800" dirty="0"/>
              <a:t>y</a:t>
            </a:r>
          </a:p>
        </p:txBody>
      </p:sp>
      <p:sp>
        <p:nvSpPr>
          <p:cNvPr id="15" name="Rounded Rectangle 14"/>
          <p:cNvSpPr/>
          <p:nvPr/>
        </p:nvSpPr>
        <p:spPr bwMode="auto">
          <a:xfrm>
            <a:off x="3479045" y="2286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TextBox 15"/>
          <p:cNvSpPr txBox="1"/>
          <p:nvPr/>
        </p:nvSpPr>
        <p:spPr>
          <a:xfrm>
            <a:off x="3479045" y="2438400"/>
            <a:ext cx="1981200" cy="369332"/>
          </a:xfrm>
          <a:prstGeom prst="rect">
            <a:avLst/>
          </a:prstGeom>
          <a:noFill/>
        </p:spPr>
        <p:txBody>
          <a:bodyPr wrap="square" rtlCol="0">
            <a:spAutoFit/>
          </a:bodyPr>
          <a:lstStyle/>
          <a:p>
            <a:r>
              <a:rPr lang="en-US" sz="1800" dirty="0"/>
              <a:t>Regression</a:t>
            </a:r>
          </a:p>
        </p:txBody>
      </p:sp>
      <p:sp>
        <p:nvSpPr>
          <p:cNvPr id="17" name="Right Arrow 16"/>
          <p:cNvSpPr/>
          <p:nvPr/>
        </p:nvSpPr>
        <p:spPr bwMode="auto">
          <a:xfrm>
            <a:off x="2412245" y="2514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Right Arrow 17"/>
          <p:cNvSpPr/>
          <p:nvPr/>
        </p:nvSpPr>
        <p:spPr bwMode="auto">
          <a:xfrm>
            <a:off x="5536445" y="2514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TextBox 18"/>
          <p:cNvSpPr txBox="1"/>
          <p:nvPr/>
        </p:nvSpPr>
        <p:spPr>
          <a:xfrm>
            <a:off x="1864289" y="2438400"/>
            <a:ext cx="300082" cy="369332"/>
          </a:xfrm>
          <a:prstGeom prst="rect">
            <a:avLst/>
          </a:prstGeom>
          <a:noFill/>
        </p:spPr>
        <p:txBody>
          <a:bodyPr wrap="none" rtlCol="0">
            <a:spAutoFit/>
          </a:bodyPr>
          <a:lstStyle/>
          <a:p>
            <a:r>
              <a:rPr lang="en-US" sz="1800" dirty="0"/>
              <a:t>x</a:t>
            </a:r>
          </a:p>
        </p:txBody>
      </p:sp>
      <p:sp>
        <p:nvSpPr>
          <p:cNvPr id="20" name="TextBox 19"/>
          <p:cNvSpPr txBox="1"/>
          <p:nvPr/>
        </p:nvSpPr>
        <p:spPr>
          <a:xfrm>
            <a:off x="6755645" y="2438400"/>
            <a:ext cx="312906" cy="369332"/>
          </a:xfrm>
          <a:prstGeom prst="rect">
            <a:avLst/>
          </a:prstGeom>
          <a:noFill/>
        </p:spPr>
        <p:txBody>
          <a:bodyPr wrap="none" rtlCol="0">
            <a:spAutoFit/>
          </a:bodyPr>
          <a:lstStyle/>
          <a:p>
            <a:r>
              <a:rPr lang="en-US" sz="1800" dirty="0"/>
              <a:t>y</a:t>
            </a:r>
          </a:p>
        </p:txBody>
      </p:sp>
      <p:sp>
        <p:nvSpPr>
          <p:cNvPr id="21" name="TextBox 20"/>
          <p:cNvSpPr txBox="1"/>
          <p:nvPr/>
        </p:nvSpPr>
        <p:spPr>
          <a:xfrm>
            <a:off x="7517645" y="1497507"/>
            <a:ext cx="843112" cy="307777"/>
          </a:xfrm>
          <a:prstGeom prst="rect">
            <a:avLst/>
          </a:prstGeom>
          <a:noFill/>
        </p:spPr>
        <p:txBody>
          <a:bodyPr wrap="none" rtlCol="0">
            <a:spAutoFit/>
          </a:bodyPr>
          <a:lstStyle/>
          <a:p>
            <a:r>
              <a:rPr lang="en-US" sz="1400" dirty="0"/>
              <a:t>Discrete</a:t>
            </a:r>
          </a:p>
        </p:txBody>
      </p:sp>
      <p:sp>
        <p:nvSpPr>
          <p:cNvPr id="22" name="TextBox 21"/>
          <p:cNvSpPr txBox="1"/>
          <p:nvPr/>
        </p:nvSpPr>
        <p:spPr>
          <a:xfrm>
            <a:off x="7441445" y="2488107"/>
            <a:ext cx="1092955" cy="307777"/>
          </a:xfrm>
          <a:prstGeom prst="rect">
            <a:avLst/>
          </a:prstGeom>
          <a:noFill/>
        </p:spPr>
        <p:txBody>
          <a:bodyPr wrap="none" rtlCol="0">
            <a:spAutoFit/>
          </a:bodyPr>
          <a:lstStyle/>
          <a:p>
            <a:r>
              <a:rPr lang="en-US" sz="1400" dirty="0"/>
              <a:t>Continuous</a:t>
            </a:r>
          </a:p>
        </p:txBody>
      </p:sp>
      <p:sp>
        <p:nvSpPr>
          <p:cNvPr id="23" name="Rounded Rectangle 22"/>
          <p:cNvSpPr/>
          <p:nvPr/>
        </p:nvSpPr>
        <p:spPr bwMode="auto">
          <a:xfrm>
            <a:off x="3479045" y="40386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TextBox 23"/>
          <p:cNvSpPr txBox="1"/>
          <p:nvPr/>
        </p:nvSpPr>
        <p:spPr>
          <a:xfrm>
            <a:off x="3479045" y="4191000"/>
            <a:ext cx="1981200" cy="369332"/>
          </a:xfrm>
          <a:prstGeom prst="rect">
            <a:avLst/>
          </a:prstGeom>
          <a:noFill/>
        </p:spPr>
        <p:txBody>
          <a:bodyPr wrap="square" rtlCol="0">
            <a:spAutoFit/>
          </a:bodyPr>
          <a:lstStyle/>
          <a:p>
            <a:r>
              <a:rPr lang="en-US" sz="1800" dirty="0"/>
              <a:t>Clustering</a:t>
            </a:r>
          </a:p>
        </p:txBody>
      </p:sp>
      <p:sp>
        <p:nvSpPr>
          <p:cNvPr id="25" name="Right Arrow 24"/>
          <p:cNvSpPr/>
          <p:nvPr/>
        </p:nvSpPr>
        <p:spPr bwMode="auto">
          <a:xfrm>
            <a:off x="2412245" y="4267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Right Arrow 25"/>
          <p:cNvSpPr/>
          <p:nvPr/>
        </p:nvSpPr>
        <p:spPr bwMode="auto">
          <a:xfrm>
            <a:off x="5536445" y="4267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TextBox 26"/>
          <p:cNvSpPr txBox="1"/>
          <p:nvPr/>
        </p:nvSpPr>
        <p:spPr>
          <a:xfrm>
            <a:off x="1864289" y="4191000"/>
            <a:ext cx="300082" cy="369332"/>
          </a:xfrm>
          <a:prstGeom prst="rect">
            <a:avLst/>
          </a:prstGeom>
          <a:noFill/>
        </p:spPr>
        <p:txBody>
          <a:bodyPr wrap="none" rtlCol="0">
            <a:spAutoFit/>
          </a:bodyPr>
          <a:lstStyle/>
          <a:p>
            <a:r>
              <a:rPr lang="en-US" sz="1800" dirty="0"/>
              <a:t>x</a:t>
            </a:r>
          </a:p>
        </p:txBody>
      </p:sp>
      <p:sp>
        <p:nvSpPr>
          <p:cNvPr id="28" name="TextBox 27"/>
          <p:cNvSpPr txBox="1"/>
          <p:nvPr/>
        </p:nvSpPr>
        <p:spPr>
          <a:xfrm>
            <a:off x="6762057" y="4191000"/>
            <a:ext cx="300082" cy="369332"/>
          </a:xfrm>
          <a:prstGeom prst="rect">
            <a:avLst/>
          </a:prstGeom>
          <a:noFill/>
        </p:spPr>
        <p:txBody>
          <a:bodyPr wrap="none" rtlCol="0">
            <a:spAutoFit/>
          </a:bodyPr>
          <a:lstStyle/>
          <a:p>
            <a:r>
              <a:rPr lang="en-US" sz="1800" dirty="0"/>
              <a:t>c</a:t>
            </a:r>
          </a:p>
        </p:txBody>
      </p:sp>
      <p:sp>
        <p:nvSpPr>
          <p:cNvPr id="29" name="TextBox 28"/>
          <p:cNvSpPr txBox="1"/>
          <p:nvPr/>
        </p:nvSpPr>
        <p:spPr>
          <a:xfrm>
            <a:off x="7556761" y="4240707"/>
            <a:ext cx="841897" cy="307777"/>
          </a:xfrm>
          <a:prstGeom prst="rect">
            <a:avLst/>
          </a:prstGeom>
          <a:noFill/>
        </p:spPr>
        <p:txBody>
          <a:bodyPr wrap="none" rtlCol="0">
            <a:spAutoFit/>
          </a:bodyPr>
          <a:lstStyle/>
          <a:p>
            <a:r>
              <a:rPr lang="en-US" sz="1400" dirty="0"/>
              <a:t>Discrete</a:t>
            </a:r>
          </a:p>
        </p:txBody>
      </p:sp>
      <p:sp>
        <p:nvSpPr>
          <p:cNvPr id="30" name="Rounded Rectangle 29"/>
          <p:cNvSpPr/>
          <p:nvPr/>
        </p:nvSpPr>
        <p:spPr bwMode="auto">
          <a:xfrm>
            <a:off x="3497646" y="4953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TextBox 30"/>
          <p:cNvSpPr txBox="1"/>
          <p:nvPr/>
        </p:nvSpPr>
        <p:spPr>
          <a:xfrm>
            <a:off x="3497646" y="4992469"/>
            <a:ext cx="1981200" cy="646331"/>
          </a:xfrm>
          <a:prstGeom prst="rect">
            <a:avLst/>
          </a:prstGeom>
          <a:noFill/>
        </p:spPr>
        <p:txBody>
          <a:bodyPr wrap="square" rtlCol="0">
            <a:spAutoFit/>
          </a:bodyPr>
          <a:lstStyle/>
          <a:p>
            <a:r>
              <a:rPr lang="en-US" sz="1800" dirty="0"/>
              <a:t>Dimensionality</a:t>
            </a:r>
            <a:br>
              <a:rPr lang="en-US" sz="1800" dirty="0"/>
            </a:br>
            <a:r>
              <a:rPr lang="en-US" sz="1800" dirty="0"/>
              <a:t>Reduction</a:t>
            </a:r>
          </a:p>
        </p:txBody>
      </p:sp>
      <p:sp>
        <p:nvSpPr>
          <p:cNvPr id="32" name="Right Arrow 31"/>
          <p:cNvSpPr/>
          <p:nvPr/>
        </p:nvSpPr>
        <p:spPr bwMode="auto">
          <a:xfrm>
            <a:off x="2430846" y="5181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Right Arrow 32"/>
          <p:cNvSpPr/>
          <p:nvPr/>
        </p:nvSpPr>
        <p:spPr bwMode="auto">
          <a:xfrm>
            <a:off x="5555046" y="5181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TextBox 33"/>
          <p:cNvSpPr txBox="1"/>
          <p:nvPr/>
        </p:nvSpPr>
        <p:spPr>
          <a:xfrm>
            <a:off x="1882890" y="5105400"/>
            <a:ext cx="300082" cy="369332"/>
          </a:xfrm>
          <a:prstGeom prst="rect">
            <a:avLst/>
          </a:prstGeom>
          <a:noFill/>
        </p:spPr>
        <p:txBody>
          <a:bodyPr wrap="none" rtlCol="0">
            <a:spAutoFit/>
          </a:bodyPr>
          <a:lstStyle/>
          <a:p>
            <a:r>
              <a:rPr lang="en-US" sz="1800" dirty="0"/>
              <a:t>x</a:t>
            </a:r>
          </a:p>
        </p:txBody>
      </p:sp>
      <p:sp>
        <p:nvSpPr>
          <p:cNvPr id="35" name="TextBox 34"/>
          <p:cNvSpPr txBox="1"/>
          <p:nvPr/>
        </p:nvSpPr>
        <p:spPr>
          <a:xfrm>
            <a:off x="6780658" y="5105400"/>
            <a:ext cx="300082" cy="369332"/>
          </a:xfrm>
          <a:prstGeom prst="rect">
            <a:avLst/>
          </a:prstGeom>
          <a:noFill/>
        </p:spPr>
        <p:txBody>
          <a:bodyPr wrap="none" rtlCol="0">
            <a:spAutoFit/>
          </a:bodyPr>
          <a:lstStyle/>
          <a:p>
            <a:r>
              <a:rPr lang="en-US" sz="1800" dirty="0"/>
              <a:t>z</a:t>
            </a:r>
          </a:p>
        </p:txBody>
      </p:sp>
      <p:sp>
        <p:nvSpPr>
          <p:cNvPr id="36" name="TextBox 35"/>
          <p:cNvSpPr txBox="1"/>
          <p:nvPr/>
        </p:nvSpPr>
        <p:spPr>
          <a:xfrm>
            <a:off x="7449834" y="5155107"/>
            <a:ext cx="1092955" cy="307777"/>
          </a:xfrm>
          <a:prstGeom prst="rect">
            <a:avLst/>
          </a:prstGeom>
          <a:noFill/>
        </p:spPr>
        <p:txBody>
          <a:bodyPr wrap="none" rtlCol="0">
            <a:spAutoFit/>
          </a:bodyPr>
          <a:lstStyle/>
          <a:p>
            <a:r>
              <a:rPr lang="en-US" sz="1400" dirty="0"/>
              <a:t>Continuous</a:t>
            </a:r>
          </a:p>
        </p:txBody>
      </p:sp>
      <p:sp>
        <p:nvSpPr>
          <p:cNvPr id="8" name="TextBox 7"/>
          <p:cNvSpPr txBox="1"/>
          <p:nvPr/>
        </p:nvSpPr>
        <p:spPr>
          <a:xfrm>
            <a:off x="0" y="838200"/>
            <a:ext cx="3007855" cy="461665"/>
          </a:xfrm>
          <a:prstGeom prst="rect">
            <a:avLst/>
          </a:prstGeom>
          <a:noFill/>
        </p:spPr>
        <p:txBody>
          <a:bodyPr wrap="none" rtlCol="0">
            <a:spAutoFit/>
          </a:bodyPr>
          <a:lstStyle/>
          <a:p>
            <a:r>
              <a:rPr lang="en-US" sz="2400" dirty="0"/>
              <a:t>Supervised Learning</a:t>
            </a:r>
          </a:p>
        </p:txBody>
      </p:sp>
      <p:sp>
        <p:nvSpPr>
          <p:cNvPr id="37" name="TextBox 36"/>
          <p:cNvSpPr txBox="1"/>
          <p:nvPr/>
        </p:nvSpPr>
        <p:spPr>
          <a:xfrm>
            <a:off x="0" y="3352800"/>
            <a:ext cx="3349895" cy="461665"/>
          </a:xfrm>
          <a:prstGeom prst="rect">
            <a:avLst/>
          </a:prstGeom>
          <a:noFill/>
        </p:spPr>
        <p:txBody>
          <a:bodyPr wrap="none" rtlCol="0">
            <a:spAutoFit/>
          </a:bodyPr>
          <a:lstStyle/>
          <a:p>
            <a:r>
              <a:rPr lang="en-US" sz="2400" dirty="0"/>
              <a:t>Unsupervised Learning</a:t>
            </a:r>
          </a:p>
        </p:txBody>
      </p:sp>
      <p:sp>
        <p:nvSpPr>
          <p:cNvPr id="38" name="Rounded Rectangle 37">
            <a:extLst>
              <a:ext uri="{FF2B5EF4-FFF2-40B4-BE49-F238E27FC236}">
                <a16:creationId xmlns:a16="http://schemas.microsoft.com/office/drawing/2014/main" id="{D36785C5-0E93-F34E-86F9-BD93B73DE76B}"/>
              </a:ext>
            </a:extLst>
          </p:cNvPr>
          <p:cNvSpPr/>
          <p:nvPr/>
        </p:nvSpPr>
        <p:spPr bwMode="auto">
          <a:xfrm>
            <a:off x="3479045" y="5862249"/>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 name="TextBox 38">
            <a:extLst>
              <a:ext uri="{FF2B5EF4-FFF2-40B4-BE49-F238E27FC236}">
                <a16:creationId xmlns:a16="http://schemas.microsoft.com/office/drawing/2014/main" id="{CD45F908-8C1D-4B4E-B73B-A46B1A2BF51B}"/>
              </a:ext>
            </a:extLst>
          </p:cNvPr>
          <p:cNvSpPr txBox="1"/>
          <p:nvPr/>
        </p:nvSpPr>
        <p:spPr>
          <a:xfrm>
            <a:off x="3479045" y="5901718"/>
            <a:ext cx="1981200" cy="646331"/>
          </a:xfrm>
          <a:prstGeom prst="rect">
            <a:avLst/>
          </a:prstGeom>
          <a:noFill/>
        </p:spPr>
        <p:txBody>
          <a:bodyPr wrap="square" rtlCol="0">
            <a:spAutoFit/>
          </a:bodyPr>
          <a:lstStyle/>
          <a:p>
            <a:r>
              <a:rPr lang="en-US" sz="1800" dirty="0"/>
              <a:t>Density </a:t>
            </a:r>
            <a:br>
              <a:rPr lang="en-US" sz="1800" dirty="0"/>
            </a:br>
            <a:r>
              <a:rPr lang="en-US" sz="1800" dirty="0"/>
              <a:t>Estimation</a:t>
            </a:r>
          </a:p>
        </p:txBody>
      </p:sp>
      <p:sp>
        <p:nvSpPr>
          <p:cNvPr id="40" name="Right Arrow 39">
            <a:extLst>
              <a:ext uri="{FF2B5EF4-FFF2-40B4-BE49-F238E27FC236}">
                <a16:creationId xmlns:a16="http://schemas.microsoft.com/office/drawing/2014/main" id="{776C0140-745F-A344-8137-590A63CDBC65}"/>
              </a:ext>
            </a:extLst>
          </p:cNvPr>
          <p:cNvSpPr/>
          <p:nvPr/>
        </p:nvSpPr>
        <p:spPr bwMode="auto">
          <a:xfrm>
            <a:off x="2412245" y="6090849"/>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1" name="Right Arrow 40">
            <a:extLst>
              <a:ext uri="{FF2B5EF4-FFF2-40B4-BE49-F238E27FC236}">
                <a16:creationId xmlns:a16="http://schemas.microsoft.com/office/drawing/2014/main" id="{DC2E2DE8-63E9-0F44-ABCC-75EAED7D1E18}"/>
              </a:ext>
            </a:extLst>
          </p:cNvPr>
          <p:cNvSpPr/>
          <p:nvPr/>
        </p:nvSpPr>
        <p:spPr bwMode="auto">
          <a:xfrm>
            <a:off x="5536445" y="6090849"/>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 name="TextBox 41">
            <a:extLst>
              <a:ext uri="{FF2B5EF4-FFF2-40B4-BE49-F238E27FC236}">
                <a16:creationId xmlns:a16="http://schemas.microsoft.com/office/drawing/2014/main" id="{F1783EFD-2B6C-C94A-9D62-A4FC324804CE}"/>
              </a:ext>
            </a:extLst>
          </p:cNvPr>
          <p:cNvSpPr txBox="1"/>
          <p:nvPr/>
        </p:nvSpPr>
        <p:spPr>
          <a:xfrm>
            <a:off x="1864289" y="6014649"/>
            <a:ext cx="300082" cy="369332"/>
          </a:xfrm>
          <a:prstGeom prst="rect">
            <a:avLst/>
          </a:prstGeom>
          <a:noFill/>
        </p:spPr>
        <p:txBody>
          <a:bodyPr wrap="none" rtlCol="0">
            <a:spAutoFit/>
          </a:bodyPr>
          <a:lstStyle/>
          <a:p>
            <a:r>
              <a:rPr lang="en-US" sz="1800" dirty="0"/>
              <a:t>x</a:t>
            </a:r>
          </a:p>
        </p:txBody>
      </p:sp>
      <p:sp>
        <p:nvSpPr>
          <p:cNvPr id="43" name="TextBox 42">
            <a:extLst>
              <a:ext uri="{FF2B5EF4-FFF2-40B4-BE49-F238E27FC236}">
                <a16:creationId xmlns:a16="http://schemas.microsoft.com/office/drawing/2014/main" id="{9747265C-84F0-0740-9839-FBF0D41A3F84}"/>
              </a:ext>
            </a:extLst>
          </p:cNvPr>
          <p:cNvSpPr txBox="1"/>
          <p:nvPr/>
        </p:nvSpPr>
        <p:spPr>
          <a:xfrm>
            <a:off x="6620992" y="6014649"/>
            <a:ext cx="582212" cy="369332"/>
          </a:xfrm>
          <a:prstGeom prst="rect">
            <a:avLst/>
          </a:prstGeom>
          <a:noFill/>
        </p:spPr>
        <p:txBody>
          <a:bodyPr wrap="none" rtlCol="0">
            <a:spAutoFit/>
          </a:bodyPr>
          <a:lstStyle/>
          <a:p>
            <a:r>
              <a:rPr lang="en-US" sz="1800" dirty="0"/>
              <a:t>p(x)</a:t>
            </a:r>
          </a:p>
        </p:txBody>
      </p:sp>
      <p:sp>
        <p:nvSpPr>
          <p:cNvPr id="44" name="TextBox 43">
            <a:extLst>
              <a:ext uri="{FF2B5EF4-FFF2-40B4-BE49-F238E27FC236}">
                <a16:creationId xmlns:a16="http://schemas.microsoft.com/office/drawing/2014/main" id="{2AF346E2-19A1-254E-830A-8DBB1290AFE3}"/>
              </a:ext>
            </a:extLst>
          </p:cNvPr>
          <p:cNvSpPr txBox="1"/>
          <p:nvPr/>
        </p:nvSpPr>
        <p:spPr>
          <a:xfrm>
            <a:off x="7437340" y="6064356"/>
            <a:ext cx="1080745" cy="307777"/>
          </a:xfrm>
          <a:prstGeom prst="rect">
            <a:avLst/>
          </a:prstGeom>
          <a:noFill/>
        </p:spPr>
        <p:txBody>
          <a:bodyPr wrap="none" rtlCol="0">
            <a:spAutoFit/>
          </a:bodyPr>
          <a:lstStyle/>
          <a:p>
            <a:r>
              <a:rPr lang="en-US" sz="1400" dirty="0"/>
              <a:t>On simplex</a:t>
            </a:r>
          </a:p>
        </p:txBody>
      </p:sp>
    </p:spTree>
    <p:extLst>
      <p:ext uri="{BB962C8B-B14F-4D97-AF65-F5344CB8AC3E}">
        <p14:creationId xmlns:p14="http://schemas.microsoft.com/office/powerpoint/2010/main" val="100030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pic>
        <p:nvPicPr>
          <p:cNvPr id="126" name="Shape 126"/>
          <p:cNvPicPr preferRelativeResize="0"/>
          <p:nvPr/>
        </p:nvPicPr>
        <p:blipFill rotWithShape="1">
          <a:blip r:embed="rId3">
            <a:alphaModFix/>
          </a:blip>
          <a:srcRect l="37674" t="19802" r="35047" b="11198"/>
          <a:stretch/>
        </p:blipFill>
        <p:spPr>
          <a:xfrm>
            <a:off x="5611451" y="1925876"/>
            <a:ext cx="2467525" cy="2518374"/>
          </a:xfrm>
          <a:prstGeom prst="rect">
            <a:avLst/>
          </a:prstGeom>
          <a:noFill/>
          <a:ln>
            <a:noFill/>
          </a:ln>
        </p:spPr>
      </p:pic>
      <p:sp>
        <p:nvSpPr>
          <p:cNvPr id="127" name="Shape 127"/>
          <p:cNvSpPr txBox="1"/>
          <p:nvPr/>
        </p:nvSpPr>
        <p:spPr>
          <a:xfrm>
            <a:off x="5469325" y="43938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K-means clustering</a:t>
            </a:r>
          </a:p>
        </p:txBody>
      </p:sp>
      <p:sp>
        <p:nvSpPr>
          <p:cNvPr id="128" name="Shape 128"/>
          <p:cNvSpPr txBox="1"/>
          <p:nvPr/>
        </p:nvSpPr>
        <p:spPr>
          <a:xfrm>
            <a:off x="7838700" y="52094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4"/>
              </a:rPr>
              <a:t>This image</a:t>
            </a:r>
            <a:r>
              <a:rPr lang="en" sz="600" kern="0">
                <a:solidFill>
                  <a:srgbClr val="999999"/>
                </a:solidFill>
                <a:latin typeface="Arial"/>
                <a:ea typeface="Arial"/>
                <a:cs typeface="Arial"/>
                <a:sym typeface="Arial"/>
              </a:rPr>
              <a:t> is </a:t>
            </a:r>
            <a:r>
              <a:rPr lang="en" sz="600" u="sng" kern="0">
                <a:solidFill>
                  <a:srgbClr val="999999"/>
                </a:solidFill>
                <a:latin typeface="Arial"/>
                <a:ea typeface="Arial"/>
                <a:cs typeface="Arial"/>
                <a:sym typeface="Arial"/>
                <a:hlinkClick r:id="rId5"/>
              </a:rPr>
              <a:t>CC0 public domain</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D1E05D55-7963-5E49-99FA-1C0EAF534603}"/>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188269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36" name="Shape 136"/>
          <p:cNvSpPr txBox="1"/>
          <p:nvPr/>
        </p:nvSpPr>
        <p:spPr>
          <a:xfrm>
            <a:off x="5240725" y="4317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Principal Component Analysis </a:t>
            </a:r>
          </a:p>
          <a:p>
            <a:pPr eaLnBrk="1" fontAlgn="auto" hangingPunct="1">
              <a:spcBef>
                <a:spcPts val="0"/>
              </a:spcBef>
              <a:spcAft>
                <a:spcPts val="0"/>
              </a:spcAft>
            </a:pPr>
            <a:r>
              <a:rPr lang="en" sz="1800" kern="0">
                <a:solidFill>
                  <a:srgbClr val="000000"/>
                </a:solidFill>
                <a:latin typeface="Arial"/>
                <a:ea typeface="Arial"/>
                <a:cs typeface="Arial"/>
                <a:sym typeface="Arial"/>
              </a:rPr>
              <a:t>(Dimensionality reduction)</a:t>
            </a:r>
          </a:p>
        </p:txBody>
      </p:sp>
      <p:sp>
        <p:nvSpPr>
          <p:cNvPr id="137" name="Shape 137"/>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3"/>
              </a:rPr>
              <a:t>This image</a:t>
            </a:r>
            <a:r>
              <a:rPr lang="en" sz="600" kern="0">
                <a:solidFill>
                  <a:srgbClr val="999999"/>
                </a:solidFill>
                <a:latin typeface="Arial"/>
                <a:ea typeface="Arial"/>
                <a:cs typeface="Arial"/>
                <a:sym typeface="Arial"/>
              </a:rPr>
              <a:t> from Matthias Scholz  is </a:t>
            </a:r>
            <a:r>
              <a:rPr lang="en" sz="600" u="sng" kern="0">
                <a:solidFill>
                  <a:srgbClr val="999999"/>
                </a:solidFill>
                <a:latin typeface="Arial"/>
                <a:ea typeface="Arial"/>
                <a:cs typeface="Arial"/>
                <a:sym typeface="Arial"/>
                <a:hlinkClick r:id="rId4"/>
              </a:rPr>
              <a:t>CC0 public domain</a:t>
            </a:r>
          </a:p>
        </p:txBody>
      </p:sp>
      <p:pic>
        <p:nvPicPr>
          <p:cNvPr id="138" name="Shape 138"/>
          <p:cNvPicPr preferRelativeResize="0"/>
          <p:nvPr/>
        </p:nvPicPr>
        <p:blipFill rotWithShape="1">
          <a:blip r:embed="rId5">
            <a:alphaModFix/>
          </a:blip>
          <a:srcRect l="2856" b="7868"/>
          <a:stretch/>
        </p:blipFill>
        <p:spPr>
          <a:xfrm>
            <a:off x="4272426" y="2027801"/>
            <a:ext cx="4554699" cy="1713425"/>
          </a:xfrm>
          <a:prstGeom prst="rect">
            <a:avLst/>
          </a:prstGeom>
          <a:noFill/>
          <a:ln>
            <a:noFill/>
          </a:ln>
        </p:spPr>
      </p:pic>
      <p:sp>
        <p:nvSpPr>
          <p:cNvPr id="139" name="Shape 139"/>
          <p:cNvSpPr txBox="1"/>
          <p:nvPr/>
        </p:nvSpPr>
        <p:spPr>
          <a:xfrm>
            <a:off x="44659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3-d</a:t>
            </a:r>
          </a:p>
        </p:txBody>
      </p:sp>
      <p:sp>
        <p:nvSpPr>
          <p:cNvPr id="140" name="Shape 140"/>
          <p:cNvSpPr txBox="1"/>
          <p:nvPr/>
        </p:nvSpPr>
        <p:spPr>
          <a:xfrm>
            <a:off x="69805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a:t>
            </a:r>
          </a:p>
        </p:txBody>
      </p:sp>
      <p:cxnSp>
        <p:nvCxnSpPr>
          <p:cNvPr id="141" name="Shape 141"/>
          <p:cNvCxnSpPr/>
          <p:nvPr/>
        </p:nvCxnSpPr>
        <p:spPr>
          <a:xfrm>
            <a:off x="6293475" y="3956912"/>
            <a:ext cx="609900" cy="0"/>
          </a:xfrm>
          <a:prstGeom prst="straightConnector1">
            <a:avLst/>
          </a:prstGeom>
          <a:noFill/>
          <a:ln w="28575" cap="flat" cmpd="sng">
            <a:solidFill>
              <a:schemeClr val="dk2"/>
            </a:solidFill>
            <a:prstDash val="solid"/>
            <a:round/>
            <a:headEnd type="none" w="lg" len="lg"/>
            <a:tailEnd type="triangle" w="lg" len="lg"/>
          </a:ln>
        </p:spPr>
      </p:cxnSp>
      <p:sp>
        <p:nvSpPr>
          <p:cNvPr id="1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A2B16079-4907-414E-87CE-37BEF7A7A43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82671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58" name="Shape 158"/>
          <p:cNvSpPr txBox="1"/>
          <p:nvPr/>
        </p:nvSpPr>
        <p:spPr>
          <a:xfrm>
            <a:off x="5326075" y="4583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 density estimation</a:t>
            </a:r>
          </a:p>
        </p:txBody>
      </p:sp>
      <p:sp>
        <p:nvSpPr>
          <p:cNvPr id="159" name="Shape 159"/>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2-d density images </a:t>
            </a:r>
            <a:r>
              <a:rPr lang="en" sz="600" u="sng" kern="0">
                <a:solidFill>
                  <a:srgbClr val="1155CC"/>
                </a:solidFill>
                <a:latin typeface="Arial"/>
                <a:ea typeface="Arial"/>
                <a:cs typeface="Arial"/>
                <a:sym typeface="Arial"/>
                <a:hlinkClick r:id="rId3"/>
              </a:rPr>
              <a:t>left</a:t>
            </a:r>
            <a:r>
              <a:rPr lang="en" sz="600" kern="0">
                <a:solidFill>
                  <a:srgbClr val="999999"/>
                </a:solidFill>
                <a:latin typeface="Arial"/>
                <a:ea typeface="Arial"/>
                <a:cs typeface="Arial"/>
                <a:sym typeface="Arial"/>
              </a:rPr>
              <a:t> and </a:t>
            </a:r>
            <a:r>
              <a:rPr lang="en" sz="600" u="sng" kern="0">
                <a:solidFill>
                  <a:srgbClr val="1155CC"/>
                </a:solidFill>
                <a:latin typeface="Arial"/>
                <a:ea typeface="Arial"/>
                <a:cs typeface="Arial"/>
                <a:sym typeface="Arial"/>
                <a:hlinkClick r:id="rId4"/>
              </a:rPr>
              <a:t>right</a:t>
            </a:r>
            <a:r>
              <a:rPr lang="en" sz="600" kern="0">
                <a:solidFill>
                  <a:srgbClr val="999999"/>
                </a:solidFill>
                <a:latin typeface="Arial"/>
                <a:ea typeface="Arial"/>
                <a:cs typeface="Arial"/>
                <a:sym typeface="Arial"/>
              </a:rPr>
              <a:t> are </a:t>
            </a:r>
            <a:r>
              <a:rPr lang="en" sz="600" u="sng" kern="0">
                <a:solidFill>
                  <a:srgbClr val="999999"/>
                </a:solidFill>
                <a:latin typeface="Arial"/>
                <a:ea typeface="Arial"/>
                <a:cs typeface="Arial"/>
                <a:sym typeface="Arial"/>
                <a:hlinkClick r:id="rId5"/>
              </a:rPr>
              <a:t>CC0 public domain</a:t>
            </a:r>
          </a:p>
        </p:txBody>
      </p:sp>
      <p:sp>
        <p:nvSpPr>
          <p:cNvPr id="160" name="Shape 160"/>
          <p:cNvSpPr txBox="1"/>
          <p:nvPr/>
        </p:nvSpPr>
        <p:spPr>
          <a:xfrm>
            <a:off x="5650830" y="2670200"/>
            <a:ext cx="24702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1-d density estimation</a:t>
            </a:r>
          </a:p>
        </p:txBody>
      </p:sp>
      <p:pic>
        <p:nvPicPr>
          <p:cNvPr id="161" name="Shape 161"/>
          <p:cNvPicPr preferRelativeResize="0"/>
          <p:nvPr/>
        </p:nvPicPr>
        <p:blipFill>
          <a:blip r:embed="rId6">
            <a:alphaModFix/>
          </a:blip>
          <a:stretch>
            <a:fillRect/>
          </a:stretch>
        </p:blipFill>
        <p:spPr>
          <a:xfrm>
            <a:off x="4709925" y="1771850"/>
            <a:ext cx="4049274" cy="898350"/>
          </a:xfrm>
          <a:prstGeom prst="rect">
            <a:avLst/>
          </a:prstGeom>
          <a:noFill/>
          <a:ln>
            <a:noFill/>
          </a:ln>
        </p:spPr>
      </p:pic>
      <p:pic>
        <p:nvPicPr>
          <p:cNvPr id="162" name="Shape 162"/>
          <p:cNvPicPr preferRelativeResize="0"/>
          <p:nvPr/>
        </p:nvPicPr>
        <p:blipFill>
          <a:blip r:embed="rId7">
            <a:alphaModFix/>
          </a:blip>
          <a:stretch>
            <a:fillRect/>
          </a:stretch>
        </p:blipFill>
        <p:spPr>
          <a:xfrm>
            <a:off x="4702875" y="3162375"/>
            <a:ext cx="1999575" cy="1572400"/>
          </a:xfrm>
          <a:prstGeom prst="rect">
            <a:avLst/>
          </a:prstGeom>
          <a:noFill/>
          <a:ln>
            <a:noFill/>
          </a:ln>
        </p:spPr>
      </p:pic>
      <p:pic>
        <p:nvPicPr>
          <p:cNvPr id="163" name="Shape 163"/>
          <p:cNvPicPr preferRelativeResize="0"/>
          <p:nvPr/>
        </p:nvPicPr>
        <p:blipFill>
          <a:blip r:embed="rId8">
            <a:alphaModFix/>
          </a:blip>
          <a:stretch>
            <a:fillRect/>
          </a:stretch>
        </p:blipFill>
        <p:spPr>
          <a:xfrm>
            <a:off x="7051997" y="3272724"/>
            <a:ext cx="1541078" cy="1258025"/>
          </a:xfrm>
          <a:prstGeom prst="rect">
            <a:avLst/>
          </a:prstGeom>
          <a:noFill/>
          <a:ln>
            <a:noFill/>
          </a:ln>
        </p:spPr>
      </p:pic>
      <p:sp>
        <p:nvSpPr>
          <p:cNvPr id="164" name="Shape 164"/>
          <p:cNvSpPr txBox="1"/>
          <p:nvPr/>
        </p:nvSpPr>
        <p:spPr>
          <a:xfrm>
            <a:off x="4770925" y="2213150"/>
            <a:ext cx="4230000" cy="921600"/>
          </a:xfrm>
          <a:prstGeom prst="rect">
            <a:avLst/>
          </a:prstGeom>
          <a:noFill/>
          <a:ln>
            <a:noFill/>
          </a:ln>
        </p:spPr>
        <p:txBody>
          <a:bodyPr lIns="91425" tIns="91425" rIns="91425" bIns="91425" anchor="ctr" anchorCtr="0">
            <a:noAutofit/>
          </a:bodyPr>
          <a:lstStyle/>
          <a:p>
            <a:pPr algn="l" eaLnBrk="1" fontAlgn="auto" hangingPunct="1">
              <a:lnSpc>
                <a:spcPct val="115000"/>
              </a:lnSpc>
              <a:spcBef>
                <a:spcPts val="0"/>
              </a:spcBef>
              <a:spcAft>
                <a:spcPts val="0"/>
              </a:spcAft>
            </a:pPr>
            <a:r>
              <a:rPr lang="en" sz="600" kern="0">
                <a:solidFill>
                  <a:srgbClr val="999999"/>
                </a:solidFill>
                <a:latin typeface="Calibri"/>
                <a:ea typeface="Calibri"/>
                <a:cs typeface="Calibri"/>
                <a:sym typeface="Calibri"/>
              </a:rPr>
              <a:t>Figure copyright Ian Goodfellow, 2016. Reproduced with permission. </a:t>
            </a:r>
          </a:p>
        </p:txBody>
      </p:sp>
      <p:sp>
        <p:nvSpPr>
          <p:cNvPr id="1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59">
            <a:extLst>
              <a:ext uri="{FF2B5EF4-FFF2-40B4-BE49-F238E27FC236}">
                <a16:creationId xmlns:a16="http://schemas.microsoft.com/office/drawing/2014/main" id="{248935E9-B3AA-E14C-90B8-5DB86A9CA68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739108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pic>
        <p:nvPicPr>
          <p:cNvPr id="126" name="Shape 126"/>
          <p:cNvPicPr preferRelativeResize="0"/>
          <p:nvPr/>
        </p:nvPicPr>
        <p:blipFill rotWithShape="1">
          <a:blip r:embed="rId3">
            <a:alphaModFix/>
          </a:blip>
          <a:srcRect l="37674" t="19802" r="35047" b="11198"/>
          <a:stretch/>
        </p:blipFill>
        <p:spPr>
          <a:xfrm>
            <a:off x="5611451" y="1925876"/>
            <a:ext cx="2467525" cy="2518374"/>
          </a:xfrm>
          <a:prstGeom prst="rect">
            <a:avLst/>
          </a:prstGeom>
          <a:noFill/>
          <a:ln>
            <a:noFill/>
          </a:ln>
        </p:spPr>
      </p:pic>
      <p:sp>
        <p:nvSpPr>
          <p:cNvPr id="127" name="Shape 127"/>
          <p:cNvSpPr txBox="1"/>
          <p:nvPr/>
        </p:nvSpPr>
        <p:spPr>
          <a:xfrm>
            <a:off x="5469325" y="43938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K-means clustering</a:t>
            </a:r>
          </a:p>
        </p:txBody>
      </p:sp>
      <p:sp>
        <p:nvSpPr>
          <p:cNvPr id="128" name="Shape 128"/>
          <p:cNvSpPr txBox="1"/>
          <p:nvPr/>
        </p:nvSpPr>
        <p:spPr>
          <a:xfrm>
            <a:off x="7838700" y="52094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4"/>
              </a:rPr>
              <a:t>This image</a:t>
            </a:r>
            <a:r>
              <a:rPr lang="en" sz="600" kern="0">
                <a:solidFill>
                  <a:srgbClr val="999999"/>
                </a:solidFill>
                <a:latin typeface="Arial"/>
                <a:ea typeface="Arial"/>
                <a:cs typeface="Arial"/>
                <a:sym typeface="Arial"/>
              </a:rPr>
              <a:t> is </a:t>
            </a:r>
            <a:r>
              <a:rPr lang="en" sz="600" u="sng" kern="0">
                <a:solidFill>
                  <a:srgbClr val="999999"/>
                </a:solidFill>
                <a:latin typeface="Arial"/>
                <a:ea typeface="Arial"/>
                <a:cs typeface="Arial"/>
                <a:sym typeface="Arial"/>
                <a:hlinkClick r:id="rId5"/>
              </a:rPr>
              <a:t>CC0 public domain</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D1E05D55-7963-5E49-99FA-1C0EAF534603}"/>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416809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HW4 Grades Released</a:t>
            </a:r>
          </a:p>
          <a:p>
            <a:pPr lvl="1"/>
            <a:r>
              <a:rPr lang="en-US" dirty="0"/>
              <a:t>Regrade requests close: 11/09, 11:59pm</a:t>
            </a:r>
          </a:p>
          <a:p>
            <a:pPr lvl="1"/>
            <a:endParaRPr lang="en-US" dirty="0"/>
          </a:p>
          <a:p>
            <a:r>
              <a:rPr lang="en-US" dirty="0"/>
              <a:t>Grade histogram: 7643</a:t>
            </a:r>
          </a:p>
          <a:p>
            <a:pPr lvl="1"/>
            <a:r>
              <a:rPr lang="en-US" dirty="0"/>
              <a:t>Max possible: 38.5 (regular credit) + 6.5 (extra credit)</a:t>
            </a:r>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pic>
        <p:nvPicPr>
          <p:cNvPr id="7" name="Picture 6" descr="A picture containing calendar&#10;&#10;Description automatically generated">
            <a:extLst>
              <a:ext uri="{FF2B5EF4-FFF2-40B4-BE49-F238E27FC236}">
                <a16:creationId xmlns:a16="http://schemas.microsoft.com/office/drawing/2014/main" id="{1AAFCC8B-D565-4F49-B6C7-9DE55D9EFBA3}"/>
              </a:ext>
            </a:extLst>
          </p:cNvPr>
          <p:cNvPicPr>
            <a:picLocks noChangeAspect="1"/>
          </p:cNvPicPr>
          <p:nvPr/>
        </p:nvPicPr>
        <p:blipFill>
          <a:blip r:embed="rId2"/>
          <a:stretch>
            <a:fillRect/>
          </a:stretch>
        </p:blipFill>
        <p:spPr>
          <a:xfrm>
            <a:off x="685800" y="3199218"/>
            <a:ext cx="7848600" cy="3430182"/>
          </a:xfrm>
          <a:prstGeom prst="rect">
            <a:avLst/>
          </a:prstGeom>
        </p:spPr>
      </p:pic>
    </p:spTree>
    <p:extLst>
      <p:ext uri="{BB962C8B-B14F-4D97-AF65-F5344CB8AC3E}">
        <p14:creationId xmlns:p14="http://schemas.microsoft.com/office/powerpoint/2010/main" val="204932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304800"/>
            <a:ext cx="3200400" cy="1828800"/>
          </a:xfrm>
        </p:spPr>
        <p:txBody>
          <a:bodyPr/>
          <a:lstStyle/>
          <a:p>
            <a:r>
              <a:rPr lang="en-US"/>
              <a:t>Some Data</a:t>
            </a:r>
          </a:p>
        </p:txBody>
      </p:sp>
      <p:pic>
        <p:nvPicPr>
          <p:cNvPr id="282627" name="Picture 3"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6"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20</a:t>
            </a:fld>
            <a:endParaRPr lang="en-US"/>
          </a:p>
        </p:txBody>
      </p:sp>
      <p:sp>
        <p:nvSpPr>
          <p:cNvPr id="7"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8"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467759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28600" y="152400"/>
            <a:ext cx="2590800" cy="685800"/>
          </a:xfrm>
        </p:spPr>
        <p:txBody>
          <a:bodyPr/>
          <a:lstStyle/>
          <a:p>
            <a:r>
              <a:rPr lang="en-US"/>
              <a:t>K-means</a:t>
            </a:r>
          </a:p>
        </p:txBody>
      </p:sp>
      <p:sp>
        <p:nvSpPr>
          <p:cNvPr id="284675" name="Text Box 3"/>
          <p:cNvSpPr txBox="1">
            <a:spLocks noChangeArrowheads="1"/>
          </p:cNvSpPr>
          <p:nvPr/>
        </p:nvSpPr>
        <p:spPr bwMode="auto">
          <a:xfrm>
            <a:off x="152400" y="1600200"/>
            <a:ext cx="2971800" cy="10064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a:t>Ask user how many clusters they’d like. </a:t>
            </a:r>
            <a:r>
              <a:rPr lang="en-US" sz="2000" i="1">
                <a:solidFill>
                  <a:srgbClr val="008000"/>
                </a:solidFill>
              </a:rPr>
              <a:t>(e.g. k=5) </a:t>
            </a:r>
            <a:endParaRPr lang="en-US" sz="2000"/>
          </a:p>
        </p:txBody>
      </p:sp>
      <p:pic>
        <p:nvPicPr>
          <p:cNvPr id="284676" name="Picture 4"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7"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21</a:t>
            </a:fld>
            <a:endParaRPr lang="en-US"/>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2939621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286723" name="Rectangle 3"/>
          <p:cNvSpPr>
            <a:spLocks noGrp="1" noChangeArrowheads="1"/>
          </p:cNvSpPr>
          <p:nvPr>
            <p:ph type="title"/>
          </p:nvPr>
        </p:nvSpPr>
        <p:spPr>
          <a:xfrm>
            <a:off x="228600" y="152400"/>
            <a:ext cx="2590800" cy="685800"/>
          </a:xfrm>
        </p:spPr>
        <p:txBody>
          <a:bodyPr/>
          <a:lstStyle/>
          <a:p>
            <a:r>
              <a:rPr lang="en-US"/>
              <a:t>K-means</a:t>
            </a:r>
          </a:p>
        </p:txBody>
      </p:sp>
      <p:sp>
        <p:nvSpPr>
          <p:cNvPr id="286724" name="Text Box 4"/>
          <p:cNvSpPr txBox="1">
            <a:spLocks noChangeArrowheads="1"/>
          </p:cNvSpPr>
          <p:nvPr/>
        </p:nvSpPr>
        <p:spPr bwMode="auto">
          <a:xfrm>
            <a:off x="152400" y="1584325"/>
            <a:ext cx="2971800" cy="20732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a:t>Ask user how many clusters they’d like. </a:t>
            </a:r>
            <a:r>
              <a:rPr lang="en-US" sz="2000" i="1">
                <a:solidFill>
                  <a:srgbClr val="008000"/>
                </a:solidFill>
              </a:rPr>
              <a:t>(e.g. k=5) </a:t>
            </a:r>
            <a:endParaRPr lang="en-US" sz="2000"/>
          </a:p>
          <a:p>
            <a:pPr marL="457200" indent="-457200">
              <a:spcBef>
                <a:spcPct val="50000"/>
              </a:spcBef>
              <a:buClr>
                <a:schemeClr val="tx1"/>
              </a:buClr>
              <a:buFontTx/>
              <a:buAutoNum type="arabicPeriod"/>
            </a:pPr>
            <a:r>
              <a:rPr lang="en-US" sz="2000"/>
              <a:t>Randomly guess k cluster Center locations</a:t>
            </a:r>
          </a:p>
        </p:txBody>
      </p:sp>
      <p:sp>
        <p:nvSpPr>
          <p:cNvPr id="286725" name="Oval 5"/>
          <p:cNvSpPr>
            <a:spLocks noChangeArrowheads="1"/>
          </p:cNvSpPr>
          <p:nvPr/>
        </p:nvSpPr>
        <p:spPr bwMode="auto">
          <a:xfrm>
            <a:off x="5873750" y="48672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86726" name="Oval 6"/>
          <p:cNvSpPr>
            <a:spLocks noChangeArrowheads="1"/>
          </p:cNvSpPr>
          <p:nvPr/>
        </p:nvSpPr>
        <p:spPr bwMode="auto">
          <a:xfrm>
            <a:off x="6230938" y="499745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86727" name="Oval 7"/>
          <p:cNvSpPr>
            <a:spLocks noChangeArrowheads="1"/>
          </p:cNvSpPr>
          <p:nvPr/>
        </p:nvSpPr>
        <p:spPr bwMode="auto">
          <a:xfrm>
            <a:off x="6862763" y="417830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86728" name="Oval 8"/>
          <p:cNvSpPr>
            <a:spLocks noChangeArrowheads="1"/>
          </p:cNvSpPr>
          <p:nvPr/>
        </p:nvSpPr>
        <p:spPr bwMode="auto">
          <a:xfrm>
            <a:off x="5991225" y="43719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86729" name="Oval 9"/>
          <p:cNvSpPr>
            <a:spLocks noChangeArrowheads="1"/>
          </p:cNvSpPr>
          <p:nvPr/>
        </p:nvSpPr>
        <p:spPr bwMode="auto">
          <a:xfrm>
            <a:off x="5646738" y="2019300"/>
            <a:ext cx="71437" cy="68263"/>
          </a:xfrm>
          <a:prstGeom prst="ellipse">
            <a:avLst/>
          </a:prstGeom>
          <a:solidFill>
            <a:srgbClr val="FF0000"/>
          </a:solidFill>
          <a:ln w="28575">
            <a:noFill/>
            <a:round/>
            <a:headEnd/>
            <a:tailEnd/>
          </a:ln>
          <a:effectLst/>
        </p:spPr>
        <p:txBody>
          <a:bodyPr wrap="none" anchor="ctr"/>
          <a:lstStyle/>
          <a:p>
            <a:endParaRPr lang="en-US"/>
          </a:p>
        </p:txBody>
      </p:sp>
      <p:sp>
        <p:nvSpPr>
          <p:cNvPr id="12"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22</a:t>
            </a:fld>
            <a:endParaRPr lang="en-US"/>
          </a:p>
        </p:txBody>
      </p:sp>
      <p:sp>
        <p:nvSpPr>
          <p:cNvPr id="13"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14"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283934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288771" name="Rectangle 3"/>
          <p:cNvSpPr>
            <a:spLocks noGrp="1" noChangeArrowheads="1"/>
          </p:cNvSpPr>
          <p:nvPr>
            <p:ph type="title"/>
          </p:nvPr>
        </p:nvSpPr>
        <p:spPr>
          <a:xfrm>
            <a:off x="228600" y="152400"/>
            <a:ext cx="2590800" cy="685800"/>
          </a:xfrm>
        </p:spPr>
        <p:txBody>
          <a:bodyPr/>
          <a:lstStyle/>
          <a:p>
            <a:r>
              <a:rPr lang="en-US"/>
              <a:t>K-means</a:t>
            </a:r>
          </a:p>
        </p:txBody>
      </p:sp>
      <p:sp>
        <p:nvSpPr>
          <p:cNvPr id="288772" name="Text Box 4"/>
          <p:cNvSpPr txBox="1">
            <a:spLocks noChangeArrowheads="1"/>
          </p:cNvSpPr>
          <p:nvPr/>
        </p:nvSpPr>
        <p:spPr bwMode="auto">
          <a:xfrm>
            <a:off x="152400" y="1584325"/>
            <a:ext cx="2971800" cy="37496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a:t>Ask user how many clusters they’d like. </a:t>
            </a:r>
            <a:r>
              <a:rPr lang="en-US" sz="2000" i="1">
                <a:solidFill>
                  <a:srgbClr val="008000"/>
                </a:solidFill>
              </a:rPr>
              <a:t>(e.g. k=5) </a:t>
            </a:r>
            <a:endParaRPr lang="en-US" sz="2000"/>
          </a:p>
          <a:p>
            <a:pPr marL="457200" indent="-457200">
              <a:spcBef>
                <a:spcPct val="50000"/>
              </a:spcBef>
              <a:buClr>
                <a:schemeClr val="tx1"/>
              </a:buClr>
              <a:buFontTx/>
              <a:buAutoNum type="arabicPeriod"/>
            </a:pPr>
            <a:r>
              <a:rPr lang="en-US" sz="2000"/>
              <a:t>Randomly guess k cluster Center locations</a:t>
            </a:r>
          </a:p>
          <a:p>
            <a:pPr marL="457200" indent="-457200">
              <a:spcBef>
                <a:spcPct val="50000"/>
              </a:spcBef>
              <a:buClr>
                <a:schemeClr val="tx1"/>
              </a:buClr>
              <a:buFontTx/>
              <a:buAutoNum type="arabicPeriod"/>
            </a:pPr>
            <a:r>
              <a:rPr lang="en-US" sz="2000"/>
              <a:t>Each datapoint finds out which Center it’s closest to. (Thus each Center “owns” a set of datapoints)</a:t>
            </a:r>
          </a:p>
        </p:txBody>
      </p:sp>
      <p:grpSp>
        <p:nvGrpSpPr>
          <p:cNvPr id="2" name="Group 5"/>
          <p:cNvGrpSpPr>
            <a:grpSpLocks/>
          </p:cNvGrpSpPr>
          <p:nvPr/>
        </p:nvGrpSpPr>
        <p:grpSpPr bwMode="auto">
          <a:xfrm>
            <a:off x="3886200" y="1295400"/>
            <a:ext cx="4814888" cy="4362450"/>
            <a:chOff x="2158" y="822"/>
            <a:chExt cx="3256" cy="3010"/>
          </a:xfrm>
        </p:grpSpPr>
        <p:sp>
          <p:nvSpPr>
            <p:cNvPr id="288774" name="Oval 6"/>
            <p:cNvSpPr>
              <a:spLocks noChangeArrowheads="1"/>
            </p:cNvSpPr>
            <p:nvPr/>
          </p:nvSpPr>
          <p:spPr bwMode="auto">
            <a:xfrm>
              <a:off x="3502" y="3287"/>
              <a:ext cx="48" cy="48"/>
            </a:xfrm>
            <a:prstGeom prst="ellipse">
              <a:avLst/>
            </a:prstGeom>
            <a:solidFill>
              <a:schemeClr val="hlink"/>
            </a:solidFill>
            <a:ln w="28575">
              <a:noFill/>
              <a:round/>
              <a:headEnd/>
              <a:tailEnd/>
            </a:ln>
            <a:effectLst/>
          </p:spPr>
          <p:txBody>
            <a:bodyPr wrap="none" anchor="ctr"/>
            <a:lstStyle/>
            <a:p>
              <a:endParaRPr lang="en-US"/>
            </a:p>
          </p:txBody>
        </p:sp>
        <p:sp>
          <p:nvSpPr>
            <p:cNvPr id="288775" name="Oval 7"/>
            <p:cNvSpPr>
              <a:spLocks noChangeArrowheads="1"/>
            </p:cNvSpPr>
            <p:nvPr/>
          </p:nvSpPr>
          <p:spPr bwMode="auto">
            <a:xfrm>
              <a:off x="3744" y="3376"/>
              <a:ext cx="48" cy="48"/>
            </a:xfrm>
            <a:prstGeom prst="ellipse">
              <a:avLst/>
            </a:prstGeom>
            <a:solidFill>
              <a:schemeClr val="hlink"/>
            </a:solidFill>
            <a:ln w="28575">
              <a:noFill/>
              <a:round/>
              <a:headEnd/>
              <a:tailEnd/>
            </a:ln>
            <a:effectLst/>
          </p:spPr>
          <p:txBody>
            <a:bodyPr wrap="none" anchor="ctr"/>
            <a:lstStyle/>
            <a:p>
              <a:endParaRPr lang="en-US"/>
            </a:p>
          </p:txBody>
        </p:sp>
        <p:sp>
          <p:nvSpPr>
            <p:cNvPr id="288776" name="Oval 8"/>
            <p:cNvSpPr>
              <a:spLocks noChangeArrowheads="1"/>
            </p:cNvSpPr>
            <p:nvPr/>
          </p:nvSpPr>
          <p:spPr bwMode="auto">
            <a:xfrm>
              <a:off x="4171" y="2811"/>
              <a:ext cx="48" cy="48"/>
            </a:xfrm>
            <a:prstGeom prst="ellipse">
              <a:avLst/>
            </a:prstGeom>
            <a:solidFill>
              <a:schemeClr val="hlink"/>
            </a:solidFill>
            <a:ln w="28575">
              <a:noFill/>
              <a:round/>
              <a:headEnd/>
              <a:tailEnd/>
            </a:ln>
            <a:effectLst/>
          </p:spPr>
          <p:txBody>
            <a:bodyPr wrap="none" anchor="ctr"/>
            <a:lstStyle/>
            <a:p>
              <a:endParaRPr lang="en-US"/>
            </a:p>
          </p:txBody>
        </p:sp>
        <p:sp>
          <p:nvSpPr>
            <p:cNvPr id="288777" name="Oval 9"/>
            <p:cNvSpPr>
              <a:spLocks noChangeArrowheads="1"/>
            </p:cNvSpPr>
            <p:nvPr/>
          </p:nvSpPr>
          <p:spPr bwMode="auto">
            <a:xfrm>
              <a:off x="3582" y="2945"/>
              <a:ext cx="48" cy="48"/>
            </a:xfrm>
            <a:prstGeom prst="ellipse">
              <a:avLst/>
            </a:prstGeom>
            <a:solidFill>
              <a:schemeClr val="hlink"/>
            </a:solidFill>
            <a:ln w="28575">
              <a:noFill/>
              <a:round/>
              <a:headEnd/>
              <a:tailEnd/>
            </a:ln>
            <a:effectLst/>
          </p:spPr>
          <p:txBody>
            <a:bodyPr wrap="none" anchor="ctr"/>
            <a:lstStyle/>
            <a:p>
              <a:endParaRPr lang="en-US"/>
            </a:p>
          </p:txBody>
        </p:sp>
        <p:sp>
          <p:nvSpPr>
            <p:cNvPr id="288778" name="Oval 10"/>
            <p:cNvSpPr>
              <a:spLocks noChangeArrowheads="1"/>
            </p:cNvSpPr>
            <p:nvPr/>
          </p:nvSpPr>
          <p:spPr bwMode="auto">
            <a:xfrm>
              <a:off x="3349" y="1321"/>
              <a:ext cx="48" cy="48"/>
            </a:xfrm>
            <a:prstGeom prst="ellipse">
              <a:avLst/>
            </a:prstGeom>
            <a:solidFill>
              <a:schemeClr val="hlink"/>
            </a:solidFill>
            <a:ln w="28575">
              <a:noFill/>
              <a:round/>
              <a:headEnd/>
              <a:tailEnd/>
            </a:ln>
            <a:effectLst/>
          </p:spPr>
          <p:txBody>
            <a:bodyPr wrap="none" anchor="ctr"/>
            <a:lstStyle/>
            <a:p>
              <a:endParaRPr lang="en-US"/>
            </a:p>
          </p:txBody>
        </p:sp>
        <p:sp>
          <p:nvSpPr>
            <p:cNvPr id="288779" name="Line 11"/>
            <p:cNvSpPr>
              <a:spLocks noChangeShapeType="1"/>
            </p:cNvSpPr>
            <p:nvPr/>
          </p:nvSpPr>
          <p:spPr bwMode="auto">
            <a:xfrm flipH="1">
              <a:off x="3771" y="822"/>
              <a:ext cx="1643" cy="1359"/>
            </a:xfrm>
            <a:prstGeom prst="line">
              <a:avLst/>
            </a:prstGeom>
            <a:noFill/>
            <a:ln w="28575">
              <a:solidFill>
                <a:schemeClr val="tx1"/>
              </a:solidFill>
              <a:round/>
              <a:headEnd/>
              <a:tailEnd/>
            </a:ln>
            <a:effectLst/>
          </p:spPr>
          <p:txBody>
            <a:bodyPr/>
            <a:lstStyle/>
            <a:p>
              <a:endParaRPr lang="en-US"/>
            </a:p>
          </p:txBody>
        </p:sp>
        <p:sp>
          <p:nvSpPr>
            <p:cNvPr id="288780" name="Line 12"/>
            <p:cNvSpPr>
              <a:spLocks noChangeShapeType="1"/>
            </p:cNvSpPr>
            <p:nvPr/>
          </p:nvSpPr>
          <p:spPr bwMode="auto">
            <a:xfrm>
              <a:off x="3771" y="2181"/>
              <a:ext cx="123" cy="876"/>
            </a:xfrm>
            <a:prstGeom prst="line">
              <a:avLst/>
            </a:prstGeom>
            <a:noFill/>
            <a:ln w="28575">
              <a:solidFill>
                <a:schemeClr val="tx1"/>
              </a:solidFill>
              <a:round/>
              <a:headEnd/>
              <a:tailEnd/>
            </a:ln>
            <a:effectLst/>
          </p:spPr>
          <p:txBody>
            <a:bodyPr/>
            <a:lstStyle/>
            <a:p>
              <a:endParaRPr lang="en-US"/>
            </a:p>
          </p:txBody>
        </p:sp>
        <p:sp>
          <p:nvSpPr>
            <p:cNvPr id="288781" name="Line 13"/>
            <p:cNvSpPr>
              <a:spLocks noChangeShapeType="1"/>
            </p:cNvSpPr>
            <p:nvPr/>
          </p:nvSpPr>
          <p:spPr bwMode="auto">
            <a:xfrm>
              <a:off x="3894" y="3057"/>
              <a:ext cx="537" cy="384"/>
            </a:xfrm>
            <a:prstGeom prst="line">
              <a:avLst/>
            </a:prstGeom>
            <a:noFill/>
            <a:ln w="28575">
              <a:solidFill>
                <a:schemeClr val="tx1"/>
              </a:solidFill>
              <a:round/>
              <a:headEnd/>
              <a:tailEnd/>
            </a:ln>
            <a:effectLst/>
          </p:spPr>
          <p:txBody>
            <a:bodyPr/>
            <a:lstStyle/>
            <a:p>
              <a:endParaRPr lang="en-US"/>
            </a:p>
          </p:txBody>
        </p:sp>
        <p:sp>
          <p:nvSpPr>
            <p:cNvPr id="288782" name="Line 14"/>
            <p:cNvSpPr>
              <a:spLocks noChangeShapeType="1"/>
            </p:cNvSpPr>
            <p:nvPr/>
          </p:nvSpPr>
          <p:spPr bwMode="auto">
            <a:xfrm flipH="1">
              <a:off x="3640" y="3057"/>
              <a:ext cx="254" cy="107"/>
            </a:xfrm>
            <a:prstGeom prst="line">
              <a:avLst/>
            </a:prstGeom>
            <a:noFill/>
            <a:ln w="28575">
              <a:solidFill>
                <a:schemeClr val="tx1"/>
              </a:solidFill>
              <a:round/>
              <a:headEnd/>
              <a:tailEnd/>
            </a:ln>
            <a:effectLst/>
          </p:spPr>
          <p:txBody>
            <a:bodyPr/>
            <a:lstStyle/>
            <a:p>
              <a:endParaRPr lang="en-US"/>
            </a:p>
          </p:txBody>
        </p:sp>
        <p:sp>
          <p:nvSpPr>
            <p:cNvPr id="288783" name="Line 15"/>
            <p:cNvSpPr>
              <a:spLocks noChangeShapeType="1"/>
            </p:cNvSpPr>
            <p:nvPr/>
          </p:nvSpPr>
          <p:spPr bwMode="auto">
            <a:xfrm flipH="1" flipV="1">
              <a:off x="2158" y="2796"/>
              <a:ext cx="1490" cy="368"/>
            </a:xfrm>
            <a:prstGeom prst="line">
              <a:avLst/>
            </a:prstGeom>
            <a:noFill/>
            <a:ln w="28575">
              <a:solidFill>
                <a:schemeClr val="tx1"/>
              </a:solidFill>
              <a:round/>
              <a:headEnd/>
              <a:tailEnd/>
            </a:ln>
            <a:effectLst/>
          </p:spPr>
          <p:txBody>
            <a:bodyPr/>
            <a:lstStyle/>
            <a:p>
              <a:endParaRPr lang="en-US"/>
            </a:p>
          </p:txBody>
        </p:sp>
        <p:sp>
          <p:nvSpPr>
            <p:cNvPr id="288784" name="Line 16"/>
            <p:cNvSpPr>
              <a:spLocks noChangeShapeType="1"/>
            </p:cNvSpPr>
            <p:nvPr/>
          </p:nvSpPr>
          <p:spPr bwMode="auto">
            <a:xfrm flipH="1">
              <a:off x="3617" y="3164"/>
              <a:ext cx="31" cy="668"/>
            </a:xfrm>
            <a:prstGeom prst="line">
              <a:avLst/>
            </a:prstGeom>
            <a:noFill/>
            <a:ln w="28575">
              <a:solidFill>
                <a:schemeClr val="tx1"/>
              </a:solidFill>
              <a:round/>
              <a:headEnd/>
              <a:tailEnd/>
            </a:ln>
            <a:effectLst/>
          </p:spPr>
          <p:txBody>
            <a:bodyPr/>
            <a:lstStyle/>
            <a:p>
              <a:endParaRPr lang="en-US"/>
            </a:p>
          </p:txBody>
        </p:sp>
        <p:sp>
          <p:nvSpPr>
            <p:cNvPr id="288785" name="Line 17"/>
            <p:cNvSpPr>
              <a:spLocks noChangeShapeType="1"/>
            </p:cNvSpPr>
            <p:nvPr/>
          </p:nvSpPr>
          <p:spPr bwMode="auto">
            <a:xfrm flipH="1">
              <a:off x="2158" y="2181"/>
              <a:ext cx="1605" cy="146"/>
            </a:xfrm>
            <a:prstGeom prst="line">
              <a:avLst/>
            </a:prstGeom>
            <a:noFill/>
            <a:ln w="28575">
              <a:solidFill>
                <a:schemeClr val="tx1"/>
              </a:solidFill>
              <a:round/>
              <a:headEnd/>
              <a:tailEnd/>
            </a:ln>
            <a:effectLst/>
          </p:spPr>
          <p:txBody>
            <a:bodyPr/>
            <a:lstStyle/>
            <a:p>
              <a:endParaRPr lang="en-US"/>
            </a:p>
          </p:txBody>
        </p:sp>
      </p:grpSp>
      <p:sp>
        <p:nvSpPr>
          <p:cNvPr id="288786" name="Oval 18"/>
          <p:cNvSpPr>
            <a:spLocks noChangeArrowheads="1"/>
          </p:cNvSpPr>
          <p:nvPr/>
        </p:nvSpPr>
        <p:spPr bwMode="auto">
          <a:xfrm>
            <a:off x="5873750" y="48672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88787" name="Oval 19"/>
          <p:cNvSpPr>
            <a:spLocks noChangeArrowheads="1"/>
          </p:cNvSpPr>
          <p:nvPr/>
        </p:nvSpPr>
        <p:spPr bwMode="auto">
          <a:xfrm>
            <a:off x="6230938" y="499745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88788" name="Oval 20"/>
          <p:cNvSpPr>
            <a:spLocks noChangeArrowheads="1"/>
          </p:cNvSpPr>
          <p:nvPr/>
        </p:nvSpPr>
        <p:spPr bwMode="auto">
          <a:xfrm>
            <a:off x="6862763" y="417830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88789" name="Oval 21"/>
          <p:cNvSpPr>
            <a:spLocks noChangeArrowheads="1"/>
          </p:cNvSpPr>
          <p:nvPr/>
        </p:nvSpPr>
        <p:spPr bwMode="auto">
          <a:xfrm>
            <a:off x="5991225" y="43719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88790" name="Oval 22"/>
          <p:cNvSpPr>
            <a:spLocks noChangeArrowheads="1"/>
          </p:cNvSpPr>
          <p:nvPr/>
        </p:nvSpPr>
        <p:spPr bwMode="auto">
          <a:xfrm>
            <a:off x="5646738" y="2019300"/>
            <a:ext cx="71437" cy="68263"/>
          </a:xfrm>
          <a:prstGeom prst="ellipse">
            <a:avLst/>
          </a:prstGeom>
          <a:solidFill>
            <a:srgbClr val="FF0000"/>
          </a:solidFill>
          <a:ln w="28575">
            <a:noFill/>
            <a:round/>
            <a:headEnd/>
            <a:tailEnd/>
          </a:ln>
          <a:effectLst/>
        </p:spPr>
        <p:txBody>
          <a:bodyPr wrap="none" anchor="ctr"/>
          <a:lstStyle/>
          <a:p>
            <a:endParaRPr lang="en-US"/>
          </a:p>
        </p:txBody>
      </p:sp>
      <p:sp>
        <p:nvSpPr>
          <p:cNvPr id="25"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23</a:t>
            </a:fld>
            <a:endParaRPr lang="en-US"/>
          </a:p>
        </p:txBody>
      </p:sp>
      <p:sp>
        <p:nvSpPr>
          <p:cNvPr id="26"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7"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8826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290819" name="Rectangle 3"/>
          <p:cNvSpPr>
            <a:spLocks noGrp="1" noChangeArrowheads="1"/>
          </p:cNvSpPr>
          <p:nvPr>
            <p:ph type="title"/>
          </p:nvPr>
        </p:nvSpPr>
        <p:spPr>
          <a:xfrm>
            <a:off x="228600" y="152400"/>
            <a:ext cx="2590800" cy="685800"/>
          </a:xfrm>
        </p:spPr>
        <p:txBody>
          <a:bodyPr/>
          <a:lstStyle/>
          <a:p>
            <a:r>
              <a:rPr lang="en-US"/>
              <a:t>K-means</a:t>
            </a:r>
          </a:p>
        </p:txBody>
      </p:sp>
      <p:sp>
        <p:nvSpPr>
          <p:cNvPr id="290820" name="Text Box 4"/>
          <p:cNvSpPr txBox="1">
            <a:spLocks noChangeArrowheads="1"/>
          </p:cNvSpPr>
          <p:nvPr/>
        </p:nvSpPr>
        <p:spPr bwMode="auto">
          <a:xfrm>
            <a:off x="152400" y="1584325"/>
            <a:ext cx="2971800" cy="42068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dirty="0"/>
              <a:t>Ask user how many clusters they’d like. </a:t>
            </a:r>
            <a:r>
              <a:rPr lang="en-US" sz="2000" i="1" dirty="0">
                <a:solidFill>
                  <a:srgbClr val="008000"/>
                </a:solidFill>
              </a:rPr>
              <a:t>(e.g. </a:t>
            </a:r>
            <a:r>
              <a:rPr lang="en-US" sz="2000" i="1" dirty="0" err="1">
                <a:solidFill>
                  <a:srgbClr val="008000"/>
                </a:solidFill>
              </a:rPr>
              <a:t>k</a:t>
            </a:r>
            <a:r>
              <a:rPr lang="en-US" sz="2000" i="1" dirty="0">
                <a:solidFill>
                  <a:srgbClr val="008000"/>
                </a:solidFill>
              </a:rPr>
              <a:t>=5) </a:t>
            </a:r>
            <a:endParaRPr lang="en-US" sz="2000" dirty="0"/>
          </a:p>
          <a:p>
            <a:pPr marL="457200" indent="-457200">
              <a:spcBef>
                <a:spcPct val="50000"/>
              </a:spcBef>
              <a:buClr>
                <a:schemeClr val="tx1"/>
              </a:buClr>
              <a:buFontTx/>
              <a:buAutoNum type="arabicPeriod"/>
            </a:pPr>
            <a:r>
              <a:rPr lang="en-US" sz="2000" dirty="0"/>
              <a:t>Randomly guess </a:t>
            </a:r>
            <a:r>
              <a:rPr lang="en-US" sz="2000" dirty="0" err="1"/>
              <a:t>k</a:t>
            </a:r>
            <a:r>
              <a:rPr lang="en-US" sz="2000" dirty="0"/>
              <a:t> cluster Center locations</a:t>
            </a:r>
          </a:p>
          <a:p>
            <a:pPr marL="457200" indent="-457200">
              <a:spcBef>
                <a:spcPct val="50000"/>
              </a:spcBef>
              <a:buClr>
                <a:schemeClr val="tx1"/>
              </a:buClr>
              <a:buFontTx/>
              <a:buAutoNum type="arabicPeriod"/>
            </a:pPr>
            <a:r>
              <a:rPr lang="en-US" sz="2000" dirty="0"/>
              <a:t>Each </a:t>
            </a:r>
            <a:r>
              <a:rPr lang="en-US" sz="2000" dirty="0" err="1"/>
              <a:t>datapoint</a:t>
            </a:r>
            <a:r>
              <a:rPr lang="en-US" sz="2000" dirty="0"/>
              <a:t> finds out which Center it’s closest to.</a:t>
            </a:r>
          </a:p>
          <a:p>
            <a:pPr marL="457200" indent="-457200">
              <a:spcBef>
                <a:spcPct val="50000"/>
              </a:spcBef>
              <a:buClr>
                <a:schemeClr val="tx1"/>
              </a:buClr>
              <a:buFontTx/>
              <a:buAutoNum type="arabicPeriod"/>
            </a:pPr>
            <a:r>
              <a:rPr lang="en-US" sz="2000" dirty="0"/>
              <a:t>Each Center finds the </a:t>
            </a:r>
            <a:r>
              <a:rPr lang="en-US" sz="2000" dirty="0" err="1"/>
              <a:t>centroid</a:t>
            </a:r>
            <a:r>
              <a:rPr lang="en-US" sz="2000" dirty="0"/>
              <a:t> of the points it owns</a:t>
            </a:r>
          </a:p>
        </p:txBody>
      </p:sp>
      <p:sp>
        <p:nvSpPr>
          <p:cNvPr id="290821" name="Oval 5"/>
          <p:cNvSpPr>
            <a:spLocks noChangeArrowheads="1"/>
          </p:cNvSpPr>
          <p:nvPr/>
        </p:nvSpPr>
        <p:spPr bwMode="auto">
          <a:xfrm>
            <a:off x="5873750" y="4867275"/>
            <a:ext cx="71438" cy="69850"/>
          </a:xfrm>
          <a:prstGeom prst="ellipse">
            <a:avLst/>
          </a:prstGeom>
          <a:solidFill>
            <a:schemeClr val="hlink"/>
          </a:solidFill>
          <a:ln w="28575">
            <a:noFill/>
            <a:round/>
            <a:headEnd/>
            <a:tailEnd/>
          </a:ln>
          <a:effectLst/>
        </p:spPr>
        <p:txBody>
          <a:bodyPr wrap="none" anchor="ctr"/>
          <a:lstStyle/>
          <a:p>
            <a:endParaRPr lang="en-US"/>
          </a:p>
        </p:txBody>
      </p:sp>
      <p:sp>
        <p:nvSpPr>
          <p:cNvPr id="290822" name="Oval 6"/>
          <p:cNvSpPr>
            <a:spLocks noChangeArrowheads="1"/>
          </p:cNvSpPr>
          <p:nvPr/>
        </p:nvSpPr>
        <p:spPr bwMode="auto">
          <a:xfrm>
            <a:off x="6230938" y="4997450"/>
            <a:ext cx="71437" cy="69850"/>
          </a:xfrm>
          <a:prstGeom prst="ellipse">
            <a:avLst/>
          </a:prstGeom>
          <a:solidFill>
            <a:schemeClr val="hlink"/>
          </a:solidFill>
          <a:ln w="28575">
            <a:noFill/>
            <a:round/>
            <a:headEnd/>
            <a:tailEnd/>
          </a:ln>
          <a:effectLst/>
        </p:spPr>
        <p:txBody>
          <a:bodyPr wrap="none" anchor="ctr"/>
          <a:lstStyle/>
          <a:p>
            <a:endParaRPr lang="en-US"/>
          </a:p>
        </p:txBody>
      </p:sp>
      <p:sp>
        <p:nvSpPr>
          <p:cNvPr id="290823" name="Oval 7"/>
          <p:cNvSpPr>
            <a:spLocks noChangeArrowheads="1"/>
          </p:cNvSpPr>
          <p:nvPr/>
        </p:nvSpPr>
        <p:spPr bwMode="auto">
          <a:xfrm>
            <a:off x="6862763" y="4178300"/>
            <a:ext cx="71437" cy="69850"/>
          </a:xfrm>
          <a:prstGeom prst="ellipse">
            <a:avLst/>
          </a:prstGeom>
          <a:solidFill>
            <a:schemeClr val="hlink"/>
          </a:solidFill>
          <a:ln w="28575">
            <a:noFill/>
            <a:round/>
            <a:headEnd/>
            <a:tailEnd/>
          </a:ln>
          <a:effectLst/>
        </p:spPr>
        <p:txBody>
          <a:bodyPr wrap="none" anchor="ctr"/>
          <a:lstStyle/>
          <a:p>
            <a:endParaRPr lang="en-US"/>
          </a:p>
        </p:txBody>
      </p:sp>
      <p:sp>
        <p:nvSpPr>
          <p:cNvPr id="290824" name="Oval 8"/>
          <p:cNvSpPr>
            <a:spLocks noChangeArrowheads="1"/>
          </p:cNvSpPr>
          <p:nvPr/>
        </p:nvSpPr>
        <p:spPr bwMode="auto">
          <a:xfrm>
            <a:off x="5991225" y="4371975"/>
            <a:ext cx="71438" cy="69850"/>
          </a:xfrm>
          <a:prstGeom prst="ellipse">
            <a:avLst/>
          </a:prstGeom>
          <a:solidFill>
            <a:schemeClr val="hlink"/>
          </a:solidFill>
          <a:ln w="28575">
            <a:noFill/>
            <a:round/>
            <a:headEnd/>
            <a:tailEnd/>
          </a:ln>
          <a:effectLst/>
        </p:spPr>
        <p:txBody>
          <a:bodyPr wrap="none" anchor="ctr"/>
          <a:lstStyle/>
          <a:p>
            <a:endParaRPr lang="en-US"/>
          </a:p>
        </p:txBody>
      </p:sp>
      <p:sp>
        <p:nvSpPr>
          <p:cNvPr id="290825" name="Oval 9"/>
          <p:cNvSpPr>
            <a:spLocks noChangeArrowheads="1"/>
          </p:cNvSpPr>
          <p:nvPr/>
        </p:nvSpPr>
        <p:spPr bwMode="auto">
          <a:xfrm>
            <a:off x="5646738" y="2019300"/>
            <a:ext cx="71437" cy="68263"/>
          </a:xfrm>
          <a:prstGeom prst="ellipse">
            <a:avLst/>
          </a:prstGeom>
          <a:solidFill>
            <a:schemeClr val="hlink"/>
          </a:solidFill>
          <a:ln w="28575">
            <a:noFill/>
            <a:round/>
            <a:headEnd/>
            <a:tailEnd/>
          </a:ln>
          <a:effectLst/>
        </p:spPr>
        <p:txBody>
          <a:bodyPr wrap="none" anchor="ctr"/>
          <a:lstStyle/>
          <a:p>
            <a:endParaRPr lang="en-US"/>
          </a:p>
        </p:txBody>
      </p:sp>
      <p:sp>
        <p:nvSpPr>
          <p:cNvPr id="290826" name="Line 10"/>
          <p:cNvSpPr>
            <a:spLocks noChangeShapeType="1"/>
          </p:cNvSpPr>
          <p:nvPr/>
        </p:nvSpPr>
        <p:spPr bwMode="auto">
          <a:xfrm flipH="1">
            <a:off x="6272213" y="1295400"/>
            <a:ext cx="2428875" cy="1970088"/>
          </a:xfrm>
          <a:prstGeom prst="line">
            <a:avLst/>
          </a:prstGeom>
          <a:noFill/>
          <a:ln w="28575">
            <a:solidFill>
              <a:schemeClr val="tx1"/>
            </a:solidFill>
            <a:round/>
            <a:headEnd/>
            <a:tailEnd/>
          </a:ln>
          <a:effectLst/>
        </p:spPr>
        <p:txBody>
          <a:bodyPr/>
          <a:lstStyle/>
          <a:p>
            <a:endParaRPr lang="en-US"/>
          </a:p>
        </p:txBody>
      </p:sp>
      <p:sp>
        <p:nvSpPr>
          <p:cNvPr id="290827" name="Line 11"/>
          <p:cNvSpPr>
            <a:spLocks noChangeShapeType="1"/>
          </p:cNvSpPr>
          <p:nvPr/>
        </p:nvSpPr>
        <p:spPr bwMode="auto">
          <a:xfrm>
            <a:off x="6272213" y="3265488"/>
            <a:ext cx="180975" cy="1268412"/>
          </a:xfrm>
          <a:prstGeom prst="line">
            <a:avLst/>
          </a:prstGeom>
          <a:noFill/>
          <a:ln w="28575">
            <a:solidFill>
              <a:schemeClr val="tx1"/>
            </a:solidFill>
            <a:round/>
            <a:headEnd/>
            <a:tailEnd/>
          </a:ln>
          <a:effectLst/>
        </p:spPr>
        <p:txBody>
          <a:bodyPr/>
          <a:lstStyle/>
          <a:p>
            <a:endParaRPr lang="en-US"/>
          </a:p>
        </p:txBody>
      </p:sp>
      <p:sp>
        <p:nvSpPr>
          <p:cNvPr id="290828" name="Line 12"/>
          <p:cNvSpPr>
            <a:spLocks noChangeShapeType="1"/>
          </p:cNvSpPr>
          <p:nvPr/>
        </p:nvSpPr>
        <p:spPr bwMode="auto">
          <a:xfrm>
            <a:off x="6453188" y="4533900"/>
            <a:ext cx="793750" cy="557213"/>
          </a:xfrm>
          <a:prstGeom prst="line">
            <a:avLst/>
          </a:prstGeom>
          <a:noFill/>
          <a:ln w="28575">
            <a:solidFill>
              <a:schemeClr val="tx1"/>
            </a:solidFill>
            <a:round/>
            <a:headEnd/>
            <a:tailEnd/>
          </a:ln>
          <a:effectLst/>
        </p:spPr>
        <p:txBody>
          <a:bodyPr/>
          <a:lstStyle/>
          <a:p>
            <a:endParaRPr lang="en-US"/>
          </a:p>
        </p:txBody>
      </p:sp>
      <p:sp>
        <p:nvSpPr>
          <p:cNvPr id="290829" name="Line 13"/>
          <p:cNvSpPr>
            <a:spLocks noChangeShapeType="1"/>
          </p:cNvSpPr>
          <p:nvPr/>
        </p:nvSpPr>
        <p:spPr bwMode="auto">
          <a:xfrm flipH="1">
            <a:off x="6076950" y="4533900"/>
            <a:ext cx="376238" cy="155575"/>
          </a:xfrm>
          <a:prstGeom prst="line">
            <a:avLst/>
          </a:prstGeom>
          <a:noFill/>
          <a:ln w="28575">
            <a:solidFill>
              <a:schemeClr val="tx1"/>
            </a:solidFill>
            <a:round/>
            <a:headEnd/>
            <a:tailEnd/>
          </a:ln>
          <a:effectLst/>
        </p:spPr>
        <p:txBody>
          <a:bodyPr/>
          <a:lstStyle/>
          <a:p>
            <a:endParaRPr lang="en-US"/>
          </a:p>
        </p:txBody>
      </p:sp>
      <p:sp>
        <p:nvSpPr>
          <p:cNvPr id="290830" name="Line 14"/>
          <p:cNvSpPr>
            <a:spLocks noChangeShapeType="1"/>
          </p:cNvSpPr>
          <p:nvPr/>
        </p:nvSpPr>
        <p:spPr bwMode="auto">
          <a:xfrm flipH="1" flipV="1">
            <a:off x="3886200" y="4156075"/>
            <a:ext cx="2203450" cy="533400"/>
          </a:xfrm>
          <a:prstGeom prst="line">
            <a:avLst/>
          </a:prstGeom>
          <a:noFill/>
          <a:ln w="28575">
            <a:solidFill>
              <a:schemeClr val="tx1"/>
            </a:solidFill>
            <a:round/>
            <a:headEnd/>
            <a:tailEnd/>
          </a:ln>
          <a:effectLst/>
        </p:spPr>
        <p:txBody>
          <a:bodyPr/>
          <a:lstStyle/>
          <a:p>
            <a:endParaRPr lang="en-US"/>
          </a:p>
        </p:txBody>
      </p:sp>
      <p:sp>
        <p:nvSpPr>
          <p:cNvPr id="290831" name="Line 15"/>
          <p:cNvSpPr>
            <a:spLocks noChangeShapeType="1"/>
          </p:cNvSpPr>
          <p:nvPr/>
        </p:nvSpPr>
        <p:spPr bwMode="auto">
          <a:xfrm flipH="1">
            <a:off x="6043613" y="4689475"/>
            <a:ext cx="46037" cy="968375"/>
          </a:xfrm>
          <a:prstGeom prst="line">
            <a:avLst/>
          </a:prstGeom>
          <a:noFill/>
          <a:ln w="28575">
            <a:solidFill>
              <a:schemeClr val="tx1"/>
            </a:solidFill>
            <a:round/>
            <a:headEnd/>
            <a:tailEnd/>
          </a:ln>
          <a:effectLst/>
        </p:spPr>
        <p:txBody>
          <a:bodyPr/>
          <a:lstStyle/>
          <a:p>
            <a:endParaRPr lang="en-US"/>
          </a:p>
        </p:txBody>
      </p:sp>
      <p:sp>
        <p:nvSpPr>
          <p:cNvPr id="290832" name="Line 16"/>
          <p:cNvSpPr>
            <a:spLocks noChangeShapeType="1"/>
          </p:cNvSpPr>
          <p:nvPr/>
        </p:nvSpPr>
        <p:spPr bwMode="auto">
          <a:xfrm flipH="1">
            <a:off x="3886200" y="3265488"/>
            <a:ext cx="2373313" cy="211137"/>
          </a:xfrm>
          <a:prstGeom prst="line">
            <a:avLst/>
          </a:prstGeom>
          <a:noFill/>
          <a:ln w="28575">
            <a:solidFill>
              <a:schemeClr val="tx1"/>
            </a:solidFill>
            <a:round/>
            <a:headEnd/>
            <a:tailEnd/>
          </a:ln>
          <a:effectLst/>
        </p:spPr>
        <p:txBody>
          <a:bodyPr/>
          <a:lstStyle/>
          <a:p>
            <a:endParaRPr lang="en-US"/>
          </a:p>
        </p:txBody>
      </p:sp>
      <p:sp>
        <p:nvSpPr>
          <p:cNvPr id="290833" name="Oval 17"/>
          <p:cNvSpPr>
            <a:spLocks noChangeAspect="1" noChangeArrowheads="1"/>
          </p:cNvSpPr>
          <p:nvPr/>
        </p:nvSpPr>
        <p:spPr bwMode="auto">
          <a:xfrm>
            <a:off x="6248400" y="1828800"/>
            <a:ext cx="119063" cy="1143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90834" name="Oval 18"/>
          <p:cNvSpPr>
            <a:spLocks noChangeAspect="1" noChangeArrowheads="1"/>
          </p:cNvSpPr>
          <p:nvPr/>
        </p:nvSpPr>
        <p:spPr bwMode="auto">
          <a:xfrm>
            <a:off x="6400800" y="5029200"/>
            <a:ext cx="119063" cy="1143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90835" name="Oval 19"/>
          <p:cNvSpPr>
            <a:spLocks noChangeAspect="1" noChangeArrowheads="1"/>
          </p:cNvSpPr>
          <p:nvPr/>
        </p:nvSpPr>
        <p:spPr bwMode="auto">
          <a:xfrm>
            <a:off x="4953000" y="4724400"/>
            <a:ext cx="119063" cy="1143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90836" name="Oval 20"/>
          <p:cNvSpPr>
            <a:spLocks noChangeAspect="1" noChangeArrowheads="1"/>
          </p:cNvSpPr>
          <p:nvPr/>
        </p:nvSpPr>
        <p:spPr bwMode="auto">
          <a:xfrm>
            <a:off x="5181600" y="4038600"/>
            <a:ext cx="119063" cy="1143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90837" name="Oval 21"/>
          <p:cNvSpPr>
            <a:spLocks noChangeAspect="1" noChangeArrowheads="1"/>
          </p:cNvSpPr>
          <p:nvPr/>
        </p:nvSpPr>
        <p:spPr bwMode="auto">
          <a:xfrm>
            <a:off x="7391400" y="3276600"/>
            <a:ext cx="119063" cy="1143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90838" name="Freeform 22"/>
          <p:cNvSpPr>
            <a:spLocks/>
          </p:cNvSpPr>
          <p:nvPr/>
        </p:nvSpPr>
        <p:spPr bwMode="auto">
          <a:xfrm>
            <a:off x="5694363" y="1792288"/>
            <a:ext cx="498475" cy="146050"/>
          </a:xfrm>
          <a:custGeom>
            <a:avLst/>
            <a:gdLst/>
            <a:ahLst/>
            <a:cxnLst>
              <a:cxn ang="0">
                <a:pos x="0" y="92"/>
              </a:cxn>
              <a:cxn ang="0">
                <a:pos x="138" y="0"/>
              </a:cxn>
              <a:cxn ang="0">
                <a:pos x="222" y="8"/>
              </a:cxn>
              <a:cxn ang="0">
                <a:pos x="314" y="15"/>
              </a:cxn>
            </a:cxnLst>
            <a:rect l="0" t="0" r="r" b="b"/>
            <a:pathLst>
              <a:path w="314" h="92">
                <a:moveTo>
                  <a:pt x="0" y="92"/>
                </a:moveTo>
                <a:cubicBezTo>
                  <a:pt x="16" y="21"/>
                  <a:pt x="78" y="21"/>
                  <a:pt x="138" y="0"/>
                </a:cubicBezTo>
                <a:cubicBezTo>
                  <a:pt x="166" y="3"/>
                  <a:pt x="194" y="6"/>
                  <a:pt x="222" y="8"/>
                </a:cubicBezTo>
                <a:cubicBezTo>
                  <a:pt x="253" y="11"/>
                  <a:pt x="314" y="15"/>
                  <a:pt x="314" y="15"/>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0839" name="Freeform 23"/>
          <p:cNvSpPr>
            <a:spLocks/>
          </p:cNvSpPr>
          <p:nvPr/>
        </p:nvSpPr>
        <p:spPr bwMode="auto">
          <a:xfrm>
            <a:off x="7023100" y="3535363"/>
            <a:ext cx="425450" cy="646112"/>
          </a:xfrm>
          <a:custGeom>
            <a:avLst/>
            <a:gdLst/>
            <a:ahLst/>
            <a:cxnLst>
              <a:cxn ang="0">
                <a:pos x="0" y="407"/>
              </a:cxn>
              <a:cxn ang="0">
                <a:pos x="123" y="323"/>
              </a:cxn>
              <a:cxn ang="0">
                <a:pos x="161" y="284"/>
              </a:cxn>
              <a:cxn ang="0">
                <a:pos x="192" y="238"/>
              </a:cxn>
              <a:cxn ang="0">
                <a:pos x="253" y="115"/>
              </a:cxn>
              <a:cxn ang="0">
                <a:pos x="268" y="0"/>
              </a:cxn>
            </a:cxnLst>
            <a:rect l="0" t="0" r="r" b="b"/>
            <a:pathLst>
              <a:path w="268" h="407">
                <a:moveTo>
                  <a:pt x="0" y="407"/>
                </a:moveTo>
                <a:cubicBezTo>
                  <a:pt x="43" y="379"/>
                  <a:pt x="86" y="360"/>
                  <a:pt x="123" y="323"/>
                </a:cubicBezTo>
                <a:cubicBezTo>
                  <a:pt x="136" y="310"/>
                  <a:pt x="148" y="297"/>
                  <a:pt x="161" y="284"/>
                </a:cubicBezTo>
                <a:cubicBezTo>
                  <a:pt x="174" y="271"/>
                  <a:pt x="192" y="238"/>
                  <a:pt x="192" y="238"/>
                </a:cubicBezTo>
                <a:cubicBezTo>
                  <a:pt x="206" y="193"/>
                  <a:pt x="238" y="159"/>
                  <a:pt x="253" y="115"/>
                </a:cubicBezTo>
                <a:cubicBezTo>
                  <a:pt x="257" y="84"/>
                  <a:pt x="268" y="33"/>
                  <a:pt x="268" y="0"/>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0840" name="Freeform 24"/>
          <p:cNvSpPr>
            <a:spLocks/>
          </p:cNvSpPr>
          <p:nvPr/>
        </p:nvSpPr>
        <p:spPr bwMode="auto">
          <a:xfrm>
            <a:off x="5386388" y="4160838"/>
            <a:ext cx="600075" cy="155575"/>
          </a:xfrm>
          <a:custGeom>
            <a:avLst/>
            <a:gdLst/>
            <a:ahLst/>
            <a:cxnLst>
              <a:cxn ang="0">
                <a:pos x="378" y="98"/>
              </a:cxn>
              <a:cxn ang="0">
                <a:pos x="71" y="21"/>
              </a:cxn>
              <a:cxn ang="0">
                <a:pos x="25" y="6"/>
              </a:cxn>
              <a:cxn ang="0">
                <a:pos x="2" y="13"/>
              </a:cxn>
              <a:cxn ang="0">
                <a:pos x="9" y="13"/>
              </a:cxn>
            </a:cxnLst>
            <a:rect l="0" t="0" r="r" b="b"/>
            <a:pathLst>
              <a:path w="378" h="98">
                <a:moveTo>
                  <a:pt x="378" y="98"/>
                </a:moveTo>
                <a:cubicBezTo>
                  <a:pt x="314" y="0"/>
                  <a:pt x="172" y="27"/>
                  <a:pt x="71" y="21"/>
                </a:cubicBezTo>
                <a:cubicBezTo>
                  <a:pt x="68" y="20"/>
                  <a:pt x="29" y="6"/>
                  <a:pt x="25" y="6"/>
                </a:cubicBezTo>
                <a:cubicBezTo>
                  <a:pt x="17" y="6"/>
                  <a:pt x="9" y="10"/>
                  <a:pt x="2" y="13"/>
                </a:cubicBezTo>
                <a:cubicBezTo>
                  <a:pt x="0" y="14"/>
                  <a:pt x="7" y="13"/>
                  <a:pt x="9" y="13"/>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0841" name="Freeform 25"/>
          <p:cNvSpPr>
            <a:spLocks/>
          </p:cNvSpPr>
          <p:nvPr/>
        </p:nvSpPr>
        <p:spPr bwMode="auto">
          <a:xfrm>
            <a:off x="5205413" y="4840288"/>
            <a:ext cx="635000" cy="219075"/>
          </a:xfrm>
          <a:custGeom>
            <a:avLst/>
            <a:gdLst/>
            <a:ahLst/>
            <a:cxnLst>
              <a:cxn ang="0">
                <a:pos x="400" y="107"/>
              </a:cxn>
              <a:cxn ang="0">
                <a:pos x="323" y="138"/>
              </a:cxn>
              <a:cxn ang="0">
                <a:pos x="200" y="131"/>
              </a:cxn>
              <a:cxn ang="0">
                <a:pos x="39" y="23"/>
              </a:cxn>
              <a:cxn ang="0">
                <a:pos x="23" y="8"/>
              </a:cxn>
              <a:cxn ang="0">
                <a:pos x="0" y="0"/>
              </a:cxn>
            </a:cxnLst>
            <a:rect l="0" t="0" r="r" b="b"/>
            <a:pathLst>
              <a:path w="400" h="138">
                <a:moveTo>
                  <a:pt x="400" y="107"/>
                </a:moveTo>
                <a:cubicBezTo>
                  <a:pt x="374" y="125"/>
                  <a:pt x="355" y="131"/>
                  <a:pt x="323" y="138"/>
                </a:cubicBezTo>
                <a:cubicBezTo>
                  <a:pt x="282" y="136"/>
                  <a:pt x="241" y="137"/>
                  <a:pt x="200" y="131"/>
                </a:cubicBezTo>
                <a:cubicBezTo>
                  <a:pt x="151" y="124"/>
                  <a:pt x="101" y="44"/>
                  <a:pt x="39" y="23"/>
                </a:cubicBezTo>
                <a:cubicBezTo>
                  <a:pt x="34" y="18"/>
                  <a:pt x="29" y="12"/>
                  <a:pt x="23" y="8"/>
                </a:cubicBezTo>
                <a:cubicBezTo>
                  <a:pt x="16" y="4"/>
                  <a:pt x="0" y="0"/>
                  <a:pt x="0" y="0"/>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0842" name="Freeform 26"/>
          <p:cNvSpPr>
            <a:spLocks/>
          </p:cNvSpPr>
          <p:nvPr/>
        </p:nvSpPr>
        <p:spPr bwMode="auto">
          <a:xfrm>
            <a:off x="6138863" y="5145088"/>
            <a:ext cx="303212" cy="268287"/>
          </a:xfrm>
          <a:custGeom>
            <a:avLst/>
            <a:gdLst/>
            <a:ahLst/>
            <a:cxnLst>
              <a:cxn ang="0">
                <a:pos x="50" y="0"/>
              </a:cxn>
              <a:cxn ang="0">
                <a:pos x="50" y="169"/>
              </a:cxn>
              <a:cxn ang="0">
                <a:pos x="134" y="161"/>
              </a:cxn>
              <a:cxn ang="0">
                <a:pos x="180" y="84"/>
              </a:cxn>
              <a:cxn ang="0">
                <a:pos x="188" y="38"/>
              </a:cxn>
            </a:cxnLst>
            <a:rect l="0" t="0" r="r" b="b"/>
            <a:pathLst>
              <a:path w="191" h="169">
                <a:moveTo>
                  <a:pt x="50" y="0"/>
                </a:moveTo>
                <a:cubicBezTo>
                  <a:pt x="24" y="51"/>
                  <a:pt x="0" y="122"/>
                  <a:pt x="50" y="169"/>
                </a:cubicBezTo>
                <a:cubicBezTo>
                  <a:pt x="78" y="166"/>
                  <a:pt x="107" y="167"/>
                  <a:pt x="134" y="161"/>
                </a:cubicBezTo>
                <a:cubicBezTo>
                  <a:pt x="157" y="156"/>
                  <a:pt x="164" y="101"/>
                  <a:pt x="180" y="84"/>
                </a:cubicBezTo>
                <a:cubicBezTo>
                  <a:pt x="191" y="54"/>
                  <a:pt x="188" y="69"/>
                  <a:pt x="188" y="38"/>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0843" name="Oval 27"/>
          <p:cNvSpPr>
            <a:spLocks noChangeArrowheads="1"/>
          </p:cNvSpPr>
          <p:nvPr/>
        </p:nvSpPr>
        <p:spPr bwMode="auto">
          <a:xfrm>
            <a:off x="5884863" y="4867275"/>
            <a:ext cx="71437" cy="69850"/>
          </a:xfrm>
          <a:prstGeom prst="ellipse">
            <a:avLst/>
          </a:prstGeom>
          <a:solidFill>
            <a:srgbClr val="FF0000"/>
          </a:solidFill>
          <a:ln w="28575">
            <a:noFill/>
            <a:round/>
            <a:headEnd/>
            <a:tailEnd/>
          </a:ln>
          <a:effectLst/>
        </p:spPr>
        <p:txBody>
          <a:bodyPr wrap="none" anchor="ctr"/>
          <a:lstStyle/>
          <a:p>
            <a:endParaRPr lang="en-US"/>
          </a:p>
        </p:txBody>
      </p:sp>
      <p:sp>
        <p:nvSpPr>
          <p:cNvPr id="290844" name="Oval 28"/>
          <p:cNvSpPr>
            <a:spLocks noChangeArrowheads="1"/>
          </p:cNvSpPr>
          <p:nvPr/>
        </p:nvSpPr>
        <p:spPr bwMode="auto">
          <a:xfrm>
            <a:off x="6242050" y="4997450"/>
            <a:ext cx="71438" cy="69850"/>
          </a:xfrm>
          <a:prstGeom prst="ellipse">
            <a:avLst/>
          </a:prstGeom>
          <a:solidFill>
            <a:srgbClr val="FF0000"/>
          </a:solidFill>
          <a:ln w="28575">
            <a:noFill/>
            <a:round/>
            <a:headEnd/>
            <a:tailEnd/>
          </a:ln>
          <a:effectLst/>
        </p:spPr>
        <p:txBody>
          <a:bodyPr wrap="none" anchor="ctr"/>
          <a:lstStyle/>
          <a:p>
            <a:endParaRPr lang="en-US"/>
          </a:p>
        </p:txBody>
      </p:sp>
      <p:sp>
        <p:nvSpPr>
          <p:cNvPr id="290845" name="Oval 29"/>
          <p:cNvSpPr>
            <a:spLocks noChangeArrowheads="1"/>
          </p:cNvSpPr>
          <p:nvPr/>
        </p:nvSpPr>
        <p:spPr bwMode="auto">
          <a:xfrm>
            <a:off x="6873875" y="4178300"/>
            <a:ext cx="71438" cy="69850"/>
          </a:xfrm>
          <a:prstGeom prst="ellipse">
            <a:avLst/>
          </a:prstGeom>
          <a:solidFill>
            <a:srgbClr val="FF0000"/>
          </a:solidFill>
          <a:ln w="28575">
            <a:noFill/>
            <a:round/>
            <a:headEnd/>
            <a:tailEnd/>
          </a:ln>
          <a:effectLst/>
        </p:spPr>
        <p:txBody>
          <a:bodyPr wrap="none" anchor="ctr"/>
          <a:lstStyle/>
          <a:p>
            <a:endParaRPr lang="en-US"/>
          </a:p>
        </p:txBody>
      </p:sp>
      <p:sp>
        <p:nvSpPr>
          <p:cNvPr id="290846" name="Oval 30"/>
          <p:cNvSpPr>
            <a:spLocks noChangeArrowheads="1"/>
          </p:cNvSpPr>
          <p:nvPr/>
        </p:nvSpPr>
        <p:spPr bwMode="auto">
          <a:xfrm>
            <a:off x="6002338" y="4371975"/>
            <a:ext cx="71437" cy="69850"/>
          </a:xfrm>
          <a:prstGeom prst="ellipse">
            <a:avLst/>
          </a:prstGeom>
          <a:solidFill>
            <a:srgbClr val="FF0000"/>
          </a:solidFill>
          <a:ln w="28575">
            <a:noFill/>
            <a:round/>
            <a:headEnd/>
            <a:tailEnd/>
          </a:ln>
          <a:effectLst/>
        </p:spPr>
        <p:txBody>
          <a:bodyPr wrap="none" anchor="ctr"/>
          <a:lstStyle/>
          <a:p>
            <a:endParaRPr lang="en-US"/>
          </a:p>
        </p:txBody>
      </p:sp>
      <p:sp>
        <p:nvSpPr>
          <p:cNvPr id="290847" name="Oval 31"/>
          <p:cNvSpPr>
            <a:spLocks noChangeArrowheads="1"/>
          </p:cNvSpPr>
          <p:nvPr/>
        </p:nvSpPr>
        <p:spPr bwMode="auto">
          <a:xfrm>
            <a:off x="5657850" y="2019300"/>
            <a:ext cx="71438" cy="68263"/>
          </a:xfrm>
          <a:prstGeom prst="ellipse">
            <a:avLst/>
          </a:prstGeom>
          <a:solidFill>
            <a:srgbClr val="FF0000"/>
          </a:solidFill>
          <a:ln w="28575">
            <a:noFill/>
            <a:round/>
            <a:headEnd/>
            <a:tailEnd/>
          </a:ln>
          <a:effectLst/>
        </p:spPr>
        <p:txBody>
          <a:bodyPr wrap="none" anchor="ctr"/>
          <a:lstStyle/>
          <a:p>
            <a:endParaRPr lang="en-US"/>
          </a:p>
        </p:txBody>
      </p:sp>
      <p:sp>
        <p:nvSpPr>
          <p:cNvPr id="34"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24</a:t>
            </a:fld>
            <a:endParaRPr lang="en-US"/>
          </a:p>
        </p:txBody>
      </p:sp>
      <p:sp>
        <p:nvSpPr>
          <p:cNvPr id="35"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36"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82949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292867" name="Rectangle 3"/>
          <p:cNvSpPr>
            <a:spLocks noGrp="1" noChangeArrowheads="1"/>
          </p:cNvSpPr>
          <p:nvPr>
            <p:ph type="title"/>
          </p:nvPr>
        </p:nvSpPr>
        <p:spPr>
          <a:xfrm>
            <a:off x="228600" y="152400"/>
            <a:ext cx="2590800" cy="685800"/>
          </a:xfrm>
        </p:spPr>
        <p:txBody>
          <a:bodyPr/>
          <a:lstStyle/>
          <a:p>
            <a:r>
              <a:rPr lang="en-US"/>
              <a:t>K-means</a:t>
            </a:r>
          </a:p>
        </p:txBody>
      </p:sp>
      <p:sp>
        <p:nvSpPr>
          <p:cNvPr id="292868" name="Text Box 4"/>
          <p:cNvSpPr txBox="1">
            <a:spLocks noChangeArrowheads="1"/>
          </p:cNvSpPr>
          <p:nvPr/>
        </p:nvSpPr>
        <p:spPr bwMode="auto">
          <a:xfrm>
            <a:off x="152400" y="1431925"/>
            <a:ext cx="2971800" cy="54260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dirty="0"/>
              <a:t>Ask user how many clusters they’d like. </a:t>
            </a:r>
            <a:r>
              <a:rPr lang="en-US" sz="2000" i="1" dirty="0">
                <a:solidFill>
                  <a:srgbClr val="008000"/>
                </a:solidFill>
              </a:rPr>
              <a:t>(e.g. </a:t>
            </a:r>
            <a:r>
              <a:rPr lang="en-US" sz="2000" i="1" dirty="0" err="1">
                <a:solidFill>
                  <a:srgbClr val="008000"/>
                </a:solidFill>
              </a:rPr>
              <a:t>k</a:t>
            </a:r>
            <a:r>
              <a:rPr lang="en-US" sz="2000" i="1" dirty="0">
                <a:solidFill>
                  <a:srgbClr val="008000"/>
                </a:solidFill>
              </a:rPr>
              <a:t>=5) </a:t>
            </a:r>
            <a:endParaRPr lang="en-US" sz="2000" dirty="0"/>
          </a:p>
          <a:p>
            <a:pPr marL="457200" indent="-457200">
              <a:spcBef>
                <a:spcPct val="50000"/>
              </a:spcBef>
              <a:buClr>
                <a:schemeClr val="tx1"/>
              </a:buClr>
              <a:buFontTx/>
              <a:buAutoNum type="arabicPeriod"/>
            </a:pPr>
            <a:r>
              <a:rPr lang="en-US" sz="2000" dirty="0"/>
              <a:t>Randomly guess </a:t>
            </a:r>
            <a:r>
              <a:rPr lang="en-US" sz="2000" dirty="0" err="1"/>
              <a:t>k</a:t>
            </a:r>
            <a:r>
              <a:rPr lang="en-US" sz="2000" dirty="0"/>
              <a:t> cluster Center locations</a:t>
            </a:r>
          </a:p>
          <a:p>
            <a:pPr marL="457200" indent="-457200">
              <a:spcBef>
                <a:spcPct val="50000"/>
              </a:spcBef>
              <a:buClr>
                <a:schemeClr val="tx1"/>
              </a:buClr>
              <a:buFontTx/>
              <a:buAutoNum type="arabicPeriod"/>
            </a:pPr>
            <a:r>
              <a:rPr lang="en-US" sz="2000" dirty="0"/>
              <a:t>Each </a:t>
            </a:r>
            <a:r>
              <a:rPr lang="en-US" sz="2000" dirty="0" err="1"/>
              <a:t>datapoint</a:t>
            </a:r>
            <a:r>
              <a:rPr lang="en-US" sz="2000" dirty="0"/>
              <a:t> finds out which Center it’s closest to.</a:t>
            </a:r>
          </a:p>
          <a:p>
            <a:pPr marL="457200" indent="-457200">
              <a:spcBef>
                <a:spcPct val="50000"/>
              </a:spcBef>
              <a:buClr>
                <a:schemeClr val="tx1"/>
              </a:buClr>
              <a:buFontTx/>
              <a:buAutoNum type="arabicPeriod"/>
            </a:pPr>
            <a:r>
              <a:rPr lang="en-US" sz="2000" dirty="0"/>
              <a:t>Each Center finds the </a:t>
            </a:r>
            <a:r>
              <a:rPr lang="en-US" sz="2000" dirty="0" err="1"/>
              <a:t>centroid</a:t>
            </a:r>
            <a:r>
              <a:rPr lang="en-US" sz="2000" dirty="0"/>
              <a:t> of the points it owns…</a:t>
            </a:r>
          </a:p>
          <a:p>
            <a:pPr marL="457200" indent="-457200">
              <a:spcBef>
                <a:spcPct val="50000"/>
              </a:spcBef>
              <a:buClr>
                <a:schemeClr val="tx1"/>
              </a:buClr>
              <a:buFontTx/>
              <a:buAutoNum type="arabicPeriod"/>
            </a:pPr>
            <a:r>
              <a:rPr lang="en-US" sz="2000" dirty="0"/>
              <a:t>…and jumps there</a:t>
            </a:r>
          </a:p>
          <a:p>
            <a:pPr marL="457200" indent="-457200">
              <a:spcBef>
                <a:spcPct val="50000"/>
              </a:spcBef>
              <a:buClr>
                <a:schemeClr val="tx1"/>
              </a:buClr>
              <a:buFontTx/>
              <a:buAutoNum type="arabicPeriod"/>
            </a:pPr>
            <a:r>
              <a:rPr lang="en-US" sz="2000" dirty="0"/>
              <a:t>…Repeat until terminated!</a:t>
            </a:r>
          </a:p>
        </p:txBody>
      </p:sp>
      <p:sp>
        <p:nvSpPr>
          <p:cNvPr id="292869" name="Oval 5"/>
          <p:cNvSpPr>
            <a:spLocks noChangeAspect="1" noChangeArrowheads="1"/>
          </p:cNvSpPr>
          <p:nvPr/>
        </p:nvSpPr>
        <p:spPr bwMode="auto">
          <a:xfrm>
            <a:off x="6248400" y="18288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0" name="Oval 6"/>
          <p:cNvSpPr>
            <a:spLocks noChangeAspect="1" noChangeArrowheads="1"/>
          </p:cNvSpPr>
          <p:nvPr/>
        </p:nvSpPr>
        <p:spPr bwMode="auto">
          <a:xfrm>
            <a:off x="6400800" y="50292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1" name="Oval 7"/>
          <p:cNvSpPr>
            <a:spLocks noChangeAspect="1" noChangeArrowheads="1"/>
          </p:cNvSpPr>
          <p:nvPr/>
        </p:nvSpPr>
        <p:spPr bwMode="auto">
          <a:xfrm>
            <a:off x="4953000" y="47244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2" name="Oval 8"/>
          <p:cNvSpPr>
            <a:spLocks noChangeAspect="1" noChangeArrowheads="1"/>
          </p:cNvSpPr>
          <p:nvPr/>
        </p:nvSpPr>
        <p:spPr bwMode="auto">
          <a:xfrm>
            <a:off x="5181600" y="40386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3" name="Oval 9"/>
          <p:cNvSpPr>
            <a:spLocks noChangeAspect="1" noChangeArrowheads="1"/>
          </p:cNvSpPr>
          <p:nvPr/>
        </p:nvSpPr>
        <p:spPr bwMode="auto">
          <a:xfrm>
            <a:off x="7391400" y="32766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4" name="Freeform 10"/>
          <p:cNvSpPr>
            <a:spLocks/>
          </p:cNvSpPr>
          <p:nvPr/>
        </p:nvSpPr>
        <p:spPr bwMode="auto">
          <a:xfrm>
            <a:off x="5694363" y="1792288"/>
            <a:ext cx="498475" cy="146050"/>
          </a:xfrm>
          <a:custGeom>
            <a:avLst/>
            <a:gdLst/>
            <a:ahLst/>
            <a:cxnLst>
              <a:cxn ang="0">
                <a:pos x="0" y="92"/>
              </a:cxn>
              <a:cxn ang="0">
                <a:pos x="138" y="0"/>
              </a:cxn>
              <a:cxn ang="0">
                <a:pos x="222" y="8"/>
              </a:cxn>
              <a:cxn ang="0">
                <a:pos x="314" y="15"/>
              </a:cxn>
            </a:cxnLst>
            <a:rect l="0" t="0" r="r" b="b"/>
            <a:pathLst>
              <a:path w="314" h="92">
                <a:moveTo>
                  <a:pt x="0" y="92"/>
                </a:moveTo>
                <a:cubicBezTo>
                  <a:pt x="16" y="21"/>
                  <a:pt x="78" y="21"/>
                  <a:pt x="138" y="0"/>
                </a:cubicBezTo>
                <a:cubicBezTo>
                  <a:pt x="166" y="3"/>
                  <a:pt x="194" y="6"/>
                  <a:pt x="222" y="8"/>
                </a:cubicBezTo>
                <a:cubicBezTo>
                  <a:pt x="253" y="11"/>
                  <a:pt x="314" y="15"/>
                  <a:pt x="314" y="15"/>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5" name="Freeform 11"/>
          <p:cNvSpPr>
            <a:spLocks/>
          </p:cNvSpPr>
          <p:nvPr/>
        </p:nvSpPr>
        <p:spPr bwMode="auto">
          <a:xfrm>
            <a:off x="7023100" y="3535363"/>
            <a:ext cx="425450" cy="646112"/>
          </a:xfrm>
          <a:custGeom>
            <a:avLst/>
            <a:gdLst/>
            <a:ahLst/>
            <a:cxnLst>
              <a:cxn ang="0">
                <a:pos x="0" y="407"/>
              </a:cxn>
              <a:cxn ang="0">
                <a:pos x="123" y="323"/>
              </a:cxn>
              <a:cxn ang="0">
                <a:pos x="161" y="284"/>
              </a:cxn>
              <a:cxn ang="0">
                <a:pos x="192" y="238"/>
              </a:cxn>
              <a:cxn ang="0">
                <a:pos x="253" y="115"/>
              </a:cxn>
              <a:cxn ang="0">
                <a:pos x="268" y="0"/>
              </a:cxn>
            </a:cxnLst>
            <a:rect l="0" t="0" r="r" b="b"/>
            <a:pathLst>
              <a:path w="268" h="407">
                <a:moveTo>
                  <a:pt x="0" y="407"/>
                </a:moveTo>
                <a:cubicBezTo>
                  <a:pt x="43" y="379"/>
                  <a:pt x="86" y="360"/>
                  <a:pt x="123" y="323"/>
                </a:cubicBezTo>
                <a:cubicBezTo>
                  <a:pt x="136" y="310"/>
                  <a:pt x="148" y="297"/>
                  <a:pt x="161" y="284"/>
                </a:cubicBezTo>
                <a:cubicBezTo>
                  <a:pt x="174" y="271"/>
                  <a:pt x="192" y="238"/>
                  <a:pt x="192" y="238"/>
                </a:cubicBezTo>
                <a:cubicBezTo>
                  <a:pt x="206" y="193"/>
                  <a:pt x="238" y="159"/>
                  <a:pt x="253" y="115"/>
                </a:cubicBezTo>
                <a:cubicBezTo>
                  <a:pt x="257" y="84"/>
                  <a:pt x="268" y="33"/>
                  <a:pt x="268" y="0"/>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6" name="Freeform 12"/>
          <p:cNvSpPr>
            <a:spLocks/>
          </p:cNvSpPr>
          <p:nvPr/>
        </p:nvSpPr>
        <p:spPr bwMode="auto">
          <a:xfrm>
            <a:off x="5386388" y="4160838"/>
            <a:ext cx="600075" cy="155575"/>
          </a:xfrm>
          <a:custGeom>
            <a:avLst/>
            <a:gdLst/>
            <a:ahLst/>
            <a:cxnLst>
              <a:cxn ang="0">
                <a:pos x="378" y="98"/>
              </a:cxn>
              <a:cxn ang="0">
                <a:pos x="71" y="21"/>
              </a:cxn>
              <a:cxn ang="0">
                <a:pos x="25" y="6"/>
              </a:cxn>
              <a:cxn ang="0">
                <a:pos x="2" y="13"/>
              </a:cxn>
              <a:cxn ang="0">
                <a:pos x="9" y="13"/>
              </a:cxn>
            </a:cxnLst>
            <a:rect l="0" t="0" r="r" b="b"/>
            <a:pathLst>
              <a:path w="378" h="98">
                <a:moveTo>
                  <a:pt x="378" y="98"/>
                </a:moveTo>
                <a:cubicBezTo>
                  <a:pt x="314" y="0"/>
                  <a:pt x="172" y="27"/>
                  <a:pt x="71" y="21"/>
                </a:cubicBezTo>
                <a:cubicBezTo>
                  <a:pt x="68" y="20"/>
                  <a:pt x="29" y="6"/>
                  <a:pt x="25" y="6"/>
                </a:cubicBezTo>
                <a:cubicBezTo>
                  <a:pt x="17" y="6"/>
                  <a:pt x="9" y="10"/>
                  <a:pt x="2" y="13"/>
                </a:cubicBezTo>
                <a:cubicBezTo>
                  <a:pt x="0" y="14"/>
                  <a:pt x="7" y="13"/>
                  <a:pt x="9" y="13"/>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7" name="Freeform 13"/>
          <p:cNvSpPr>
            <a:spLocks/>
          </p:cNvSpPr>
          <p:nvPr/>
        </p:nvSpPr>
        <p:spPr bwMode="auto">
          <a:xfrm>
            <a:off x="5205413" y="4840288"/>
            <a:ext cx="635000" cy="219075"/>
          </a:xfrm>
          <a:custGeom>
            <a:avLst/>
            <a:gdLst/>
            <a:ahLst/>
            <a:cxnLst>
              <a:cxn ang="0">
                <a:pos x="400" y="107"/>
              </a:cxn>
              <a:cxn ang="0">
                <a:pos x="323" y="138"/>
              </a:cxn>
              <a:cxn ang="0">
                <a:pos x="200" y="131"/>
              </a:cxn>
              <a:cxn ang="0">
                <a:pos x="39" y="23"/>
              </a:cxn>
              <a:cxn ang="0">
                <a:pos x="23" y="8"/>
              </a:cxn>
              <a:cxn ang="0">
                <a:pos x="0" y="0"/>
              </a:cxn>
            </a:cxnLst>
            <a:rect l="0" t="0" r="r" b="b"/>
            <a:pathLst>
              <a:path w="400" h="138">
                <a:moveTo>
                  <a:pt x="400" y="107"/>
                </a:moveTo>
                <a:cubicBezTo>
                  <a:pt x="374" y="125"/>
                  <a:pt x="355" y="131"/>
                  <a:pt x="323" y="138"/>
                </a:cubicBezTo>
                <a:cubicBezTo>
                  <a:pt x="282" y="136"/>
                  <a:pt x="241" y="137"/>
                  <a:pt x="200" y="131"/>
                </a:cubicBezTo>
                <a:cubicBezTo>
                  <a:pt x="151" y="124"/>
                  <a:pt x="101" y="44"/>
                  <a:pt x="39" y="23"/>
                </a:cubicBezTo>
                <a:cubicBezTo>
                  <a:pt x="34" y="18"/>
                  <a:pt x="29" y="12"/>
                  <a:pt x="23" y="8"/>
                </a:cubicBezTo>
                <a:cubicBezTo>
                  <a:pt x="16" y="4"/>
                  <a:pt x="0" y="0"/>
                  <a:pt x="0" y="0"/>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8" name="Freeform 14"/>
          <p:cNvSpPr>
            <a:spLocks/>
          </p:cNvSpPr>
          <p:nvPr/>
        </p:nvSpPr>
        <p:spPr bwMode="auto">
          <a:xfrm>
            <a:off x="6138863" y="5145088"/>
            <a:ext cx="303212" cy="268287"/>
          </a:xfrm>
          <a:custGeom>
            <a:avLst/>
            <a:gdLst/>
            <a:ahLst/>
            <a:cxnLst>
              <a:cxn ang="0">
                <a:pos x="50" y="0"/>
              </a:cxn>
              <a:cxn ang="0">
                <a:pos x="50" y="169"/>
              </a:cxn>
              <a:cxn ang="0">
                <a:pos x="134" y="161"/>
              </a:cxn>
              <a:cxn ang="0">
                <a:pos x="180" y="84"/>
              </a:cxn>
              <a:cxn ang="0">
                <a:pos x="188" y="38"/>
              </a:cxn>
            </a:cxnLst>
            <a:rect l="0" t="0" r="r" b="b"/>
            <a:pathLst>
              <a:path w="191" h="169">
                <a:moveTo>
                  <a:pt x="50" y="0"/>
                </a:moveTo>
                <a:cubicBezTo>
                  <a:pt x="24" y="51"/>
                  <a:pt x="0" y="122"/>
                  <a:pt x="50" y="169"/>
                </a:cubicBezTo>
                <a:cubicBezTo>
                  <a:pt x="78" y="166"/>
                  <a:pt x="107" y="167"/>
                  <a:pt x="134" y="161"/>
                </a:cubicBezTo>
                <a:cubicBezTo>
                  <a:pt x="157" y="156"/>
                  <a:pt x="164" y="101"/>
                  <a:pt x="180" y="84"/>
                </a:cubicBezTo>
                <a:cubicBezTo>
                  <a:pt x="191" y="54"/>
                  <a:pt x="188" y="69"/>
                  <a:pt x="188" y="38"/>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9" name="Oval 15"/>
          <p:cNvSpPr>
            <a:spLocks noChangeArrowheads="1"/>
          </p:cNvSpPr>
          <p:nvPr/>
        </p:nvSpPr>
        <p:spPr bwMode="auto">
          <a:xfrm>
            <a:off x="5873750" y="48672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92880" name="Oval 16"/>
          <p:cNvSpPr>
            <a:spLocks noChangeArrowheads="1"/>
          </p:cNvSpPr>
          <p:nvPr/>
        </p:nvSpPr>
        <p:spPr bwMode="auto">
          <a:xfrm>
            <a:off x="6230938" y="499745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92881" name="Oval 17"/>
          <p:cNvSpPr>
            <a:spLocks noChangeArrowheads="1"/>
          </p:cNvSpPr>
          <p:nvPr/>
        </p:nvSpPr>
        <p:spPr bwMode="auto">
          <a:xfrm>
            <a:off x="6862763" y="417830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92882" name="Oval 18"/>
          <p:cNvSpPr>
            <a:spLocks noChangeArrowheads="1"/>
          </p:cNvSpPr>
          <p:nvPr/>
        </p:nvSpPr>
        <p:spPr bwMode="auto">
          <a:xfrm>
            <a:off x="5991225" y="43719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92883" name="Oval 19"/>
          <p:cNvSpPr>
            <a:spLocks noChangeArrowheads="1"/>
          </p:cNvSpPr>
          <p:nvPr/>
        </p:nvSpPr>
        <p:spPr bwMode="auto">
          <a:xfrm>
            <a:off x="5646738" y="2019300"/>
            <a:ext cx="71437" cy="68263"/>
          </a:xfrm>
          <a:prstGeom prst="ellipse">
            <a:avLst/>
          </a:prstGeom>
          <a:solidFill>
            <a:srgbClr val="FF0000"/>
          </a:solidFill>
          <a:ln w="28575">
            <a:noFill/>
            <a:round/>
            <a:headEnd/>
            <a:tailEnd/>
          </a:ln>
          <a:effectLst/>
        </p:spPr>
        <p:txBody>
          <a:bodyPr wrap="none" anchor="ctr"/>
          <a:lstStyle/>
          <a:p>
            <a:endParaRPr lang="en-US"/>
          </a:p>
        </p:txBody>
      </p:sp>
      <p:sp>
        <p:nvSpPr>
          <p:cNvPr id="22"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25</a:t>
            </a:fld>
            <a:endParaRPr lang="en-US"/>
          </a:p>
        </p:txBody>
      </p:sp>
      <p:sp>
        <p:nvSpPr>
          <p:cNvPr id="23"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4"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3461275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K-means</a:t>
            </a:r>
          </a:p>
        </p:txBody>
      </p:sp>
      <p:sp>
        <p:nvSpPr>
          <p:cNvPr id="294915" name="Rectangle 3"/>
          <p:cNvSpPr>
            <a:spLocks noGrp="1" noChangeArrowheads="1"/>
          </p:cNvSpPr>
          <p:nvPr>
            <p:ph type="body" idx="1"/>
          </p:nvPr>
        </p:nvSpPr>
        <p:spPr/>
        <p:txBody>
          <a:bodyPr/>
          <a:lstStyle/>
          <a:p>
            <a:r>
              <a:rPr lang="en-US" dirty="0"/>
              <a:t>Randomly initialize </a:t>
            </a:r>
            <a:r>
              <a:rPr lang="en-US" i="1" dirty="0"/>
              <a:t>k</a:t>
            </a:r>
            <a:r>
              <a:rPr lang="en-US" dirty="0"/>
              <a:t> centers</a:t>
            </a:r>
          </a:p>
          <a:p>
            <a:pPr lvl="1"/>
            <a:r>
              <a:rPr lang="en-US" dirty="0"/>
              <a:t> </a:t>
            </a:r>
            <a:r>
              <a:rPr lang="en-US" dirty="0">
                <a:latin typeface="Symbol" pitchFamily="18" charset="2"/>
                <a:sym typeface="Symbol" pitchFamily="18" charset="2"/>
              </a:rPr>
              <a:t></a:t>
            </a:r>
            <a:r>
              <a:rPr lang="en-US" baseline="30000" dirty="0">
                <a:sym typeface="Symbol" pitchFamily="18" charset="2"/>
              </a:rPr>
              <a:t>(0</a:t>
            </a:r>
            <a:r>
              <a:rPr lang="en-US" b="1" baseline="30000" dirty="0">
                <a:sym typeface="Symbol" pitchFamily="18" charset="2"/>
              </a:rPr>
              <a:t>)</a:t>
            </a:r>
            <a:r>
              <a:rPr lang="en-US" dirty="0"/>
              <a:t> = </a:t>
            </a:r>
            <a:r>
              <a:rPr lang="en-US" dirty="0">
                <a:latin typeface="Symbol" pitchFamily="18" charset="2"/>
                <a:sym typeface="Symbol" pitchFamily="18" charset="2"/>
              </a:rPr>
              <a:t></a:t>
            </a:r>
            <a:r>
              <a:rPr lang="en-US" baseline="-25000" dirty="0">
                <a:sym typeface="Symbol" pitchFamily="18" charset="2"/>
              </a:rPr>
              <a:t>1</a:t>
            </a:r>
            <a:r>
              <a:rPr lang="en-US" baseline="30000" dirty="0">
                <a:sym typeface="Symbol" pitchFamily="18" charset="2"/>
              </a:rPr>
              <a:t>(0)</a:t>
            </a:r>
            <a:r>
              <a:rPr lang="en-US" dirty="0"/>
              <a:t>,…, </a:t>
            </a:r>
            <a:r>
              <a:rPr lang="en-US" dirty="0">
                <a:latin typeface="Symbol" pitchFamily="18" charset="2"/>
                <a:sym typeface="Symbol" pitchFamily="18" charset="2"/>
              </a:rPr>
              <a:t></a:t>
            </a:r>
            <a:r>
              <a:rPr lang="en-US" baseline="-25000" dirty="0">
                <a:sym typeface="Symbol" pitchFamily="18" charset="2"/>
              </a:rPr>
              <a:t>k</a:t>
            </a:r>
            <a:r>
              <a:rPr lang="en-US" baseline="30000" dirty="0">
                <a:sym typeface="Symbol" pitchFamily="18" charset="2"/>
              </a:rPr>
              <a:t>(0)</a:t>
            </a:r>
            <a:endParaRPr lang="en-US" dirty="0"/>
          </a:p>
          <a:p>
            <a:endParaRPr lang="en-US" dirty="0"/>
          </a:p>
          <a:p>
            <a:r>
              <a:rPr lang="en-US" b="1" dirty="0"/>
              <a:t>Assign</a:t>
            </a:r>
            <a:r>
              <a:rPr lang="en-US" dirty="0"/>
              <a:t>: </a:t>
            </a:r>
          </a:p>
          <a:p>
            <a:pPr lvl="1"/>
            <a:r>
              <a:rPr lang="en-US" dirty="0"/>
              <a:t>Assign each point </a:t>
            </a:r>
            <a:r>
              <a:rPr lang="en-US" dirty="0" err="1"/>
              <a:t>i</a:t>
            </a:r>
            <a:r>
              <a:rPr lang="en-US" b="1" dirty="0">
                <a:latin typeface="Symbol" pitchFamily="18" charset="2"/>
                <a:sym typeface="Symbol" pitchFamily="18" charset="2"/>
              </a:rPr>
              <a:t></a:t>
            </a:r>
            <a:r>
              <a:rPr lang="en-US" dirty="0"/>
              <a:t>{1,…n} to nearest center:</a:t>
            </a:r>
          </a:p>
          <a:p>
            <a:pPr lvl="1"/>
            <a:r>
              <a:rPr lang="en-US" dirty="0"/>
              <a:t> </a:t>
            </a:r>
          </a:p>
          <a:p>
            <a:pPr lvl="1"/>
            <a:endParaRPr lang="en-US" dirty="0"/>
          </a:p>
          <a:p>
            <a:r>
              <a:rPr lang="en-US" b="1" dirty="0" err="1"/>
              <a:t>Recenter</a:t>
            </a:r>
            <a:r>
              <a:rPr lang="en-US" dirty="0"/>
              <a:t>: </a:t>
            </a:r>
          </a:p>
          <a:p>
            <a:pPr lvl="1"/>
            <a:r>
              <a:rPr lang="en-US" dirty="0">
                <a:latin typeface="Symbol" pitchFamily="18" charset="2"/>
                <a:sym typeface="Symbol" pitchFamily="18" charset="2"/>
              </a:rPr>
              <a:t></a:t>
            </a:r>
            <a:r>
              <a:rPr lang="en-US" baseline="-25000" dirty="0">
                <a:sym typeface="Symbol" pitchFamily="18" charset="2"/>
              </a:rPr>
              <a:t>j</a:t>
            </a:r>
            <a:r>
              <a:rPr lang="en-US" dirty="0"/>
              <a:t> becomes centroid of its points</a:t>
            </a:r>
          </a:p>
          <a:p>
            <a:pPr lvl="1"/>
            <a:endParaRPr lang="en-US" dirty="0"/>
          </a:p>
        </p:txBody>
      </p:sp>
      <p:sp>
        <p:nvSpPr>
          <p:cNvPr id="8"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26</a:t>
            </a:fld>
            <a:endParaRPr lang="en-US"/>
          </a:p>
        </p:txBody>
      </p:sp>
      <p:sp>
        <p:nvSpPr>
          <p:cNvPr id="9"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pic>
        <p:nvPicPr>
          <p:cNvPr id="3" name="Picture 2"/>
          <p:cNvPicPr>
            <a:picLocks noChangeAspect="1"/>
          </p:cNvPicPr>
          <p:nvPr/>
        </p:nvPicPr>
        <p:blipFill>
          <a:blip r:embed="rId3"/>
          <a:stretch>
            <a:fillRect/>
          </a:stretch>
        </p:blipFill>
        <p:spPr>
          <a:xfrm>
            <a:off x="1524000" y="3276600"/>
            <a:ext cx="2743200" cy="431800"/>
          </a:xfrm>
          <a:prstGeom prst="rect">
            <a:avLst/>
          </a:prstGeom>
        </p:spPr>
      </p:pic>
    </p:spTree>
    <p:extLst>
      <p:ext uri="{BB962C8B-B14F-4D97-AF65-F5344CB8AC3E}">
        <p14:creationId xmlns:p14="http://schemas.microsoft.com/office/powerpoint/2010/main" val="28387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91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491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49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491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a:t>
            </a:r>
          </a:p>
        </p:txBody>
      </p:sp>
      <p:sp>
        <p:nvSpPr>
          <p:cNvPr id="3" name="Content Placeholder 2"/>
          <p:cNvSpPr>
            <a:spLocks noGrp="1"/>
          </p:cNvSpPr>
          <p:nvPr>
            <p:ph idx="1"/>
          </p:nvPr>
        </p:nvSpPr>
        <p:spPr/>
        <p:txBody>
          <a:bodyPr/>
          <a:lstStyle/>
          <a:p>
            <a:r>
              <a:rPr lang="en-US" dirty="0"/>
              <a:t>Demo</a:t>
            </a:r>
          </a:p>
          <a:p>
            <a:pPr lvl="1"/>
            <a:r>
              <a:rPr lang="en-US" dirty="0">
                <a:hlinkClick r:id="rId2"/>
              </a:rPr>
              <a:t>http://stanford.edu/class/ee103/visualizations/kmeans/kmeans.html</a:t>
            </a:r>
            <a:endParaRPr lang="en-US" dirty="0"/>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27</a:t>
            </a:fld>
            <a:endParaRPr lang="en-US"/>
          </a:p>
        </p:txBody>
      </p:sp>
    </p:spTree>
    <p:extLst>
      <p:ext uri="{BB962C8B-B14F-4D97-AF65-F5344CB8AC3E}">
        <p14:creationId xmlns:p14="http://schemas.microsoft.com/office/powerpoint/2010/main" val="1287164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What is K-means optimizing? </a:t>
            </a:r>
            <a:endParaRPr lang="en-US" b="1"/>
          </a:p>
        </p:txBody>
      </p:sp>
      <p:sp>
        <p:nvSpPr>
          <p:cNvPr id="296963" name="Rectangle 3"/>
          <p:cNvSpPr>
            <a:spLocks noGrp="1" noChangeArrowheads="1"/>
          </p:cNvSpPr>
          <p:nvPr>
            <p:ph type="body" idx="1"/>
          </p:nvPr>
        </p:nvSpPr>
        <p:spPr/>
        <p:txBody>
          <a:bodyPr/>
          <a:lstStyle/>
          <a:p>
            <a:r>
              <a:rPr lang="en-US" dirty="0"/>
              <a:t>Objective F(</a:t>
            </a:r>
            <a:r>
              <a:rPr lang="en-US" b="1" dirty="0">
                <a:latin typeface="Symbol" pitchFamily="18" charset="2"/>
                <a:sym typeface="Symbol" pitchFamily="18" charset="2"/>
              </a:rPr>
              <a:t></a:t>
            </a:r>
            <a:r>
              <a:rPr lang="en-US" dirty="0"/>
              <a:t>,C): function of centers </a:t>
            </a:r>
            <a:r>
              <a:rPr lang="en-US" b="1" dirty="0">
                <a:latin typeface="Symbol" pitchFamily="18" charset="2"/>
                <a:sym typeface="Symbol" pitchFamily="18" charset="2"/>
              </a:rPr>
              <a:t></a:t>
            </a:r>
            <a:r>
              <a:rPr lang="en-US" dirty="0"/>
              <a:t> and point allocations C:</a:t>
            </a:r>
          </a:p>
          <a:p>
            <a:pPr lvl="1"/>
            <a:endParaRPr lang="en-US" sz="900" dirty="0"/>
          </a:p>
          <a:p>
            <a:pPr lvl="1"/>
            <a:r>
              <a:rPr lang="en-US" dirty="0"/>
              <a:t> </a:t>
            </a:r>
          </a:p>
          <a:p>
            <a:pPr lvl="1"/>
            <a:endParaRPr lang="en-US" dirty="0"/>
          </a:p>
          <a:p>
            <a:pPr lvl="1"/>
            <a:endParaRPr lang="en-US" dirty="0"/>
          </a:p>
          <a:p>
            <a:pPr lvl="1"/>
            <a:r>
              <a:rPr lang="en-US" dirty="0"/>
              <a:t>1-of-k encoding</a:t>
            </a:r>
          </a:p>
          <a:p>
            <a:endParaRPr lang="en-US" dirty="0"/>
          </a:p>
          <a:p>
            <a:endParaRPr lang="en-US" dirty="0"/>
          </a:p>
          <a:p>
            <a:r>
              <a:rPr lang="en-US" dirty="0"/>
              <a:t>Optimal K-means:</a:t>
            </a:r>
          </a:p>
          <a:p>
            <a:pPr lvl="1"/>
            <a:r>
              <a:rPr lang="en-US" dirty="0" err="1"/>
              <a:t>min</a:t>
            </a:r>
            <a:r>
              <a:rPr lang="en-US" b="1" baseline="-25000" dirty="0" err="1">
                <a:latin typeface="Symbol" pitchFamily="18" charset="2"/>
                <a:sym typeface="Symbol" pitchFamily="18" charset="2"/>
              </a:rPr>
              <a:t></a:t>
            </a:r>
            <a:r>
              <a:rPr lang="en-US" dirty="0" err="1"/>
              <a:t>min</a:t>
            </a:r>
            <a:r>
              <a:rPr lang="en-US" baseline="-25000" dirty="0" err="1"/>
              <a:t>a</a:t>
            </a:r>
            <a:r>
              <a:rPr lang="en-US" dirty="0"/>
              <a:t> F(</a:t>
            </a:r>
            <a:r>
              <a:rPr lang="en-US" b="1" dirty="0">
                <a:latin typeface="Symbol" pitchFamily="18" charset="2"/>
                <a:sym typeface="Symbol" pitchFamily="18" charset="2"/>
              </a:rPr>
              <a:t></a:t>
            </a:r>
            <a:r>
              <a:rPr lang="en-US" dirty="0"/>
              <a:t>,a) </a:t>
            </a:r>
          </a:p>
        </p:txBody>
      </p:sp>
      <p:sp>
        <p:nvSpPr>
          <p:cNvPr id="7"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28</a:t>
            </a:fld>
            <a:endParaRPr lang="en-US"/>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pic>
        <p:nvPicPr>
          <p:cNvPr id="2" name="Picture 1"/>
          <p:cNvPicPr>
            <a:picLocks noChangeAspect="1"/>
          </p:cNvPicPr>
          <p:nvPr/>
        </p:nvPicPr>
        <p:blipFill>
          <a:blip r:embed="rId3"/>
          <a:stretch>
            <a:fillRect/>
          </a:stretch>
        </p:blipFill>
        <p:spPr>
          <a:xfrm>
            <a:off x="1524000" y="1993900"/>
            <a:ext cx="2819400" cy="673100"/>
          </a:xfrm>
          <a:prstGeom prst="rect">
            <a:avLst/>
          </a:prstGeom>
        </p:spPr>
      </p:pic>
      <p:pic>
        <p:nvPicPr>
          <p:cNvPr id="4" name="Picture 3"/>
          <p:cNvPicPr>
            <a:picLocks noChangeAspect="1"/>
          </p:cNvPicPr>
          <p:nvPr/>
        </p:nvPicPr>
        <p:blipFill>
          <a:blip r:embed="rId4"/>
          <a:stretch>
            <a:fillRect/>
          </a:stretch>
        </p:blipFill>
        <p:spPr>
          <a:xfrm>
            <a:off x="3962400" y="3098800"/>
            <a:ext cx="3162300" cy="711200"/>
          </a:xfrm>
          <a:prstGeom prst="rect">
            <a:avLst/>
          </a:prstGeom>
        </p:spPr>
      </p:pic>
    </p:spTree>
    <p:extLst>
      <p:ext uri="{BB962C8B-B14F-4D97-AF65-F5344CB8AC3E}">
        <p14:creationId xmlns:p14="http://schemas.microsoft.com/office/powerpoint/2010/main" val="525249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152400"/>
            <a:ext cx="8229600" cy="1371600"/>
          </a:xfrm>
        </p:spPr>
        <p:txBody>
          <a:bodyPr/>
          <a:lstStyle/>
          <a:p>
            <a:r>
              <a:rPr lang="en-US"/>
              <a:t>Coordinate descent algorithms</a:t>
            </a:r>
          </a:p>
        </p:txBody>
      </p:sp>
      <p:sp>
        <p:nvSpPr>
          <p:cNvPr id="7"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29</a:t>
            </a:fld>
            <a:endParaRPr lang="en-US" dirty="0"/>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
        <p:nvSpPr>
          <p:cNvPr id="2" name="Content Placeholder 1"/>
          <p:cNvSpPr>
            <a:spLocks noGrp="1"/>
          </p:cNvSpPr>
          <p:nvPr>
            <p:ph idx="1"/>
          </p:nvPr>
        </p:nvSpPr>
        <p:spPr/>
        <p:txBody>
          <a:bodyPr/>
          <a:lstStyle/>
          <a:p>
            <a:r>
              <a:rPr lang="en-US" sz="2000" dirty="0"/>
              <a:t>Want: min</a:t>
            </a:r>
            <a:r>
              <a:rPr lang="en-US" sz="2000" baseline="-25000" dirty="0"/>
              <a:t>a</a:t>
            </a:r>
            <a:r>
              <a:rPr lang="en-US" sz="2000" dirty="0"/>
              <a:t> </a:t>
            </a:r>
            <a:r>
              <a:rPr lang="en-US" sz="2000" dirty="0" err="1"/>
              <a:t>min</a:t>
            </a:r>
            <a:r>
              <a:rPr lang="en-US" sz="2000" baseline="-25000" dirty="0" err="1"/>
              <a:t>b</a:t>
            </a:r>
            <a:r>
              <a:rPr lang="en-US" sz="2000" dirty="0"/>
              <a:t> </a:t>
            </a:r>
            <a:r>
              <a:rPr lang="en-US" sz="2000" dirty="0" err="1"/>
              <a:t>F(a,b</a:t>
            </a:r>
            <a:r>
              <a:rPr lang="en-US" sz="2000" dirty="0"/>
              <a:t>)</a:t>
            </a:r>
          </a:p>
          <a:p>
            <a:endParaRPr lang="en-US" sz="2000" dirty="0"/>
          </a:p>
          <a:p>
            <a:r>
              <a:rPr lang="en-US" sz="2000" dirty="0"/>
              <a:t>Coordinate descent:</a:t>
            </a:r>
          </a:p>
          <a:p>
            <a:pPr lvl="1"/>
            <a:r>
              <a:rPr lang="en-US" sz="1800" dirty="0"/>
              <a:t>fix a, minimize b</a:t>
            </a:r>
          </a:p>
          <a:p>
            <a:pPr lvl="1"/>
            <a:r>
              <a:rPr lang="en-US" sz="1800" dirty="0"/>
              <a:t>fix b, minimize a</a:t>
            </a:r>
          </a:p>
          <a:p>
            <a:pPr lvl="1"/>
            <a:r>
              <a:rPr lang="en-US" sz="1800" dirty="0"/>
              <a:t>repeat</a:t>
            </a:r>
          </a:p>
          <a:p>
            <a:endParaRPr lang="en-US" sz="2000" dirty="0"/>
          </a:p>
          <a:p>
            <a:r>
              <a:rPr lang="en-US" sz="2000" dirty="0"/>
              <a:t>Converges!!!</a:t>
            </a:r>
          </a:p>
          <a:p>
            <a:pPr lvl="1"/>
            <a:r>
              <a:rPr lang="en-US" sz="1800" dirty="0"/>
              <a:t>if F is bounded</a:t>
            </a:r>
          </a:p>
          <a:p>
            <a:pPr lvl="1"/>
            <a:r>
              <a:rPr lang="en-US" sz="1800" dirty="0"/>
              <a:t>to a (often good) local optimum </a:t>
            </a:r>
          </a:p>
          <a:p>
            <a:pPr lvl="2"/>
            <a:r>
              <a:rPr lang="en-US" dirty="0"/>
              <a:t>as we saw in applet (play with it!)</a:t>
            </a:r>
          </a:p>
          <a:p>
            <a:pPr lvl="1"/>
            <a:endParaRPr lang="en-US" sz="1800" dirty="0"/>
          </a:p>
          <a:p>
            <a:endParaRPr lang="en-US" sz="1800" dirty="0"/>
          </a:p>
          <a:p>
            <a:endParaRPr lang="en-US" sz="1800" dirty="0"/>
          </a:p>
          <a:p>
            <a:r>
              <a:rPr lang="en-US" sz="2000" dirty="0"/>
              <a:t>K-means is a coordinate descent algorithm!</a:t>
            </a:r>
          </a:p>
          <a:p>
            <a:endParaRPr lang="en-US" dirty="0"/>
          </a:p>
        </p:txBody>
      </p:sp>
    </p:spTree>
    <p:extLst>
      <p:ext uri="{BB962C8B-B14F-4D97-AF65-F5344CB8AC3E}">
        <p14:creationId xmlns:p14="http://schemas.microsoft.com/office/powerpoint/2010/main" val="154718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HW3 Grades Released</a:t>
            </a:r>
          </a:p>
          <a:p>
            <a:pPr lvl="1"/>
            <a:r>
              <a:rPr lang="en-US" dirty="0"/>
              <a:t>Regrade requests close: 11/09, 11:59pm</a:t>
            </a:r>
          </a:p>
          <a:p>
            <a:pPr lvl="1"/>
            <a:endParaRPr lang="en-US" dirty="0"/>
          </a:p>
          <a:p>
            <a:r>
              <a:rPr lang="en-US" dirty="0"/>
              <a:t>Grade histogram: 4803</a:t>
            </a:r>
          </a:p>
          <a:p>
            <a:pPr lvl="1"/>
            <a:r>
              <a:rPr lang="en-US" dirty="0"/>
              <a:t>Max possible: 34.5 (regular) + 10.5 (extra credit)</a:t>
            </a:r>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pic>
        <p:nvPicPr>
          <p:cNvPr id="8" name="Picture 7" descr="A picture containing calendar&#10;&#10;Description automatically generated">
            <a:extLst>
              <a:ext uri="{FF2B5EF4-FFF2-40B4-BE49-F238E27FC236}">
                <a16:creationId xmlns:a16="http://schemas.microsoft.com/office/drawing/2014/main" id="{851C76AE-9387-244B-B25C-B8D2AB5AFF4C}"/>
              </a:ext>
            </a:extLst>
          </p:cNvPr>
          <p:cNvPicPr>
            <a:picLocks noChangeAspect="1"/>
          </p:cNvPicPr>
          <p:nvPr/>
        </p:nvPicPr>
        <p:blipFill>
          <a:blip r:embed="rId2"/>
          <a:stretch>
            <a:fillRect/>
          </a:stretch>
        </p:blipFill>
        <p:spPr>
          <a:xfrm>
            <a:off x="1066800" y="3270369"/>
            <a:ext cx="7467600" cy="3359031"/>
          </a:xfrm>
          <a:prstGeom prst="rect">
            <a:avLst/>
          </a:prstGeom>
        </p:spPr>
      </p:pic>
    </p:spTree>
    <p:extLst>
      <p:ext uri="{BB962C8B-B14F-4D97-AF65-F5344CB8AC3E}">
        <p14:creationId xmlns:p14="http://schemas.microsoft.com/office/powerpoint/2010/main" val="983719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9011" name="Rectangle 3"/>
          <p:cNvSpPr>
            <a:spLocks noGrp="1" noChangeArrowheads="1"/>
          </p:cNvSpPr>
          <p:nvPr>
            <p:ph type="body" idx="1"/>
          </p:nvPr>
        </p:nvSpPr>
        <p:spPr/>
        <p:txBody>
          <a:bodyPr/>
          <a:lstStyle/>
          <a:p>
            <a:r>
              <a:rPr lang="en-US" dirty="0"/>
              <a:t>Optimize objective function:</a:t>
            </a:r>
            <a:endParaRPr lang="en-US" sz="1000" dirty="0"/>
          </a:p>
          <a:p>
            <a:pPr lvl="1"/>
            <a:endParaRPr lang="en-US" dirty="0"/>
          </a:p>
          <a:p>
            <a:pPr lvl="1"/>
            <a:endParaRPr lang="en-US" dirty="0"/>
          </a:p>
          <a:p>
            <a:endParaRPr lang="en-US" dirty="0"/>
          </a:p>
          <a:p>
            <a:r>
              <a:rPr lang="en-US" dirty="0"/>
              <a:t>Fix </a:t>
            </a:r>
            <a:r>
              <a:rPr lang="en-US" b="1" dirty="0">
                <a:latin typeface="Symbol" pitchFamily="18" charset="2"/>
                <a:sym typeface="Symbol" pitchFamily="18" charset="2"/>
              </a:rPr>
              <a:t></a:t>
            </a:r>
            <a:r>
              <a:rPr lang="en-US" dirty="0"/>
              <a:t>, optimize a (or C)</a:t>
            </a:r>
          </a:p>
        </p:txBody>
      </p:sp>
      <p:sp>
        <p:nvSpPr>
          <p:cNvPr id="7"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30</a:t>
            </a:fld>
            <a:endParaRPr lang="en-US"/>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
        <p:nvSpPr>
          <p:cNvPr id="2" name="Title 1"/>
          <p:cNvSpPr>
            <a:spLocks noGrp="1"/>
          </p:cNvSpPr>
          <p:nvPr>
            <p:ph type="title"/>
          </p:nvPr>
        </p:nvSpPr>
        <p:spPr/>
        <p:txBody>
          <a:bodyPr/>
          <a:lstStyle/>
          <a:p>
            <a:r>
              <a:rPr lang="en-US" dirty="0"/>
              <a:t>K-means as Co-ordinate Descent</a:t>
            </a:r>
          </a:p>
        </p:txBody>
      </p:sp>
      <p:pic>
        <p:nvPicPr>
          <p:cNvPr id="6" name="Picture 5"/>
          <p:cNvPicPr>
            <a:picLocks noChangeAspect="1"/>
          </p:cNvPicPr>
          <p:nvPr/>
        </p:nvPicPr>
        <p:blipFill>
          <a:blip r:embed="rId3"/>
          <a:stretch>
            <a:fillRect/>
          </a:stretch>
        </p:blipFill>
        <p:spPr>
          <a:xfrm>
            <a:off x="838200" y="1651000"/>
            <a:ext cx="7594600" cy="863600"/>
          </a:xfrm>
          <a:prstGeom prst="rect">
            <a:avLst/>
          </a:prstGeom>
        </p:spPr>
      </p:pic>
    </p:spTree>
    <p:extLst>
      <p:ext uri="{BB962C8B-B14F-4D97-AF65-F5344CB8AC3E}">
        <p14:creationId xmlns:p14="http://schemas.microsoft.com/office/powerpoint/2010/main" val="3748211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p:txBody>
          <a:bodyPr/>
          <a:lstStyle/>
          <a:p>
            <a:r>
              <a:rPr lang="en-US" dirty="0"/>
              <a:t>Optimize objective function:</a:t>
            </a:r>
            <a:endParaRPr lang="en-US" sz="1000" dirty="0"/>
          </a:p>
          <a:p>
            <a:pPr lvl="1"/>
            <a:endParaRPr lang="en-US" dirty="0"/>
          </a:p>
          <a:p>
            <a:pPr lvl="1"/>
            <a:endParaRPr lang="en-US" dirty="0"/>
          </a:p>
          <a:p>
            <a:endParaRPr lang="en-US" dirty="0"/>
          </a:p>
          <a:p>
            <a:r>
              <a:rPr lang="en-US" dirty="0"/>
              <a:t>Fix a (or C), optimize </a:t>
            </a:r>
            <a:r>
              <a:rPr lang="en-US" b="1" dirty="0">
                <a:latin typeface="Symbol" pitchFamily="18" charset="2"/>
                <a:sym typeface="Symbol" pitchFamily="18" charset="2"/>
              </a:rPr>
              <a:t></a:t>
            </a:r>
          </a:p>
        </p:txBody>
      </p:sp>
      <p:sp>
        <p:nvSpPr>
          <p:cNvPr id="7"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31</a:t>
            </a:fld>
            <a:endParaRPr lang="en-US"/>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
        <p:nvSpPr>
          <p:cNvPr id="2" name="Title 1"/>
          <p:cNvSpPr>
            <a:spLocks noGrp="1"/>
          </p:cNvSpPr>
          <p:nvPr>
            <p:ph type="title"/>
          </p:nvPr>
        </p:nvSpPr>
        <p:spPr/>
        <p:txBody>
          <a:bodyPr/>
          <a:lstStyle/>
          <a:p>
            <a:r>
              <a:rPr lang="en-US" dirty="0"/>
              <a:t>K-means as Co-ordinate Descent</a:t>
            </a:r>
          </a:p>
        </p:txBody>
      </p:sp>
      <p:pic>
        <p:nvPicPr>
          <p:cNvPr id="12" name="Picture 11"/>
          <p:cNvPicPr>
            <a:picLocks noChangeAspect="1"/>
          </p:cNvPicPr>
          <p:nvPr/>
        </p:nvPicPr>
        <p:blipFill>
          <a:blip r:embed="rId3"/>
          <a:stretch>
            <a:fillRect/>
          </a:stretch>
        </p:blipFill>
        <p:spPr>
          <a:xfrm>
            <a:off x="838200" y="1651000"/>
            <a:ext cx="7594600" cy="863600"/>
          </a:xfrm>
          <a:prstGeom prst="rect">
            <a:avLst/>
          </a:prstGeom>
        </p:spPr>
      </p:pic>
    </p:spTree>
    <p:extLst>
      <p:ext uri="{BB962C8B-B14F-4D97-AF65-F5344CB8AC3E}">
        <p14:creationId xmlns:p14="http://schemas.microsoft.com/office/powerpoint/2010/main" val="4209069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58" name="Shape 158"/>
          <p:cNvSpPr txBox="1"/>
          <p:nvPr/>
        </p:nvSpPr>
        <p:spPr>
          <a:xfrm>
            <a:off x="5326075" y="4583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 density estimation</a:t>
            </a:r>
          </a:p>
        </p:txBody>
      </p:sp>
      <p:sp>
        <p:nvSpPr>
          <p:cNvPr id="159" name="Shape 159"/>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2-d density images </a:t>
            </a:r>
            <a:r>
              <a:rPr lang="en" sz="600" u="sng" kern="0">
                <a:solidFill>
                  <a:srgbClr val="1155CC"/>
                </a:solidFill>
                <a:latin typeface="Arial"/>
                <a:ea typeface="Arial"/>
                <a:cs typeface="Arial"/>
                <a:sym typeface="Arial"/>
                <a:hlinkClick r:id="rId3"/>
              </a:rPr>
              <a:t>left</a:t>
            </a:r>
            <a:r>
              <a:rPr lang="en" sz="600" kern="0">
                <a:solidFill>
                  <a:srgbClr val="999999"/>
                </a:solidFill>
                <a:latin typeface="Arial"/>
                <a:ea typeface="Arial"/>
                <a:cs typeface="Arial"/>
                <a:sym typeface="Arial"/>
              </a:rPr>
              <a:t> and </a:t>
            </a:r>
            <a:r>
              <a:rPr lang="en" sz="600" u="sng" kern="0">
                <a:solidFill>
                  <a:srgbClr val="1155CC"/>
                </a:solidFill>
                <a:latin typeface="Arial"/>
                <a:ea typeface="Arial"/>
                <a:cs typeface="Arial"/>
                <a:sym typeface="Arial"/>
                <a:hlinkClick r:id="rId4"/>
              </a:rPr>
              <a:t>right</a:t>
            </a:r>
            <a:r>
              <a:rPr lang="en" sz="600" kern="0">
                <a:solidFill>
                  <a:srgbClr val="999999"/>
                </a:solidFill>
                <a:latin typeface="Arial"/>
                <a:ea typeface="Arial"/>
                <a:cs typeface="Arial"/>
                <a:sym typeface="Arial"/>
              </a:rPr>
              <a:t> are </a:t>
            </a:r>
            <a:r>
              <a:rPr lang="en" sz="600" u="sng" kern="0">
                <a:solidFill>
                  <a:srgbClr val="999999"/>
                </a:solidFill>
                <a:latin typeface="Arial"/>
                <a:ea typeface="Arial"/>
                <a:cs typeface="Arial"/>
                <a:sym typeface="Arial"/>
                <a:hlinkClick r:id="rId5"/>
              </a:rPr>
              <a:t>CC0 public domain</a:t>
            </a:r>
          </a:p>
        </p:txBody>
      </p:sp>
      <p:sp>
        <p:nvSpPr>
          <p:cNvPr id="160" name="Shape 160"/>
          <p:cNvSpPr txBox="1"/>
          <p:nvPr/>
        </p:nvSpPr>
        <p:spPr>
          <a:xfrm>
            <a:off x="5650830" y="2670200"/>
            <a:ext cx="24702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1-d density estimation</a:t>
            </a:r>
          </a:p>
        </p:txBody>
      </p:sp>
      <p:pic>
        <p:nvPicPr>
          <p:cNvPr id="161" name="Shape 161"/>
          <p:cNvPicPr preferRelativeResize="0"/>
          <p:nvPr/>
        </p:nvPicPr>
        <p:blipFill>
          <a:blip r:embed="rId6">
            <a:alphaModFix/>
          </a:blip>
          <a:stretch>
            <a:fillRect/>
          </a:stretch>
        </p:blipFill>
        <p:spPr>
          <a:xfrm>
            <a:off x="4709925" y="1771850"/>
            <a:ext cx="4049274" cy="898350"/>
          </a:xfrm>
          <a:prstGeom prst="rect">
            <a:avLst/>
          </a:prstGeom>
          <a:noFill/>
          <a:ln>
            <a:noFill/>
          </a:ln>
        </p:spPr>
      </p:pic>
      <p:pic>
        <p:nvPicPr>
          <p:cNvPr id="162" name="Shape 162"/>
          <p:cNvPicPr preferRelativeResize="0"/>
          <p:nvPr/>
        </p:nvPicPr>
        <p:blipFill>
          <a:blip r:embed="rId7">
            <a:alphaModFix/>
          </a:blip>
          <a:stretch>
            <a:fillRect/>
          </a:stretch>
        </p:blipFill>
        <p:spPr>
          <a:xfrm>
            <a:off x="4702875" y="3162375"/>
            <a:ext cx="1999575" cy="1572400"/>
          </a:xfrm>
          <a:prstGeom prst="rect">
            <a:avLst/>
          </a:prstGeom>
          <a:noFill/>
          <a:ln>
            <a:noFill/>
          </a:ln>
        </p:spPr>
      </p:pic>
      <p:pic>
        <p:nvPicPr>
          <p:cNvPr id="163" name="Shape 163"/>
          <p:cNvPicPr preferRelativeResize="0"/>
          <p:nvPr/>
        </p:nvPicPr>
        <p:blipFill>
          <a:blip r:embed="rId8">
            <a:alphaModFix/>
          </a:blip>
          <a:stretch>
            <a:fillRect/>
          </a:stretch>
        </p:blipFill>
        <p:spPr>
          <a:xfrm>
            <a:off x="7051997" y="3272724"/>
            <a:ext cx="1541078" cy="1258025"/>
          </a:xfrm>
          <a:prstGeom prst="rect">
            <a:avLst/>
          </a:prstGeom>
          <a:noFill/>
          <a:ln>
            <a:noFill/>
          </a:ln>
        </p:spPr>
      </p:pic>
      <p:sp>
        <p:nvSpPr>
          <p:cNvPr id="164" name="Shape 164"/>
          <p:cNvSpPr txBox="1"/>
          <p:nvPr/>
        </p:nvSpPr>
        <p:spPr>
          <a:xfrm>
            <a:off x="4770925" y="2213150"/>
            <a:ext cx="4230000" cy="921600"/>
          </a:xfrm>
          <a:prstGeom prst="rect">
            <a:avLst/>
          </a:prstGeom>
          <a:noFill/>
          <a:ln>
            <a:noFill/>
          </a:ln>
        </p:spPr>
        <p:txBody>
          <a:bodyPr lIns="91425" tIns="91425" rIns="91425" bIns="91425" anchor="ctr" anchorCtr="0">
            <a:noAutofit/>
          </a:bodyPr>
          <a:lstStyle/>
          <a:p>
            <a:pPr algn="l" eaLnBrk="1" fontAlgn="auto" hangingPunct="1">
              <a:lnSpc>
                <a:spcPct val="115000"/>
              </a:lnSpc>
              <a:spcBef>
                <a:spcPts val="0"/>
              </a:spcBef>
              <a:spcAft>
                <a:spcPts val="0"/>
              </a:spcAft>
            </a:pPr>
            <a:r>
              <a:rPr lang="en" sz="600" kern="0">
                <a:solidFill>
                  <a:srgbClr val="999999"/>
                </a:solidFill>
                <a:latin typeface="Calibri"/>
                <a:ea typeface="Calibri"/>
                <a:cs typeface="Calibri"/>
                <a:sym typeface="Calibri"/>
              </a:rPr>
              <a:t>Figure copyright Ian Goodfellow, 2016. Reproduced with permission. </a:t>
            </a:r>
          </a:p>
        </p:txBody>
      </p:sp>
      <p:sp>
        <p:nvSpPr>
          <p:cNvPr id="1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59">
            <a:extLst>
              <a:ext uri="{FF2B5EF4-FFF2-40B4-BE49-F238E27FC236}">
                <a16:creationId xmlns:a16="http://schemas.microsoft.com/office/drawing/2014/main" id="{248935E9-B3AA-E14C-90B8-5DB86A9CA68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2506892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Generative Models</a:t>
            </a:r>
          </a:p>
        </p:txBody>
      </p:sp>
      <p:pic>
        <p:nvPicPr>
          <p:cNvPr id="191" name="Shape 191"/>
          <p:cNvPicPr preferRelativeResize="0"/>
          <p:nvPr/>
        </p:nvPicPr>
        <p:blipFill rotWithShape="1">
          <a:blip r:embed="rId3">
            <a:alphaModFix/>
          </a:blip>
          <a:srcRect b="4397"/>
          <a:stretch/>
        </p:blipFill>
        <p:spPr>
          <a:xfrm>
            <a:off x="1701200" y="2225045"/>
            <a:ext cx="649482" cy="595942"/>
          </a:xfrm>
          <a:prstGeom prst="rect">
            <a:avLst/>
          </a:prstGeom>
          <a:noFill/>
          <a:ln>
            <a:noFill/>
          </a:ln>
        </p:spPr>
      </p:pic>
      <p:pic>
        <p:nvPicPr>
          <p:cNvPr id="192" name="Shape 192"/>
          <p:cNvPicPr preferRelativeResize="0"/>
          <p:nvPr/>
        </p:nvPicPr>
        <p:blipFill rotWithShape="1">
          <a:blip r:embed="rId4">
            <a:alphaModFix/>
          </a:blip>
          <a:srcRect t="3855"/>
          <a:stretch/>
        </p:blipFill>
        <p:spPr>
          <a:xfrm>
            <a:off x="2298099" y="2453827"/>
            <a:ext cx="603989" cy="548614"/>
          </a:xfrm>
          <a:prstGeom prst="rect">
            <a:avLst/>
          </a:prstGeom>
          <a:noFill/>
          <a:ln>
            <a:noFill/>
          </a:ln>
        </p:spPr>
      </p:pic>
      <p:pic>
        <p:nvPicPr>
          <p:cNvPr id="193" name="Shape 193"/>
          <p:cNvPicPr preferRelativeResize="0"/>
          <p:nvPr/>
        </p:nvPicPr>
        <p:blipFill>
          <a:blip r:embed="rId5">
            <a:alphaModFix/>
          </a:blip>
          <a:stretch>
            <a:fillRect/>
          </a:stretch>
        </p:blipFill>
        <p:spPr>
          <a:xfrm>
            <a:off x="1326026" y="2637457"/>
            <a:ext cx="558519" cy="528243"/>
          </a:xfrm>
          <a:prstGeom prst="rect">
            <a:avLst/>
          </a:prstGeom>
          <a:noFill/>
          <a:ln>
            <a:noFill/>
          </a:ln>
        </p:spPr>
      </p:pic>
      <p:pic>
        <p:nvPicPr>
          <p:cNvPr id="194" name="Shape 194"/>
          <p:cNvPicPr preferRelativeResize="0"/>
          <p:nvPr/>
        </p:nvPicPr>
        <p:blipFill>
          <a:blip r:embed="rId6">
            <a:alphaModFix/>
          </a:blip>
          <a:stretch>
            <a:fillRect/>
          </a:stretch>
        </p:blipFill>
        <p:spPr>
          <a:xfrm>
            <a:off x="5565646" y="2179775"/>
            <a:ext cx="649482" cy="556688"/>
          </a:xfrm>
          <a:prstGeom prst="rect">
            <a:avLst/>
          </a:prstGeom>
          <a:noFill/>
          <a:ln>
            <a:noFill/>
          </a:ln>
        </p:spPr>
      </p:pic>
      <p:pic>
        <p:nvPicPr>
          <p:cNvPr id="195" name="Shape 195"/>
          <p:cNvPicPr preferRelativeResize="0"/>
          <p:nvPr/>
        </p:nvPicPr>
        <p:blipFill>
          <a:blip r:embed="rId7">
            <a:alphaModFix/>
          </a:blip>
          <a:stretch>
            <a:fillRect/>
          </a:stretch>
        </p:blipFill>
        <p:spPr>
          <a:xfrm>
            <a:off x="5059711" y="2607283"/>
            <a:ext cx="558519" cy="527672"/>
          </a:xfrm>
          <a:prstGeom prst="rect">
            <a:avLst/>
          </a:prstGeom>
          <a:noFill/>
          <a:ln>
            <a:noFill/>
          </a:ln>
        </p:spPr>
      </p:pic>
      <p:pic>
        <p:nvPicPr>
          <p:cNvPr id="196" name="Shape 196"/>
          <p:cNvPicPr preferRelativeResize="0"/>
          <p:nvPr/>
        </p:nvPicPr>
        <p:blipFill rotWithShape="1">
          <a:blip r:embed="rId8">
            <a:alphaModFix/>
          </a:blip>
          <a:srcRect t="2391"/>
          <a:stretch/>
        </p:blipFill>
        <p:spPr>
          <a:xfrm>
            <a:off x="6037436" y="2530192"/>
            <a:ext cx="603989" cy="548614"/>
          </a:xfrm>
          <a:prstGeom prst="rect">
            <a:avLst/>
          </a:prstGeom>
          <a:noFill/>
          <a:ln>
            <a:noFill/>
          </a:ln>
        </p:spPr>
      </p:pic>
      <p:sp>
        <p:nvSpPr>
          <p:cNvPr id="197" name="Shape 197"/>
          <p:cNvSpPr txBox="1"/>
          <p:nvPr/>
        </p:nvSpPr>
        <p:spPr>
          <a:xfrm>
            <a:off x="518350" y="323010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Training data ~ p</a:t>
            </a:r>
            <a:r>
              <a:rPr lang="en" sz="1600" kern="0" baseline="-25000">
                <a:solidFill>
                  <a:srgbClr val="000000"/>
                </a:solidFill>
                <a:latin typeface="Arial"/>
                <a:ea typeface="Arial"/>
                <a:cs typeface="Arial"/>
                <a:sym typeface="Arial"/>
              </a:rPr>
              <a:t>data</a:t>
            </a:r>
            <a:r>
              <a:rPr lang="en" sz="1600" kern="0">
                <a:solidFill>
                  <a:srgbClr val="000000"/>
                </a:solidFill>
                <a:latin typeface="Arial"/>
                <a:ea typeface="Arial"/>
                <a:cs typeface="Arial"/>
                <a:sym typeface="Arial"/>
              </a:rPr>
              <a:t>(x)</a:t>
            </a:r>
          </a:p>
        </p:txBody>
      </p:sp>
      <p:sp>
        <p:nvSpPr>
          <p:cNvPr id="198" name="Shape 198"/>
          <p:cNvSpPr txBox="1"/>
          <p:nvPr/>
        </p:nvSpPr>
        <p:spPr>
          <a:xfrm>
            <a:off x="4328350" y="323010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Generated samples ~ p</a:t>
            </a:r>
            <a:r>
              <a:rPr lang="en" sz="1600" kern="0" baseline="-25000">
                <a:solidFill>
                  <a:srgbClr val="000000"/>
                </a:solidFill>
                <a:latin typeface="Arial"/>
                <a:ea typeface="Arial"/>
                <a:cs typeface="Arial"/>
                <a:sym typeface="Arial"/>
              </a:rPr>
              <a:t>model</a:t>
            </a:r>
            <a:r>
              <a:rPr lang="en" sz="1600" kern="0">
                <a:solidFill>
                  <a:srgbClr val="000000"/>
                </a:solidFill>
                <a:latin typeface="Arial"/>
                <a:ea typeface="Arial"/>
                <a:cs typeface="Arial"/>
                <a:sym typeface="Arial"/>
              </a:rPr>
              <a:t>(x)</a:t>
            </a:r>
          </a:p>
        </p:txBody>
      </p:sp>
      <p:sp>
        <p:nvSpPr>
          <p:cNvPr id="199" name="Shape 199"/>
          <p:cNvSpPr txBox="1"/>
          <p:nvPr/>
        </p:nvSpPr>
        <p:spPr>
          <a:xfrm>
            <a:off x="2054100" y="3619100"/>
            <a:ext cx="45534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Want to learn p</a:t>
            </a:r>
            <a:r>
              <a:rPr lang="en" sz="1800" kern="0" baseline="-25000">
                <a:solidFill>
                  <a:srgbClr val="000000"/>
                </a:solidFill>
                <a:latin typeface="Arial"/>
                <a:ea typeface="Arial"/>
                <a:cs typeface="Arial"/>
                <a:sym typeface="Arial"/>
              </a:rPr>
              <a:t>model</a:t>
            </a:r>
            <a:r>
              <a:rPr lang="en" sz="1800" kern="0">
                <a:solidFill>
                  <a:srgbClr val="000000"/>
                </a:solidFill>
                <a:latin typeface="Arial"/>
                <a:ea typeface="Arial"/>
                <a:cs typeface="Arial"/>
                <a:sym typeface="Arial"/>
              </a:rPr>
              <a:t>(x) similar to p</a:t>
            </a:r>
            <a:r>
              <a:rPr lang="en" sz="1800" kern="0" baseline="-25000">
                <a:solidFill>
                  <a:srgbClr val="000000"/>
                </a:solidFill>
                <a:latin typeface="Arial"/>
                <a:ea typeface="Arial"/>
                <a:cs typeface="Arial"/>
                <a:sym typeface="Arial"/>
              </a:rPr>
              <a:t>data</a:t>
            </a:r>
            <a:r>
              <a:rPr lang="en" sz="1800" kern="0">
                <a:solidFill>
                  <a:srgbClr val="000000"/>
                </a:solidFill>
                <a:latin typeface="Arial"/>
                <a:ea typeface="Arial"/>
                <a:cs typeface="Arial"/>
                <a:sym typeface="Arial"/>
              </a:rPr>
              <a:t>(x)</a:t>
            </a:r>
          </a:p>
        </p:txBody>
      </p:sp>
      <p:sp>
        <p:nvSpPr>
          <p:cNvPr id="200" name="Shape 200"/>
          <p:cNvSpPr txBox="1"/>
          <p:nvPr/>
        </p:nvSpPr>
        <p:spPr>
          <a:xfrm>
            <a:off x="528300" y="1705550"/>
            <a:ext cx="76968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buClr>
                <a:srgbClr val="000000"/>
              </a:buClr>
              <a:buSzPct val="55000"/>
            </a:pPr>
            <a:r>
              <a:rPr lang="en" sz="2000" kern="0">
                <a:solidFill>
                  <a:srgbClr val="000000"/>
                </a:solidFill>
                <a:latin typeface="Arial"/>
                <a:ea typeface="Arial"/>
                <a:cs typeface="Arial"/>
                <a:sym typeface="Arial"/>
              </a:rPr>
              <a:t>Given training data, generate new samples from same distribution</a:t>
            </a:r>
          </a:p>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00156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noAutofit/>
          </a:bodyPr>
          <a:lstStyle/>
          <a:p>
            <a:r>
              <a:rPr lang="en-US" sz="3200" dirty="0"/>
              <a:t>Generative Classification vs Discriminative Classification vs </a:t>
            </a:r>
            <a:br>
              <a:rPr lang="en-US" sz="3200" dirty="0"/>
            </a:br>
            <a:r>
              <a:rPr lang="en-US" sz="3200" dirty="0"/>
              <a:t>Density Estimation</a:t>
            </a:r>
          </a:p>
        </p:txBody>
      </p:sp>
      <p:sp>
        <p:nvSpPr>
          <p:cNvPr id="3" name="Content Placeholder 2"/>
          <p:cNvSpPr>
            <a:spLocks noGrp="1"/>
          </p:cNvSpPr>
          <p:nvPr>
            <p:ph idx="1"/>
          </p:nvPr>
        </p:nvSpPr>
        <p:spPr/>
        <p:txBody>
          <a:bodyPr/>
          <a:lstStyle/>
          <a:p>
            <a:endParaRPr lang="en-US" dirty="0"/>
          </a:p>
          <a:p>
            <a:endParaRPr lang="en-US" dirty="0"/>
          </a:p>
          <a:p>
            <a:r>
              <a:rPr lang="en-US" dirty="0"/>
              <a:t>Generative Classification</a:t>
            </a:r>
            <a:endParaRPr lang="en-US" dirty="0">
              <a:solidFill>
                <a:srgbClr val="008000"/>
              </a:solidFill>
            </a:endParaRPr>
          </a:p>
          <a:p>
            <a:pPr lvl="1"/>
            <a:r>
              <a:rPr lang="en-US" dirty="0"/>
              <a:t>Model p(x, y); estimate p(</a:t>
            </a:r>
            <a:r>
              <a:rPr lang="en-US" dirty="0" err="1"/>
              <a:t>x|y</a:t>
            </a:r>
            <a:r>
              <a:rPr lang="en-US" dirty="0"/>
              <a:t>) and p(y)</a:t>
            </a:r>
          </a:p>
          <a:p>
            <a:pPr lvl="1"/>
            <a:r>
              <a:rPr lang="en-US" dirty="0"/>
              <a:t>Use Bayes Rule to predict y</a:t>
            </a:r>
          </a:p>
          <a:p>
            <a:pPr lvl="1"/>
            <a:r>
              <a:rPr lang="en-US" dirty="0" err="1">
                <a:solidFill>
                  <a:srgbClr val="008000"/>
                </a:solidFill>
              </a:rPr>
              <a:t>E.g</a:t>
            </a:r>
            <a:r>
              <a:rPr lang="en-US" dirty="0">
                <a:solidFill>
                  <a:srgbClr val="008000"/>
                </a:solidFill>
              </a:rPr>
              <a:t> Na</a:t>
            </a:r>
            <a:r>
              <a:rPr lang="fr-FR" dirty="0" err="1">
                <a:solidFill>
                  <a:srgbClr val="008000"/>
                </a:solidFill>
              </a:rPr>
              <a:t>ï</a:t>
            </a:r>
            <a:r>
              <a:rPr lang="en-US" dirty="0" err="1">
                <a:solidFill>
                  <a:srgbClr val="008000"/>
                </a:solidFill>
              </a:rPr>
              <a:t>ve</a:t>
            </a:r>
            <a:r>
              <a:rPr lang="en-US" dirty="0">
                <a:solidFill>
                  <a:srgbClr val="008000"/>
                </a:solidFill>
              </a:rPr>
              <a:t> Bayes</a:t>
            </a:r>
            <a:endParaRPr lang="en-US" dirty="0"/>
          </a:p>
          <a:p>
            <a:endParaRPr lang="en-US" dirty="0"/>
          </a:p>
          <a:p>
            <a:r>
              <a:rPr lang="en-US" dirty="0"/>
              <a:t>Discriminative Classification</a:t>
            </a:r>
          </a:p>
          <a:p>
            <a:pPr lvl="1"/>
            <a:r>
              <a:rPr lang="en-US" dirty="0"/>
              <a:t>Estimate p(</a:t>
            </a:r>
            <a:r>
              <a:rPr lang="en-US" dirty="0" err="1"/>
              <a:t>y|x</a:t>
            </a:r>
            <a:r>
              <a:rPr lang="en-US" dirty="0"/>
              <a:t>) directly </a:t>
            </a:r>
            <a:endParaRPr lang="en-US" dirty="0">
              <a:solidFill>
                <a:srgbClr val="008000"/>
              </a:solidFill>
            </a:endParaRPr>
          </a:p>
          <a:p>
            <a:pPr lvl="1"/>
            <a:r>
              <a:rPr lang="en-US" dirty="0">
                <a:solidFill>
                  <a:srgbClr val="008000"/>
                </a:solidFill>
              </a:rPr>
              <a:t>E.g. Logistic Regression</a:t>
            </a:r>
            <a:endParaRPr lang="en-US" dirty="0"/>
          </a:p>
          <a:p>
            <a:endParaRPr lang="en-US" dirty="0"/>
          </a:p>
          <a:p>
            <a:r>
              <a:rPr lang="en-US" dirty="0"/>
              <a:t>Density Estimation</a:t>
            </a:r>
          </a:p>
          <a:p>
            <a:pPr lvl="1"/>
            <a:r>
              <a:rPr lang="en-US" dirty="0"/>
              <a:t>Model p(x)</a:t>
            </a:r>
          </a:p>
          <a:p>
            <a:pPr lvl="1"/>
            <a:r>
              <a:rPr lang="en-US" dirty="0">
                <a:solidFill>
                  <a:srgbClr val="008000"/>
                </a:solidFill>
              </a:rPr>
              <a:t>E.g. VAEs</a:t>
            </a:r>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34</a:t>
            </a:fld>
            <a:endParaRPr lang="en-US"/>
          </a:p>
        </p:txBody>
      </p:sp>
    </p:spTree>
    <p:extLst>
      <p:ext uri="{BB962C8B-B14F-4D97-AF65-F5344CB8AC3E}">
        <p14:creationId xmlns:p14="http://schemas.microsoft.com/office/powerpoint/2010/main" val="682446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Generative Models</a:t>
            </a:r>
          </a:p>
        </p:txBody>
      </p:sp>
      <p:pic>
        <p:nvPicPr>
          <p:cNvPr id="207" name="Shape 207"/>
          <p:cNvPicPr preferRelativeResize="0"/>
          <p:nvPr/>
        </p:nvPicPr>
        <p:blipFill rotWithShape="1">
          <a:blip r:embed="rId3">
            <a:alphaModFix/>
          </a:blip>
          <a:srcRect b="4397"/>
          <a:stretch/>
        </p:blipFill>
        <p:spPr>
          <a:xfrm>
            <a:off x="1701200" y="2225045"/>
            <a:ext cx="649482" cy="595942"/>
          </a:xfrm>
          <a:prstGeom prst="rect">
            <a:avLst/>
          </a:prstGeom>
          <a:noFill/>
          <a:ln>
            <a:noFill/>
          </a:ln>
        </p:spPr>
      </p:pic>
      <p:pic>
        <p:nvPicPr>
          <p:cNvPr id="208" name="Shape 208"/>
          <p:cNvPicPr preferRelativeResize="0"/>
          <p:nvPr/>
        </p:nvPicPr>
        <p:blipFill rotWithShape="1">
          <a:blip r:embed="rId4">
            <a:alphaModFix/>
          </a:blip>
          <a:srcRect t="3855"/>
          <a:stretch/>
        </p:blipFill>
        <p:spPr>
          <a:xfrm>
            <a:off x="2298099" y="2453827"/>
            <a:ext cx="603989" cy="548614"/>
          </a:xfrm>
          <a:prstGeom prst="rect">
            <a:avLst/>
          </a:prstGeom>
          <a:noFill/>
          <a:ln>
            <a:noFill/>
          </a:ln>
        </p:spPr>
      </p:pic>
      <p:pic>
        <p:nvPicPr>
          <p:cNvPr id="209" name="Shape 209"/>
          <p:cNvPicPr preferRelativeResize="0"/>
          <p:nvPr/>
        </p:nvPicPr>
        <p:blipFill>
          <a:blip r:embed="rId5">
            <a:alphaModFix/>
          </a:blip>
          <a:stretch>
            <a:fillRect/>
          </a:stretch>
        </p:blipFill>
        <p:spPr>
          <a:xfrm>
            <a:off x="1326026" y="2637457"/>
            <a:ext cx="558519" cy="528243"/>
          </a:xfrm>
          <a:prstGeom prst="rect">
            <a:avLst/>
          </a:prstGeom>
          <a:noFill/>
          <a:ln>
            <a:noFill/>
          </a:ln>
        </p:spPr>
      </p:pic>
      <p:pic>
        <p:nvPicPr>
          <p:cNvPr id="210" name="Shape 210"/>
          <p:cNvPicPr preferRelativeResize="0"/>
          <p:nvPr/>
        </p:nvPicPr>
        <p:blipFill>
          <a:blip r:embed="rId6">
            <a:alphaModFix/>
          </a:blip>
          <a:stretch>
            <a:fillRect/>
          </a:stretch>
        </p:blipFill>
        <p:spPr>
          <a:xfrm>
            <a:off x="5565646" y="2179775"/>
            <a:ext cx="649482" cy="556688"/>
          </a:xfrm>
          <a:prstGeom prst="rect">
            <a:avLst/>
          </a:prstGeom>
          <a:noFill/>
          <a:ln>
            <a:noFill/>
          </a:ln>
        </p:spPr>
      </p:pic>
      <p:pic>
        <p:nvPicPr>
          <p:cNvPr id="211" name="Shape 211"/>
          <p:cNvPicPr preferRelativeResize="0"/>
          <p:nvPr/>
        </p:nvPicPr>
        <p:blipFill>
          <a:blip r:embed="rId7">
            <a:alphaModFix/>
          </a:blip>
          <a:stretch>
            <a:fillRect/>
          </a:stretch>
        </p:blipFill>
        <p:spPr>
          <a:xfrm>
            <a:off x="5059711" y="2607283"/>
            <a:ext cx="558519" cy="527672"/>
          </a:xfrm>
          <a:prstGeom prst="rect">
            <a:avLst/>
          </a:prstGeom>
          <a:noFill/>
          <a:ln>
            <a:noFill/>
          </a:ln>
        </p:spPr>
      </p:pic>
      <p:pic>
        <p:nvPicPr>
          <p:cNvPr id="212" name="Shape 212"/>
          <p:cNvPicPr preferRelativeResize="0"/>
          <p:nvPr/>
        </p:nvPicPr>
        <p:blipFill rotWithShape="1">
          <a:blip r:embed="rId8">
            <a:alphaModFix/>
          </a:blip>
          <a:srcRect t="2391"/>
          <a:stretch/>
        </p:blipFill>
        <p:spPr>
          <a:xfrm>
            <a:off x="6037436" y="2530192"/>
            <a:ext cx="603989" cy="548614"/>
          </a:xfrm>
          <a:prstGeom prst="rect">
            <a:avLst/>
          </a:prstGeom>
          <a:noFill/>
          <a:ln>
            <a:noFill/>
          </a:ln>
        </p:spPr>
      </p:pic>
      <p:sp>
        <p:nvSpPr>
          <p:cNvPr id="213" name="Shape 213"/>
          <p:cNvSpPr txBox="1"/>
          <p:nvPr/>
        </p:nvSpPr>
        <p:spPr>
          <a:xfrm>
            <a:off x="518350" y="323010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Training data ~ p</a:t>
            </a:r>
            <a:r>
              <a:rPr lang="en" sz="1600" kern="0" baseline="-25000">
                <a:solidFill>
                  <a:srgbClr val="000000"/>
                </a:solidFill>
                <a:latin typeface="Arial"/>
                <a:ea typeface="Arial"/>
                <a:cs typeface="Arial"/>
                <a:sym typeface="Arial"/>
              </a:rPr>
              <a:t>data</a:t>
            </a:r>
            <a:r>
              <a:rPr lang="en" sz="1600" kern="0">
                <a:solidFill>
                  <a:srgbClr val="000000"/>
                </a:solidFill>
                <a:latin typeface="Arial"/>
                <a:ea typeface="Arial"/>
                <a:cs typeface="Arial"/>
                <a:sym typeface="Arial"/>
              </a:rPr>
              <a:t>(x)</a:t>
            </a:r>
          </a:p>
        </p:txBody>
      </p:sp>
      <p:sp>
        <p:nvSpPr>
          <p:cNvPr id="214" name="Shape 214"/>
          <p:cNvSpPr txBox="1"/>
          <p:nvPr/>
        </p:nvSpPr>
        <p:spPr>
          <a:xfrm>
            <a:off x="4328350" y="323010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Generated samples ~ p</a:t>
            </a:r>
            <a:r>
              <a:rPr lang="en" sz="1600" kern="0" baseline="-25000">
                <a:solidFill>
                  <a:srgbClr val="000000"/>
                </a:solidFill>
                <a:latin typeface="Arial"/>
                <a:ea typeface="Arial"/>
                <a:cs typeface="Arial"/>
                <a:sym typeface="Arial"/>
              </a:rPr>
              <a:t>model</a:t>
            </a:r>
            <a:r>
              <a:rPr lang="en" sz="1600" kern="0">
                <a:solidFill>
                  <a:srgbClr val="000000"/>
                </a:solidFill>
                <a:latin typeface="Arial"/>
                <a:ea typeface="Arial"/>
                <a:cs typeface="Arial"/>
                <a:sym typeface="Arial"/>
              </a:rPr>
              <a:t>(x)</a:t>
            </a:r>
          </a:p>
        </p:txBody>
      </p:sp>
      <p:sp>
        <p:nvSpPr>
          <p:cNvPr id="215" name="Shape 215"/>
          <p:cNvSpPr txBox="1"/>
          <p:nvPr/>
        </p:nvSpPr>
        <p:spPr>
          <a:xfrm>
            <a:off x="2054100" y="3619100"/>
            <a:ext cx="45534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Want to learn p</a:t>
            </a:r>
            <a:r>
              <a:rPr lang="en" sz="1800" kern="0" baseline="-25000">
                <a:solidFill>
                  <a:srgbClr val="000000"/>
                </a:solidFill>
                <a:latin typeface="Arial"/>
                <a:ea typeface="Arial"/>
                <a:cs typeface="Arial"/>
                <a:sym typeface="Arial"/>
              </a:rPr>
              <a:t>model</a:t>
            </a:r>
            <a:r>
              <a:rPr lang="en" sz="1800" kern="0">
                <a:solidFill>
                  <a:srgbClr val="000000"/>
                </a:solidFill>
                <a:latin typeface="Arial"/>
                <a:ea typeface="Arial"/>
                <a:cs typeface="Arial"/>
                <a:sym typeface="Arial"/>
              </a:rPr>
              <a:t>(x) similar to p</a:t>
            </a:r>
            <a:r>
              <a:rPr lang="en" sz="1800" kern="0" baseline="-25000">
                <a:solidFill>
                  <a:srgbClr val="000000"/>
                </a:solidFill>
                <a:latin typeface="Arial"/>
                <a:ea typeface="Arial"/>
                <a:cs typeface="Arial"/>
                <a:sym typeface="Arial"/>
              </a:rPr>
              <a:t>data</a:t>
            </a:r>
            <a:r>
              <a:rPr lang="en" sz="1800" kern="0">
                <a:solidFill>
                  <a:srgbClr val="000000"/>
                </a:solidFill>
                <a:latin typeface="Arial"/>
                <a:ea typeface="Arial"/>
                <a:cs typeface="Arial"/>
                <a:sym typeface="Arial"/>
              </a:rPr>
              <a:t>(x)</a:t>
            </a:r>
          </a:p>
        </p:txBody>
      </p:sp>
      <p:sp>
        <p:nvSpPr>
          <p:cNvPr id="216" name="Shape 216"/>
          <p:cNvSpPr txBox="1"/>
          <p:nvPr/>
        </p:nvSpPr>
        <p:spPr>
          <a:xfrm>
            <a:off x="528300" y="1705550"/>
            <a:ext cx="76968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Given training data, generate new samples from same distribution</a:t>
            </a:r>
          </a:p>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17" name="Shape 217"/>
          <p:cNvSpPr txBox="1"/>
          <p:nvPr/>
        </p:nvSpPr>
        <p:spPr>
          <a:xfrm>
            <a:off x="213550" y="4144500"/>
            <a:ext cx="9015300" cy="43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00"/>
                </a:solidFill>
                <a:latin typeface="Arial"/>
                <a:ea typeface="Arial"/>
                <a:cs typeface="Arial"/>
                <a:sym typeface="Arial"/>
              </a:rPr>
              <a:t>Addresses density estimation, a core problem in unsupervised learning</a:t>
            </a:r>
          </a:p>
          <a:p>
            <a:pPr algn="l" eaLnBrk="1" fontAlgn="auto" hangingPunct="1">
              <a:spcBef>
                <a:spcPts val="0"/>
              </a:spcBef>
              <a:spcAft>
                <a:spcPts val="0"/>
              </a:spcAft>
            </a:pPr>
            <a:endParaRPr lang="en-US" sz="18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1800" b="1" kern="0" dirty="0">
                <a:solidFill>
                  <a:srgbClr val="000000"/>
                </a:solidFill>
                <a:latin typeface="Arial"/>
                <a:ea typeface="Arial"/>
                <a:cs typeface="Arial"/>
                <a:sym typeface="Arial"/>
              </a:rPr>
              <a:t>Several flavors:</a:t>
            </a:r>
            <a:r>
              <a:rPr lang="en" sz="1800" kern="0" dirty="0">
                <a:solidFill>
                  <a:srgbClr val="000000"/>
                </a:solidFill>
                <a:latin typeface="Arial"/>
                <a:ea typeface="Arial"/>
                <a:cs typeface="Arial"/>
                <a:sym typeface="Arial"/>
              </a:rPr>
              <a:t> </a:t>
            </a:r>
          </a:p>
          <a:p>
            <a:pPr marL="457200" indent="-330200" algn="l" eaLnBrk="1" fontAlgn="auto" hangingPunct="1">
              <a:spcBef>
                <a:spcPts val="0"/>
              </a:spcBef>
              <a:spcAft>
                <a:spcPts val="0"/>
              </a:spcAft>
              <a:buSzPct val="100000"/>
              <a:buFontTx/>
              <a:buChar char="-"/>
            </a:pPr>
            <a:r>
              <a:rPr lang="en" sz="1600" kern="0" dirty="0">
                <a:solidFill>
                  <a:srgbClr val="000000"/>
                </a:solidFill>
                <a:latin typeface="Arial"/>
                <a:ea typeface="Arial"/>
                <a:cs typeface="Arial"/>
                <a:sym typeface="Arial"/>
              </a:rPr>
              <a:t>Explicit density estimation: explicitly define and solve for </a:t>
            </a:r>
            <a:r>
              <a:rPr lang="en" sz="1600" kern="0" dirty="0" err="1">
                <a:solidFill>
                  <a:srgbClr val="000000"/>
                </a:solidFill>
                <a:latin typeface="Arial"/>
                <a:ea typeface="Arial"/>
                <a:cs typeface="Arial"/>
                <a:sym typeface="Arial"/>
              </a:rPr>
              <a:t>p</a:t>
            </a:r>
            <a:r>
              <a:rPr lang="en" sz="1600" kern="0" baseline="-25000" dirty="0" err="1">
                <a:solidFill>
                  <a:srgbClr val="000000"/>
                </a:solidFill>
                <a:latin typeface="Arial"/>
                <a:ea typeface="Arial"/>
                <a:cs typeface="Arial"/>
                <a:sym typeface="Arial"/>
              </a:rPr>
              <a:t>model</a:t>
            </a:r>
            <a:r>
              <a:rPr lang="en" sz="1600" kern="0" dirty="0">
                <a:solidFill>
                  <a:srgbClr val="000000"/>
                </a:solidFill>
                <a:latin typeface="Arial"/>
                <a:ea typeface="Arial"/>
                <a:cs typeface="Arial"/>
                <a:sym typeface="Arial"/>
              </a:rPr>
              <a:t>(x) </a:t>
            </a:r>
          </a:p>
          <a:p>
            <a:pPr marL="457200" indent="-342900" algn="l" eaLnBrk="1" fontAlgn="auto" hangingPunct="1">
              <a:spcBef>
                <a:spcPts val="0"/>
              </a:spcBef>
              <a:spcAft>
                <a:spcPts val="0"/>
              </a:spcAft>
              <a:buSzPct val="112500"/>
              <a:buFontTx/>
              <a:buChar char="-"/>
            </a:pPr>
            <a:r>
              <a:rPr lang="en" sz="1600" kern="0" dirty="0">
                <a:solidFill>
                  <a:srgbClr val="000000"/>
                </a:solidFill>
                <a:latin typeface="Arial"/>
                <a:ea typeface="Arial"/>
                <a:cs typeface="Arial"/>
                <a:sym typeface="Arial"/>
              </a:rPr>
              <a:t>Implicit density estimation: learn model that can sample from </a:t>
            </a:r>
            <a:r>
              <a:rPr lang="en" sz="1600" kern="0" dirty="0" err="1">
                <a:solidFill>
                  <a:srgbClr val="000000"/>
                </a:solidFill>
                <a:latin typeface="Arial"/>
                <a:ea typeface="Arial"/>
                <a:cs typeface="Arial"/>
                <a:sym typeface="Arial"/>
              </a:rPr>
              <a:t>p</a:t>
            </a:r>
            <a:r>
              <a:rPr lang="en" sz="1600" kern="0" baseline="-25000" dirty="0" err="1">
                <a:solidFill>
                  <a:srgbClr val="000000"/>
                </a:solidFill>
                <a:latin typeface="Arial"/>
                <a:ea typeface="Arial"/>
                <a:cs typeface="Arial"/>
                <a:sym typeface="Arial"/>
              </a:rPr>
              <a:t>model</a:t>
            </a:r>
            <a:r>
              <a:rPr lang="en" sz="1600" kern="0" dirty="0">
                <a:solidFill>
                  <a:srgbClr val="000000"/>
                </a:solidFill>
                <a:latin typeface="Arial"/>
                <a:ea typeface="Arial"/>
                <a:cs typeface="Arial"/>
                <a:sym typeface="Arial"/>
              </a:rPr>
              <a:t>(x) w/o explicitly defining it</a:t>
            </a:r>
            <a:r>
              <a:rPr lang="en" sz="1800" kern="0" dirty="0">
                <a:solidFill>
                  <a:srgbClr val="000000"/>
                </a:solidFill>
                <a:latin typeface="Arial"/>
                <a:ea typeface="Arial"/>
                <a:cs typeface="Arial"/>
                <a:sym typeface="Arial"/>
              </a:rPr>
              <a:t> </a:t>
            </a:r>
          </a:p>
        </p:txBody>
      </p:sp>
      <p:sp>
        <p:nvSpPr>
          <p:cNvPr id="1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332730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Why Generative Models?</a:t>
            </a:r>
          </a:p>
        </p:txBody>
      </p:sp>
      <p:sp>
        <p:nvSpPr>
          <p:cNvPr id="224" name="Shape 224"/>
          <p:cNvSpPr txBox="1"/>
          <p:nvPr/>
        </p:nvSpPr>
        <p:spPr>
          <a:xfrm>
            <a:off x="397900" y="1765950"/>
            <a:ext cx="8289000" cy="493200"/>
          </a:xfrm>
          <a:prstGeom prst="rect">
            <a:avLst/>
          </a:prstGeom>
          <a:noFill/>
          <a:ln>
            <a:noFill/>
          </a:ln>
        </p:spPr>
        <p:txBody>
          <a:bodyPr lIns="91425" tIns="91425" rIns="91425" bIns="91425" anchor="t" anchorCtr="0">
            <a:noAutofit/>
          </a:bodyPr>
          <a:lstStyle/>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Realistic samples for artwork, super-resolution, colorization, etc.</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Generative models of time-series data can be used for simulation and planning (reinforcement learning applications!)</a:t>
            </a:r>
          </a:p>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Training generative models can also enable inference of  latent representations that can be useful as general features</a:t>
            </a:r>
          </a:p>
        </p:txBody>
      </p:sp>
      <p:pic>
        <p:nvPicPr>
          <p:cNvPr id="225" name="Shape 225"/>
          <p:cNvPicPr preferRelativeResize="0"/>
          <p:nvPr/>
        </p:nvPicPr>
        <p:blipFill>
          <a:blip r:embed="rId3">
            <a:alphaModFix/>
          </a:blip>
          <a:stretch>
            <a:fillRect/>
          </a:stretch>
        </p:blipFill>
        <p:spPr>
          <a:xfrm>
            <a:off x="614076" y="2188600"/>
            <a:ext cx="2703325" cy="1819324"/>
          </a:xfrm>
          <a:prstGeom prst="rect">
            <a:avLst/>
          </a:prstGeom>
          <a:noFill/>
          <a:ln>
            <a:noFill/>
          </a:ln>
        </p:spPr>
      </p:pic>
      <p:pic>
        <p:nvPicPr>
          <p:cNvPr id="226" name="Shape 226"/>
          <p:cNvPicPr preferRelativeResize="0"/>
          <p:nvPr/>
        </p:nvPicPr>
        <p:blipFill>
          <a:blip r:embed="rId4">
            <a:alphaModFix/>
          </a:blip>
          <a:stretch>
            <a:fillRect/>
          </a:stretch>
        </p:blipFill>
        <p:spPr>
          <a:xfrm>
            <a:off x="6758176" y="2188599"/>
            <a:ext cx="1775899" cy="1783650"/>
          </a:xfrm>
          <a:prstGeom prst="rect">
            <a:avLst/>
          </a:prstGeom>
          <a:noFill/>
          <a:ln>
            <a:noFill/>
          </a:ln>
        </p:spPr>
      </p:pic>
      <p:pic>
        <p:nvPicPr>
          <p:cNvPr id="227" name="Shape 227"/>
          <p:cNvPicPr preferRelativeResize="0"/>
          <p:nvPr/>
        </p:nvPicPr>
        <p:blipFill>
          <a:blip r:embed="rId5">
            <a:alphaModFix/>
          </a:blip>
          <a:stretch>
            <a:fillRect/>
          </a:stretch>
        </p:blipFill>
        <p:spPr>
          <a:xfrm>
            <a:off x="3525907" y="2188600"/>
            <a:ext cx="3018693" cy="1819324"/>
          </a:xfrm>
          <a:prstGeom prst="rect">
            <a:avLst/>
          </a:prstGeom>
          <a:noFill/>
          <a:ln>
            <a:noFill/>
          </a:ln>
        </p:spPr>
      </p:pic>
      <p:sp>
        <p:nvSpPr>
          <p:cNvPr id="228" name="Shape 228"/>
          <p:cNvSpPr txBox="1"/>
          <p:nvPr/>
        </p:nvSpPr>
        <p:spPr>
          <a:xfrm>
            <a:off x="90425" y="5268175"/>
            <a:ext cx="53979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FIgures from L-R are copyright: (1) </a:t>
            </a:r>
            <a:r>
              <a:rPr lang="en" sz="600" u="sng" kern="0">
                <a:solidFill>
                  <a:srgbClr val="1155CC"/>
                </a:solidFill>
                <a:latin typeface="Arial"/>
                <a:ea typeface="Arial"/>
                <a:cs typeface="Arial"/>
                <a:sym typeface="Arial"/>
                <a:hlinkClick r:id="rId6"/>
              </a:rPr>
              <a:t>Alec Radford et al. 2016</a:t>
            </a:r>
            <a:r>
              <a:rPr lang="en" sz="600" kern="0">
                <a:solidFill>
                  <a:srgbClr val="999999"/>
                </a:solidFill>
                <a:latin typeface="Arial"/>
                <a:ea typeface="Arial"/>
                <a:cs typeface="Arial"/>
                <a:sym typeface="Arial"/>
              </a:rPr>
              <a:t>; (2) </a:t>
            </a:r>
            <a:r>
              <a:rPr lang="en" sz="600" u="sng" kern="0">
                <a:solidFill>
                  <a:srgbClr val="1155CC"/>
                </a:solidFill>
                <a:latin typeface="Arial"/>
                <a:ea typeface="Arial"/>
                <a:cs typeface="Arial"/>
                <a:sym typeface="Arial"/>
                <a:hlinkClick r:id="rId7"/>
              </a:rPr>
              <a:t>David Berthelot et al. 2017;</a:t>
            </a:r>
            <a:r>
              <a:rPr lang="en" sz="600" kern="0">
                <a:solidFill>
                  <a:srgbClr val="999999"/>
                </a:solidFill>
                <a:latin typeface="Arial"/>
                <a:ea typeface="Arial"/>
                <a:cs typeface="Arial"/>
                <a:sym typeface="Arial"/>
              </a:rPr>
              <a:t> </a:t>
            </a:r>
            <a:r>
              <a:rPr lang="en" sz="600" u="sng" kern="0">
                <a:solidFill>
                  <a:srgbClr val="1155CC"/>
                </a:solidFill>
                <a:latin typeface="Arial"/>
                <a:ea typeface="Arial"/>
                <a:cs typeface="Arial"/>
                <a:sym typeface="Arial"/>
                <a:hlinkClick r:id="rId8"/>
              </a:rPr>
              <a:t>Phillip Isola et al. 2017</a:t>
            </a:r>
            <a:r>
              <a:rPr lang="en" sz="600" kern="0">
                <a:solidFill>
                  <a:srgbClr val="999999"/>
                </a:solidFill>
                <a:latin typeface="Arial"/>
                <a:ea typeface="Arial"/>
                <a:cs typeface="Arial"/>
                <a:sym typeface="Arial"/>
              </a:rPr>
              <a:t>. Reproduced with authors permission. </a:t>
            </a:r>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532817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35" name="Shape 235"/>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36" name="Shape 236"/>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37" name="Shape 237"/>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38" name="Shape 238"/>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39" name="Shape 239"/>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40" name="Shape 240"/>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41" name="Shape 241"/>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2" name="Shape 242"/>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43" name="Shape 243"/>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4" name="Shape 244"/>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45" name="Shape 24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46" name="Shape 24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47" name="Shape 24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48" name="Shape 24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49" name="Shape 249"/>
          <p:cNvCxnSpPr>
            <a:stCxn id="236" idx="2"/>
            <a:endCxn id="239"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50" name="Shape 250"/>
          <p:cNvCxnSpPr>
            <a:endCxn id="240"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51" name="Shape 251"/>
          <p:cNvCxnSpPr>
            <a:endCxn id="236"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52" name="Shape 252"/>
          <p:cNvCxnSpPr>
            <a:stCxn id="235" idx="2"/>
            <a:endCxn id="237"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53" name="Shape 253"/>
          <p:cNvCxnSpPr>
            <a:stCxn id="237" idx="2"/>
            <a:endCxn id="241"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54" name="Shape 25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55" name="Shape 255"/>
          <p:cNvCxnSpPr>
            <a:endCxn id="243"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56" name="Shape 256"/>
          <p:cNvCxnSpPr>
            <a:endCxn id="242"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57" name="Shape 25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96106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63" name="Shape 263"/>
          <p:cNvSpPr/>
          <p:nvPr/>
        </p:nvSpPr>
        <p:spPr>
          <a:xfrm>
            <a:off x="668050" y="4567275"/>
            <a:ext cx="14130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64" name="Shape 264"/>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66" name="Shape 266"/>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67" name="Shape 267"/>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68" name="Shape 268"/>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69" name="Shape 269"/>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70" name="Shape 270"/>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71" name="Shape 271"/>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72" name="Shape 272"/>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3" name="Shape 273"/>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74" name="Shape 274"/>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5" name="Shape 27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76" name="Shape 27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77" name="Shape 27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78" name="Shape 27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79" name="Shape 279"/>
          <p:cNvCxnSpPr>
            <a:stCxn id="267" idx="2"/>
            <a:endCxn id="270"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80" name="Shape 280"/>
          <p:cNvCxnSpPr>
            <a:endCxn id="271"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81" name="Shape 281"/>
          <p:cNvCxnSpPr>
            <a:endCxn id="267"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82" name="Shape 282"/>
          <p:cNvCxnSpPr>
            <a:stCxn id="266" idx="2"/>
            <a:endCxn id="268"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83" name="Shape 283"/>
          <p:cNvCxnSpPr>
            <a:stCxn id="268" idx="2"/>
            <a:endCxn id="272"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84" name="Shape 28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85" name="Shape 285"/>
          <p:cNvCxnSpPr>
            <a:endCxn id="274"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86" name="Shape 286"/>
          <p:cNvCxnSpPr>
            <a:endCxn id="273"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87" name="Shape 28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88" name="Shape 288"/>
          <p:cNvSpPr/>
          <p:nvPr/>
        </p:nvSpPr>
        <p:spPr>
          <a:xfrm>
            <a:off x="2716325" y="4667975"/>
            <a:ext cx="2243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89" name="Shape 289"/>
          <p:cNvSpPr/>
          <p:nvPr/>
        </p:nvSpPr>
        <p:spPr>
          <a:xfrm>
            <a:off x="7379850" y="1822875"/>
            <a:ext cx="548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90" name="Shape 290"/>
          <p:cNvSpPr txBox="1"/>
          <p:nvPr/>
        </p:nvSpPr>
        <p:spPr>
          <a:xfrm>
            <a:off x="210675" y="1684825"/>
            <a:ext cx="2820300" cy="43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dirty="0">
                <a:solidFill>
                  <a:srgbClr val="FF0000"/>
                </a:solidFill>
                <a:latin typeface="Arial"/>
                <a:ea typeface="Arial"/>
                <a:cs typeface="Arial"/>
                <a:sym typeface="Arial"/>
              </a:rPr>
              <a:t>We will discuss 3 most popular types of generative models</a:t>
            </a:r>
          </a:p>
        </p:txBody>
      </p:sp>
      <p:sp>
        <p:nvSpPr>
          <p:cNvPr id="3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35993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Shape 296"/>
          <p:cNvSpPr txBox="1"/>
          <p:nvPr/>
        </p:nvSpPr>
        <p:spPr>
          <a:xfrm>
            <a:off x="835925" y="2495050"/>
            <a:ext cx="7385400" cy="1734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4800" kern="0">
                <a:solidFill>
                  <a:srgbClr val="000000"/>
                </a:solidFill>
                <a:latin typeface="Helvetica Neue"/>
                <a:ea typeface="Helvetica Neue"/>
                <a:cs typeface="Helvetica Neue"/>
                <a:sym typeface="Helvetica Neue"/>
              </a:rPr>
              <a:t>PixelRNN and PixelCNN</a:t>
            </a: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903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Project submission instructions</a:t>
            </a:r>
          </a:p>
          <a:p>
            <a:pPr lvl="1"/>
            <a:r>
              <a:rPr lang="en-US" dirty="0"/>
              <a:t>Due: 11/24, 11:59pm</a:t>
            </a:r>
          </a:p>
          <a:p>
            <a:pPr lvl="1"/>
            <a:r>
              <a:rPr lang="en-US" dirty="0"/>
              <a:t>Last deliverable in the class</a:t>
            </a:r>
          </a:p>
          <a:p>
            <a:pPr lvl="1"/>
            <a:r>
              <a:rPr lang="en-US" dirty="0"/>
              <a:t>Can’t use late days</a:t>
            </a:r>
          </a:p>
          <a:p>
            <a:pPr lvl="1"/>
            <a:r>
              <a:rPr lang="en-US" dirty="0">
                <a:hlinkClick r:id="rId2"/>
              </a:rPr>
              <a:t>https://www.cc.gatech.edu/classes/AY2021/cs7643_fall/</a:t>
            </a:r>
            <a:endParaRPr lang="en-US" dirty="0"/>
          </a:p>
          <a:p>
            <a:pPr lvl="1"/>
            <a:endParaRPr lang="en-US" dirty="0"/>
          </a:p>
          <a:p>
            <a:pPr lvl="1"/>
            <a:endParaRPr lang="en-US" dirty="0"/>
          </a:p>
          <a:p>
            <a:endParaRPr lang="en-US" dirty="0"/>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a:t>
            </a:fld>
            <a:endParaRPr lang="en-US"/>
          </a:p>
        </p:txBody>
      </p:sp>
    </p:spTree>
    <p:extLst>
      <p:ext uri="{BB962C8B-B14F-4D97-AF65-F5344CB8AC3E}">
        <p14:creationId xmlns:p14="http://schemas.microsoft.com/office/powerpoint/2010/main" val="358199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dirty="0"/>
              <a:t>Observable Model</a:t>
            </a:r>
            <a:endParaRPr lang="en" dirty="0"/>
          </a:p>
        </p:txBody>
      </p:sp>
      <p:sp>
        <p:nvSpPr>
          <p:cNvPr id="303" name="Shape 303"/>
          <p:cNvSpPr txBox="1">
            <a:spLocks noGrp="1"/>
          </p:cNvSpPr>
          <p:nvPr>
            <p:ph type="body" idx="1"/>
          </p:nvPr>
        </p:nvSpPr>
        <p:spPr>
          <a:xfrm>
            <a:off x="457200" y="2200925"/>
            <a:ext cx="8229600" cy="621300"/>
          </a:xfrm>
          <a:prstGeom prst="rect">
            <a:avLst/>
          </a:prstGeom>
        </p:spPr>
        <p:txBody>
          <a:bodyPr lIns="91425" tIns="91425" rIns="91425" bIns="91425" anchor="ctr" anchorCtr="0">
            <a:noAutofit/>
          </a:bodyPr>
          <a:lstStyle/>
          <a:p>
            <a:pPr>
              <a:buNone/>
            </a:pPr>
            <a:r>
              <a:rPr lang="en" dirty="0"/>
              <a:t>Use chain rule to decompose likelihood of an image x into product of 1-d distributions:</a:t>
            </a:r>
          </a:p>
        </p:txBody>
      </p:sp>
      <p:sp>
        <p:nvSpPr>
          <p:cNvPr id="304" name="Shape 304"/>
          <p:cNvSpPr txBox="1">
            <a:spLocks noGrp="1"/>
          </p:cNvSpPr>
          <p:nvPr>
            <p:ph type="body" idx="4294967295"/>
          </p:nvPr>
        </p:nvSpPr>
        <p:spPr>
          <a:xfrm>
            <a:off x="0" y="1219200"/>
            <a:ext cx="8229600" cy="422275"/>
          </a:xfrm>
          <a:prstGeom prst="rect">
            <a:avLst/>
          </a:prstGeom>
        </p:spPr>
        <p:txBody>
          <a:bodyPr lIns="91425" tIns="91425" rIns="91425" bIns="91425" anchor="ctr" anchorCtr="0">
            <a:noAutofit/>
          </a:bodyPr>
          <a:lstStyle/>
          <a:p>
            <a:pPr>
              <a:buNone/>
            </a:pPr>
            <a:r>
              <a:rPr lang="en"/>
              <a:t>Explicit density model</a:t>
            </a:r>
          </a:p>
        </p:txBody>
      </p:sp>
      <p:cxnSp>
        <p:nvCxnSpPr>
          <p:cNvPr id="305" name="Shape 305"/>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06" name="Shape 306"/>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07" name="Shape 307"/>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08" name="Shape 308"/>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09" name="Shape 309"/>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10" name="Shape 310"/>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3" name="Shape 316"/>
          <p:cNvSpPr txBox="1">
            <a:spLocks/>
          </p:cNvSpPr>
          <p:nvPr/>
        </p:nvSpPr>
        <p:spPr bwMode="auto">
          <a:xfrm>
            <a:off x="381000" y="4715525"/>
            <a:ext cx="43575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Then maximize likelihood of training data</a:t>
            </a:r>
            <a:endParaRPr lang="en" kern="0" dirty="0"/>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523210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381000" y="4715525"/>
            <a:ext cx="4357500" cy="621300"/>
          </a:xfrm>
          <a:prstGeom prst="rect">
            <a:avLst/>
          </a:prstGeom>
        </p:spPr>
        <p:txBody>
          <a:bodyPr lIns="91425" tIns="91425" rIns="91425" bIns="91425" anchor="ctr" anchorCtr="0">
            <a:noAutofit/>
          </a:bodyPr>
          <a:lstStyle/>
          <a:p>
            <a:pPr>
              <a:buNone/>
            </a:pPr>
            <a:r>
              <a:rPr lang="en" dirty="0"/>
              <a:t>Then maximize likelihood of training data</a:t>
            </a:r>
          </a:p>
        </p:txBody>
      </p:sp>
      <p:cxnSp>
        <p:nvCxnSpPr>
          <p:cNvPr id="321" name="Shape 321"/>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2" name="Shape 322"/>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3" name="Shape 323"/>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24" name="Shape 324"/>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25" name="Shape 325"/>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6" name="Shape 326"/>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5"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a:t>Observable Model</a:t>
            </a:r>
            <a:endParaRPr lang="en" dirty="0"/>
          </a:p>
        </p:txBody>
      </p:sp>
      <p:sp>
        <p:nvSpPr>
          <p:cNvPr id="16" name="Shape 303"/>
          <p:cNvSpPr txBox="1">
            <a:spLocks/>
          </p:cNvSpPr>
          <p:nvPr/>
        </p:nvSpPr>
        <p:spPr bwMode="auto">
          <a:xfrm>
            <a:off x="457200" y="2200925"/>
            <a:ext cx="82296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Use chain rule to decompose likelihood of an image x into product of 1-d distributions:</a:t>
            </a:r>
          </a:p>
        </p:txBody>
      </p:sp>
      <p:sp>
        <p:nvSpPr>
          <p:cNvPr id="17" name="Shape 304"/>
          <p:cNvSpPr txBox="1">
            <a:spLocks/>
          </p:cNvSpPr>
          <p:nvPr/>
        </p:nvSpPr>
        <p:spPr bwMode="auto">
          <a:xfrm>
            <a:off x="0" y="1219200"/>
            <a:ext cx="82296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kern="0"/>
              <a:t>Explicit density model</a:t>
            </a:r>
          </a:p>
        </p:txBody>
      </p:sp>
      <p:sp>
        <p:nvSpPr>
          <p:cNvPr id="18" name="Shape 327"/>
          <p:cNvSpPr txBox="1">
            <a:spLocks/>
          </p:cNvSpPr>
          <p:nvPr/>
        </p:nvSpPr>
        <p:spPr bwMode="auto">
          <a:xfrm>
            <a:off x="5334001" y="4645025"/>
            <a:ext cx="38100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sz="1600" kern="0">
                <a:solidFill>
                  <a:srgbClr val="0000FF"/>
                </a:solidFill>
              </a:rPr>
              <a:t>Complex distribution over pixel values =&gt; Express using a neural network!</a:t>
            </a:r>
          </a:p>
        </p:txBody>
      </p:sp>
      <p:sp>
        <p:nvSpPr>
          <p:cNvPr id="1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598676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381000" y="4715525"/>
            <a:ext cx="4357500" cy="621300"/>
          </a:xfrm>
          <a:prstGeom prst="rect">
            <a:avLst/>
          </a:prstGeom>
        </p:spPr>
        <p:txBody>
          <a:bodyPr lIns="91425" tIns="91425" rIns="91425" bIns="91425" anchor="ctr" anchorCtr="0">
            <a:noAutofit/>
          </a:bodyPr>
          <a:lstStyle/>
          <a:p>
            <a:pPr>
              <a:buNone/>
            </a:pPr>
            <a:r>
              <a:rPr lang="en" dirty="0"/>
              <a:t>Then maximize likelihood of training data</a:t>
            </a:r>
          </a:p>
        </p:txBody>
      </p:sp>
      <p:sp>
        <p:nvSpPr>
          <p:cNvPr id="327" name="Shape 327"/>
          <p:cNvSpPr txBox="1">
            <a:spLocks noGrp="1"/>
          </p:cNvSpPr>
          <p:nvPr>
            <p:ph type="body" idx="4294967295"/>
          </p:nvPr>
        </p:nvSpPr>
        <p:spPr>
          <a:xfrm>
            <a:off x="5334001" y="4645025"/>
            <a:ext cx="3810000" cy="422275"/>
          </a:xfrm>
          <a:prstGeom prst="rect">
            <a:avLst/>
          </a:prstGeom>
        </p:spPr>
        <p:txBody>
          <a:bodyPr lIns="91425" tIns="91425" rIns="91425" bIns="91425" anchor="ctr" anchorCtr="0">
            <a:noAutofit/>
          </a:bodyPr>
          <a:lstStyle/>
          <a:p>
            <a:pPr>
              <a:buNone/>
            </a:pPr>
            <a:r>
              <a:rPr lang="en" sz="1600">
                <a:solidFill>
                  <a:srgbClr val="0000FF"/>
                </a:solidFill>
              </a:rPr>
              <a:t>Complex distribution over pixel values =&gt; Express using a neural network!</a:t>
            </a:r>
          </a:p>
        </p:txBody>
      </p:sp>
      <p:cxnSp>
        <p:nvCxnSpPr>
          <p:cNvPr id="321" name="Shape 321"/>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2" name="Shape 322"/>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3" name="Shape 323"/>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24" name="Shape 324"/>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25" name="Shape 325"/>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6" name="Shape 326"/>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5"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a:t>Observable Model</a:t>
            </a:r>
            <a:endParaRPr lang="en" dirty="0"/>
          </a:p>
        </p:txBody>
      </p:sp>
      <p:sp>
        <p:nvSpPr>
          <p:cNvPr id="16" name="Shape 303"/>
          <p:cNvSpPr txBox="1">
            <a:spLocks/>
          </p:cNvSpPr>
          <p:nvPr/>
        </p:nvSpPr>
        <p:spPr bwMode="auto">
          <a:xfrm>
            <a:off x="457200" y="2200925"/>
            <a:ext cx="82296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Use chain rule to decompose likelihood of an image x into product of 1-d distributions:</a:t>
            </a:r>
          </a:p>
        </p:txBody>
      </p:sp>
      <p:sp>
        <p:nvSpPr>
          <p:cNvPr id="17" name="Shape 304"/>
          <p:cNvSpPr txBox="1">
            <a:spLocks/>
          </p:cNvSpPr>
          <p:nvPr/>
        </p:nvSpPr>
        <p:spPr bwMode="auto">
          <a:xfrm>
            <a:off x="0" y="1219200"/>
            <a:ext cx="82296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kern="0"/>
              <a:t>Explicit density model</a:t>
            </a:r>
          </a:p>
        </p:txBody>
      </p:sp>
      <p:sp>
        <p:nvSpPr>
          <p:cNvPr id="13" name="Shape 342"/>
          <p:cNvSpPr txBox="1">
            <a:spLocks/>
          </p:cNvSpPr>
          <p:nvPr/>
        </p:nvSpPr>
        <p:spPr bwMode="auto">
          <a:xfrm>
            <a:off x="6398374" y="3732213"/>
            <a:ext cx="2745626"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sz="1600" kern="0">
                <a:solidFill>
                  <a:srgbClr val="0000FF"/>
                </a:solidFill>
              </a:rPr>
              <a:t>Will need to define ordering of “previous pixels”</a:t>
            </a:r>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710497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9" name="Shape 959"/>
          <p:cNvSpPr txBox="1"/>
          <p:nvPr/>
        </p:nvSpPr>
        <p:spPr>
          <a:xfrm>
            <a:off x="171925" y="1172450"/>
            <a:ext cx="2765100"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a:solidFill>
                  <a:srgbClr val="000000"/>
                </a:solidFill>
                <a:latin typeface="Arial"/>
                <a:ea typeface="Arial"/>
                <a:cs typeface="Arial"/>
                <a:sym typeface="Arial"/>
              </a:rPr>
              <a:t>Language Model</a:t>
            </a:r>
          </a:p>
          <a:p>
            <a:pPr algn="l" eaLnBrk="1" fontAlgn="auto" hangingPunct="1">
              <a:spcBef>
                <a:spcPts val="0"/>
              </a:spcBef>
              <a:spcAft>
                <a:spcPts val="0"/>
              </a:spcAft>
            </a:pPr>
            <a:endParaRPr sz="2400" b="1" kern="0">
              <a:solidFill>
                <a:srgbClr val="000000"/>
              </a:solidFill>
              <a:latin typeface="Arial"/>
              <a:ea typeface="Arial"/>
              <a:cs typeface="Arial"/>
              <a:sym typeface="Arial"/>
            </a:endParaRPr>
          </a:p>
          <a:p>
            <a:pPr algn="l" eaLnBrk="1" fontAlgn="auto" hangingPunct="1">
              <a:spcBef>
                <a:spcPts val="0"/>
              </a:spcBef>
              <a:spcAft>
                <a:spcPts val="0"/>
              </a:spcAft>
            </a:pPr>
            <a:r>
              <a:rPr lang="en" sz="2400" kern="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a:solidFill>
                  <a:srgbClr val="000000"/>
                </a:solidFill>
                <a:latin typeface="Arial"/>
                <a:ea typeface="Arial"/>
                <a:cs typeface="Arial"/>
                <a:sym typeface="Arial"/>
              </a:rPr>
              <a:t>[h,e,l,o]</a:t>
            </a:r>
          </a:p>
          <a:p>
            <a:pPr algn="l" eaLnBrk="1" fontAlgn="auto" hangingPunct="1">
              <a:spcBef>
                <a:spcPts val="0"/>
              </a:spcBef>
              <a:spcAft>
                <a:spcPts val="0"/>
              </a:spcAft>
            </a:pPr>
            <a:endParaRPr sz="2400" kern="0">
              <a:solidFill>
                <a:srgbClr val="000000"/>
              </a:solidFill>
              <a:latin typeface="Arial"/>
              <a:ea typeface="Arial"/>
              <a:cs typeface="Arial"/>
              <a:sym typeface="Arial"/>
            </a:endParaRPr>
          </a:p>
          <a:p>
            <a:pPr algn="l" eaLnBrk="1" fontAlgn="auto" hangingPunct="1">
              <a:spcBef>
                <a:spcPts val="0"/>
              </a:spcBef>
              <a:spcAft>
                <a:spcPts val="0"/>
              </a:spcAft>
            </a:pPr>
            <a:r>
              <a:rPr lang="en" sz="2400" kern="0">
                <a:solidFill>
                  <a:srgbClr val="000000"/>
                </a:solidFill>
                <a:latin typeface="Arial"/>
                <a:ea typeface="Arial"/>
                <a:cs typeface="Arial"/>
                <a:sym typeface="Arial"/>
              </a:rPr>
              <a:t>Example training</a:t>
            </a:r>
          </a:p>
          <a:p>
            <a:pPr algn="l" eaLnBrk="1" fontAlgn="auto" hangingPunct="1">
              <a:spcBef>
                <a:spcPts val="0"/>
              </a:spcBef>
              <a:spcAft>
                <a:spcPts val="0"/>
              </a:spcAft>
            </a:pPr>
            <a:r>
              <a:rPr lang="en" sz="2400" kern="0">
                <a:solidFill>
                  <a:srgbClr val="000000"/>
                </a:solidFill>
                <a:latin typeface="Arial"/>
                <a:ea typeface="Arial"/>
                <a:cs typeface="Arial"/>
                <a:sym typeface="Arial"/>
              </a:rPr>
              <a:t>sequence:</a:t>
            </a:r>
          </a:p>
          <a:p>
            <a:pPr algn="l" eaLnBrk="1" fontAlgn="auto" hangingPunct="1">
              <a:spcBef>
                <a:spcPts val="0"/>
              </a:spcBef>
              <a:spcAft>
                <a:spcPts val="0"/>
              </a:spcAft>
            </a:pPr>
            <a:r>
              <a:rPr lang="en" sz="2400" b="1" kern="0">
                <a:solidFill>
                  <a:srgbClr val="000000"/>
                </a:solidFill>
                <a:latin typeface="Arial"/>
                <a:ea typeface="Arial"/>
                <a:cs typeface="Arial"/>
                <a:sym typeface="Arial"/>
              </a:rPr>
              <a:t>“hello”</a:t>
            </a:r>
          </a:p>
        </p:txBody>
      </p:sp>
      <p:pic>
        <p:nvPicPr>
          <p:cNvPr id="960" name="Shape 960"/>
          <p:cNvPicPr preferRelativeResize="0"/>
          <p:nvPr/>
        </p:nvPicPr>
        <p:blipFill>
          <a:blip r:embed="rId3">
            <a:alphaModFix/>
          </a:blip>
          <a:stretch>
            <a:fillRect/>
          </a:stretch>
        </p:blipFill>
        <p:spPr>
          <a:xfrm>
            <a:off x="3625775" y="979100"/>
            <a:ext cx="5260924" cy="4228575"/>
          </a:xfrm>
          <a:prstGeom prst="rect">
            <a:avLst/>
          </a:prstGeom>
          <a:noFill/>
          <a:ln>
            <a:noFill/>
          </a:ln>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AA04C31-1CA1-4672-A7AB-22EB333BE0B4}"/>
                  </a:ext>
                </a:extLst>
              </p14:cNvPr>
              <p14:cNvContentPartPr/>
              <p14:nvPr/>
            </p14:nvContentPartPr>
            <p14:xfrm>
              <a:off x="209520" y="25560"/>
              <a:ext cx="8818200" cy="5293440"/>
            </p14:xfrm>
          </p:contentPart>
        </mc:Choice>
        <mc:Fallback xmlns="">
          <p:pic>
            <p:nvPicPr>
              <p:cNvPr id="2" name="Ink 1">
                <a:extLst>
                  <a:ext uri="{FF2B5EF4-FFF2-40B4-BE49-F238E27FC236}">
                    <a16:creationId xmlns:a16="http://schemas.microsoft.com/office/drawing/2014/main" id="{6AA04C31-1CA1-4672-A7AB-22EB333BE0B4}"/>
                  </a:ext>
                </a:extLst>
              </p:cNvPr>
              <p:cNvPicPr/>
              <p:nvPr/>
            </p:nvPicPr>
            <p:blipFill>
              <a:blip r:embed="rId5"/>
              <a:stretch>
                <a:fillRect/>
              </a:stretch>
            </p:blipFill>
            <p:spPr>
              <a:xfrm>
                <a:off x="200160" y="16200"/>
                <a:ext cx="8836920" cy="5312160"/>
              </a:xfrm>
              <a:prstGeom prst="rect">
                <a:avLst/>
              </a:prstGeom>
            </p:spPr>
          </p:pic>
        </mc:Fallback>
      </mc:AlternateContent>
    </p:spTree>
    <p:extLst>
      <p:ext uri="{BB962C8B-B14F-4D97-AF65-F5344CB8AC3E}">
        <p14:creationId xmlns:p14="http://schemas.microsoft.com/office/powerpoint/2010/main" val="3932524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351" name="Shape 351"/>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2" name="Shape 352"/>
          <p:cNvSpPr/>
          <p:nvPr/>
        </p:nvSpPr>
        <p:spPr>
          <a:xfrm>
            <a:off x="566222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3" name="Shape 353"/>
          <p:cNvSpPr/>
          <p:nvPr/>
        </p:nvSpPr>
        <p:spPr>
          <a:xfrm>
            <a:off x="617490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4" name="Shape 354"/>
          <p:cNvSpPr/>
          <p:nvPr/>
        </p:nvSpPr>
        <p:spPr>
          <a:xfrm>
            <a:off x="617490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5" name="Shape 355"/>
          <p:cNvSpPr/>
          <p:nvPr/>
        </p:nvSpPr>
        <p:spPr>
          <a:xfrm>
            <a:off x="566222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6" name="Shape 356"/>
          <p:cNvSpPr/>
          <p:nvPr/>
        </p:nvSpPr>
        <p:spPr>
          <a:xfrm>
            <a:off x="566222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7" name="Shape 357"/>
          <p:cNvSpPr/>
          <p:nvPr/>
        </p:nvSpPr>
        <p:spPr>
          <a:xfrm>
            <a:off x="617490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8" name="Shape 358"/>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9" name="Shape 359"/>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0" name="Shape 360"/>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1" name="Shape 361"/>
          <p:cNvSpPr/>
          <p:nvPr/>
        </p:nvSpPr>
        <p:spPr>
          <a:xfrm>
            <a:off x="6687575"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2" name="Shape 362"/>
          <p:cNvSpPr/>
          <p:nvPr/>
        </p:nvSpPr>
        <p:spPr>
          <a:xfrm>
            <a:off x="668757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3" name="Shape 363"/>
          <p:cNvSpPr/>
          <p:nvPr/>
        </p:nvSpPr>
        <p:spPr>
          <a:xfrm>
            <a:off x="720025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4" name="Shape 364"/>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5" name="Shape 365"/>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6" name="Shape 366"/>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7" name="Shape 367"/>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8" name="Shape 368"/>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9" name="Shape 369"/>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0" name="Shape 370"/>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1" name="Shape 371"/>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2" name="Shape 372"/>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3" name="Shape 373"/>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4" name="Shape 374"/>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5" name="Shape 375"/>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6" name="Shape 376"/>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sp>
        <p:nvSpPr>
          <p:cNvPr id="3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97511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Shape 384"/>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5" name="Shape 385"/>
          <p:cNvSpPr/>
          <p:nvPr/>
        </p:nvSpPr>
        <p:spPr>
          <a:xfrm>
            <a:off x="566222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6" name="Shape 386"/>
          <p:cNvSpPr/>
          <p:nvPr/>
        </p:nvSpPr>
        <p:spPr>
          <a:xfrm>
            <a:off x="617490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7" name="Shape 387"/>
          <p:cNvSpPr/>
          <p:nvPr/>
        </p:nvSpPr>
        <p:spPr>
          <a:xfrm>
            <a:off x="617490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8" name="Shape 388"/>
          <p:cNvSpPr/>
          <p:nvPr/>
        </p:nvSpPr>
        <p:spPr>
          <a:xfrm>
            <a:off x="566222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9" name="Shape 389"/>
          <p:cNvSpPr/>
          <p:nvPr/>
        </p:nvSpPr>
        <p:spPr>
          <a:xfrm>
            <a:off x="566222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0" name="Shape 390"/>
          <p:cNvSpPr/>
          <p:nvPr/>
        </p:nvSpPr>
        <p:spPr>
          <a:xfrm>
            <a:off x="617490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1" name="Shape 391"/>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2" name="Shape 392"/>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3" name="Shape 393"/>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4" name="Shape 394"/>
          <p:cNvSpPr/>
          <p:nvPr/>
        </p:nvSpPr>
        <p:spPr>
          <a:xfrm>
            <a:off x="6687575"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5" name="Shape 395"/>
          <p:cNvSpPr/>
          <p:nvPr/>
        </p:nvSpPr>
        <p:spPr>
          <a:xfrm>
            <a:off x="668757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6" name="Shape 396"/>
          <p:cNvSpPr/>
          <p:nvPr/>
        </p:nvSpPr>
        <p:spPr>
          <a:xfrm>
            <a:off x="720025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7" name="Shape 397"/>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8" name="Shape 398"/>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9" name="Shape 399"/>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0" name="Shape 400"/>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1" name="Shape 401"/>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2" name="Shape 402"/>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3" name="Shape 403"/>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4" name="Shape 404"/>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5" name="Shape 405"/>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6" name="Shape 406"/>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7" name="Shape 407"/>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8" name="Shape 408"/>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9" name="Shape 409"/>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cxnSp>
        <p:nvCxnSpPr>
          <p:cNvPr id="411" name="Shape 411"/>
          <p:cNvCxnSpPr>
            <a:stCxn id="384" idx="4"/>
            <a:endCxn id="385" idx="0"/>
          </p:cNvCxnSpPr>
          <p:nvPr/>
        </p:nvCxnSpPr>
        <p:spPr>
          <a:xfrm>
            <a:off x="5749825"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12" name="Shape 412"/>
          <p:cNvCxnSpPr>
            <a:endCxn id="386" idx="2"/>
          </p:cNvCxnSpPr>
          <p:nvPr/>
        </p:nvCxnSpPr>
        <p:spPr>
          <a:xfrm>
            <a:off x="5837400" y="2474250"/>
            <a:ext cx="337500" cy="1800"/>
          </a:xfrm>
          <a:prstGeom prst="straightConnector1">
            <a:avLst/>
          </a:prstGeom>
          <a:noFill/>
          <a:ln w="9525" cap="flat" cmpd="sng">
            <a:solidFill>
              <a:schemeClr val="dk2"/>
            </a:solidFill>
            <a:prstDash val="solid"/>
            <a:round/>
            <a:headEnd type="none" w="lg" len="lg"/>
            <a:tailEnd type="triangle" w="lg" len="lg"/>
          </a:ln>
        </p:spPr>
      </p:cxnSp>
      <p:sp>
        <p:nvSpPr>
          <p:cNvPr id="34"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3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87191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Shape 419"/>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0" name="Shape 420"/>
          <p:cNvSpPr/>
          <p:nvPr/>
        </p:nvSpPr>
        <p:spPr>
          <a:xfrm>
            <a:off x="566222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1" name="Shape 421"/>
          <p:cNvSpPr/>
          <p:nvPr/>
        </p:nvSpPr>
        <p:spPr>
          <a:xfrm>
            <a:off x="617490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2" name="Shape 422"/>
          <p:cNvSpPr/>
          <p:nvPr/>
        </p:nvSpPr>
        <p:spPr>
          <a:xfrm>
            <a:off x="6174900"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3" name="Shape 423"/>
          <p:cNvSpPr/>
          <p:nvPr/>
        </p:nvSpPr>
        <p:spPr>
          <a:xfrm>
            <a:off x="5662225" y="33170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4" name="Shape 424"/>
          <p:cNvSpPr/>
          <p:nvPr/>
        </p:nvSpPr>
        <p:spPr>
          <a:xfrm>
            <a:off x="566222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5" name="Shape 425"/>
          <p:cNvSpPr/>
          <p:nvPr/>
        </p:nvSpPr>
        <p:spPr>
          <a:xfrm>
            <a:off x="617490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6" name="Shape 426"/>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7" name="Shape 427"/>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8" name="Shape 428"/>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9" name="Shape 429"/>
          <p:cNvSpPr/>
          <p:nvPr/>
        </p:nvSpPr>
        <p:spPr>
          <a:xfrm>
            <a:off x="668757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0" name="Shape 430"/>
          <p:cNvSpPr/>
          <p:nvPr/>
        </p:nvSpPr>
        <p:spPr>
          <a:xfrm>
            <a:off x="668757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1" name="Shape 431"/>
          <p:cNvSpPr/>
          <p:nvPr/>
        </p:nvSpPr>
        <p:spPr>
          <a:xfrm>
            <a:off x="720025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2" name="Shape 432"/>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3" name="Shape 433"/>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4" name="Shape 434"/>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5" name="Shape 435"/>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6" name="Shape 436"/>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7" name="Shape 437"/>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8" name="Shape 438"/>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9" name="Shape 439"/>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0" name="Shape 440"/>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1" name="Shape 441"/>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2" name="Shape 442"/>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3" name="Shape 443"/>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4" name="Shape 444"/>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cxnSp>
        <p:nvCxnSpPr>
          <p:cNvPr id="446" name="Shape 446"/>
          <p:cNvCxnSpPr>
            <a:stCxn id="419" idx="4"/>
            <a:endCxn id="420" idx="0"/>
          </p:cNvCxnSpPr>
          <p:nvPr/>
        </p:nvCxnSpPr>
        <p:spPr>
          <a:xfrm>
            <a:off x="5749825"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47" name="Shape 447"/>
          <p:cNvCxnSpPr>
            <a:endCxn id="421" idx="2"/>
          </p:cNvCxnSpPr>
          <p:nvPr/>
        </p:nvCxnSpPr>
        <p:spPr>
          <a:xfrm>
            <a:off x="5837400" y="24742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48" name="Shape 448"/>
          <p:cNvCxnSpPr/>
          <p:nvPr/>
        </p:nvCxnSpPr>
        <p:spPr>
          <a:xfrm>
            <a:off x="5749825" y="302790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49" name="Shape 449"/>
          <p:cNvCxnSpPr/>
          <p:nvPr/>
        </p:nvCxnSpPr>
        <p:spPr>
          <a:xfrm>
            <a:off x="6262500"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50" name="Shape 450"/>
          <p:cNvCxnSpPr/>
          <p:nvPr/>
        </p:nvCxnSpPr>
        <p:spPr>
          <a:xfrm>
            <a:off x="5837400" y="29394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51" name="Shape 451"/>
          <p:cNvCxnSpPr/>
          <p:nvPr/>
        </p:nvCxnSpPr>
        <p:spPr>
          <a:xfrm>
            <a:off x="6350087" y="2476050"/>
            <a:ext cx="337500" cy="1800"/>
          </a:xfrm>
          <a:prstGeom prst="straightConnector1">
            <a:avLst/>
          </a:prstGeom>
          <a:noFill/>
          <a:ln w="9525" cap="flat" cmpd="sng">
            <a:solidFill>
              <a:schemeClr val="dk2"/>
            </a:solidFill>
            <a:prstDash val="solid"/>
            <a:round/>
            <a:headEnd type="none" w="lg" len="lg"/>
            <a:tailEnd type="triangle" w="lg" len="lg"/>
          </a:ln>
        </p:spPr>
      </p:cxnSp>
      <p:sp>
        <p:nvSpPr>
          <p:cNvPr id="38"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3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26939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Shape 965"/>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967" name="Shape 967"/>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sp>
        <p:nvSpPr>
          <p:cNvPr id="968" name="Shape 968"/>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buClr>
                <a:srgbClr val="000000"/>
              </a:buClr>
              <a:buSzPct val="45833"/>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buClr>
                <a:srgbClr val="000000"/>
              </a:buClr>
              <a:buSzPct val="50000"/>
            </a:pPr>
            <a:r>
              <a:rPr lang="en" sz="2200" kern="0" dirty="0">
                <a:solidFill>
                  <a:srgbClr val="000000"/>
                </a:solidFill>
                <a:latin typeface="Arial"/>
                <a:ea typeface="Arial"/>
                <a:cs typeface="Arial"/>
                <a:sym typeface="Arial"/>
              </a:rPr>
              <a:t>At test-time sample characters one at a time, feed back to model</a:t>
            </a:r>
          </a:p>
        </p:txBody>
      </p:sp>
      <p:sp>
        <p:nvSpPr>
          <p:cNvPr id="969" name="Shape 969"/>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70" name="Shape 970"/>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971" name="Shape 971"/>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972" name="Shape 972"/>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973" name="Shape 973"/>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974" name="Shape 974"/>
          <p:cNvCxnSpPr>
            <a:endCxn id="970"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975" name="Shape 975"/>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976" name="Shape 976"/>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977" name="Shape 977"/>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978" name="Shape 978"/>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979" name="Shape 979"/>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980" name="Shape 980"/>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981" name="Shape 981"/>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982" name="Shape 982"/>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983" name="Shape 983"/>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984" name="Shape 984"/>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985" name="Shape 985"/>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986" name="Shape 986"/>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987" name="Shape 987"/>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988" name="Shape 988"/>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89" name="Shape 989"/>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0" name="Shape 990"/>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1" name="Shape 991"/>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2" name="Shape 992"/>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3" name="Shape 993"/>
          <p:cNvSpPr/>
          <p:nvPr/>
        </p:nvSpPr>
        <p:spPr>
          <a:xfrm>
            <a:off x="6977175" y="931375"/>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4" name="Shape 994"/>
          <p:cNvSpPr/>
          <p:nvPr/>
        </p:nvSpPr>
        <p:spPr>
          <a:xfrm>
            <a:off x="6467825" y="931372"/>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3" name="Title 2">
            <a:extLst>
              <a:ext uri="{FF2B5EF4-FFF2-40B4-BE49-F238E27FC236}">
                <a16:creationId xmlns:a16="http://schemas.microsoft.com/office/drawing/2014/main" id="{D84170FB-5BB4-0C45-8AE3-1A13CBC3F8BB}"/>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1927169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1001" name="Shape 1001"/>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cxnSp>
        <p:nvCxnSpPr>
          <p:cNvPr id="1002" name="Shape 1002"/>
          <p:cNvCxnSpPr>
            <a:stCxn id="1003" idx="7"/>
            <a:endCxn id="1004" idx="3"/>
          </p:cNvCxnSpPr>
          <p:nvPr/>
        </p:nvCxnSpPr>
        <p:spPr>
          <a:xfrm rot="-5400000" flipH="1">
            <a:off x="4265328" y="2978646"/>
            <a:ext cx="4065600" cy="446700"/>
          </a:xfrm>
          <a:prstGeom prst="curvedConnector5">
            <a:avLst>
              <a:gd name="adj1" fmla="val 910"/>
              <a:gd name="adj2" fmla="val 49999"/>
              <a:gd name="adj3" fmla="val 102120"/>
            </a:avLst>
          </a:prstGeom>
          <a:noFill/>
          <a:ln w="19050" cap="flat" cmpd="sng">
            <a:solidFill>
              <a:schemeClr val="dk2"/>
            </a:solidFill>
            <a:prstDash val="solid"/>
            <a:round/>
            <a:headEnd type="none" w="lg" len="lg"/>
            <a:tailEnd type="triangle" w="lg" len="lg"/>
          </a:ln>
        </p:spPr>
      </p:cxnSp>
      <p:sp>
        <p:nvSpPr>
          <p:cNvPr id="1004" name="Shape 1004"/>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05" name="Shape 1005"/>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1006" name="Shape 1006"/>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1007" name="Shape 1007"/>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1008" name="Shape 1008"/>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1009" name="Shape 1009"/>
          <p:cNvCxnSpPr>
            <a:endCxn id="1005"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10" name="Shape 1010"/>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11" name="Shape 1011"/>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12" name="Shape 1012"/>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1013" name="Shape 1013"/>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1014" name="Shape 1014"/>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1015" name="Shape 1015"/>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16" name="Shape 1016"/>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17" name="Shape 1017"/>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1018" name="Shape 1018"/>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19" name="Shape 1019"/>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1020" name="Shape 1020"/>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1021" name="Shape 1021"/>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22" name="Shape 1022"/>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1003" name="Shape 1003"/>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3" name="Shape 1023"/>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4" name="Shape 1024"/>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5" name="Shape 1025"/>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6" name="Shape 1026"/>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7" name="Shape 1027"/>
          <p:cNvSpPr/>
          <p:nvPr/>
        </p:nvSpPr>
        <p:spPr>
          <a:xfrm>
            <a:off x="6977175" y="931375"/>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8" name="Shape 1028"/>
          <p:cNvSpPr/>
          <p:nvPr/>
        </p:nvSpPr>
        <p:spPr>
          <a:xfrm>
            <a:off x="6467825" y="931382"/>
            <a:ext cx="1727700" cy="35052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9" name="Shape 1029"/>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dirty="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pPr>
            <a:r>
              <a:rPr lang="en" sz="2200" kern="0" dirty="0">
                <a:solidFill>
                  <a:srgbClr val="000000"/>
                </a:solidFill>
                <a:latin typeface="Arial"/>
                <a:ea typeface="Arial"/>
                <a:cs typeface="Arial"/>
                <a:sym typeface="Arial"/>
              </a:rPr>
              <a:t>At test-time sample characters one at a time, feed back to model</a:t>
            </a:r>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4" name="Title 2">
            <a:extLst>
              <a:ext uri="{FF2B5EF4-FFF2-40B4-BE49-F238E27FC236}">
                <a16:creationId xmlns:a16="http://schemas.microsoft.com/office/drawing/2014/main" id="{84317713-B4E5-134A-A46D-779DFB9377D1}"/>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3624762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Shape 1034"/>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1036" name="Shape 1036"/>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cxnSp>
        <p:nvCxnSpPr>
          <p:cNvPr id="1037" name="Shape 1037"/>
          <p:cNvCxnSpPr>
            <a:stCxn id="1038" idx="7"/>
            <a:endCxn id="1039" idx="3"/>
          </p:cNvCxnSpPr>
          <p:nvPr/>
        </p:nvCxnSpPr>
        <p:spPr>
          <a:xfrm rot="-5400000" flipH="1">
            <a:off x="4265328" y="2978646"/>
            <a:ext cx="4065600" cy="446700"/>
          </a:xfrm>
          <a:prstGeom prst="curvedConnector5">
            <a:avLst>
              <a:gd name="adj1" fmla="val 910"/>
              <a:gd name="adj2" fmla="val 49999"/>
              <a:gd name="adj3" fmla="val 102120"/>
            </a:avLst>
          </a:prstGeom>
          <a:noFill/>
          <a:ln w="19050" cap="flat" cmpd="sng">
            <a:solidFill>
              <a:schemeClr val="dk2"/>
            </a:solidFill>
            <a:prstDash val="solid"/>
            <a:round/>
            <a:headEnd type="none" w="lg" len="lg"/>
            <a:tailEnd type="triangle" w="lg" len="lg"/>
          </a:ln>
        </p:spPr>
      </p:cxnSp>
      <p:sp>
        <p:nvSpPr>
          <p:cNvPr id="1039" name="Shape 1039"/>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40" name="Shape 1040"/>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1041" name="Shape 1041"/>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1042" name="Shape 1042"/>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1043" name="Shape 1043"/>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1044" name="Shape 1044"/>
          <p:cNvCxnSpPr>
            <a:endCxn id="1040"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45" name="Shape 1045"/>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46" name="Shape 1046"/>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47" name="Shape 1047"/>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1048" name="Shape 1048"/>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1049" name="Shape 1049"/>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1050" name="Shape 1050"/>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51" name="Shape 1051"/>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52" name="Shape 1052"/>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1053" name="Shape 1053"/>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54" name="Shape 1054"/>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1055" name="Shape 1055"/>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1056" name="Shape 1056"/>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57" name="Shape 1057"/>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1038" name="Shape 1038"/>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58" name="Shape 1058"/>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59" name="Shape 1059"/>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0" name="Shape 1060"/>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1" name="Shape 1061"/>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2" name="Shape 1062"/>
          <p:cNvSpPr/>
          <p:nvPr/>
        </p:nvSpPr>
        <p:spPr>
          <a:xfrm>
            <a:off x="6977175" y="931375"/>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3" name="Shape 1063"/>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dirty="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pPr>
            <a:r>
              <a:rPr lang="en" sz="2200" kern="0" dirty="0">
                <a:solidFill>
                  <a:srgbClr val="000000"/>
                </a:solidFill>
                <a:latin typeface="Arial"/>
                <a:ea typeface="Arial"/>
                <a:cs typeface="Arial"/>
                <a:sym typeface="Arial"/>
              </a:rPr>
              <a:t>At test-time sample characters one at a time, feed back to model</a:t>
            </a:r>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3" name="Title 2">
            <a:extLst>
              <a:ext uri="{FF2B5EF4-FFF2-40B4-BE49-F238E27FC236}">
                <a16:creationId xmlns:a16="http://schemas.microsoft.com/office/drawing/2014/main" id="{F2F26B46-9E50-8043-BCD3-3A2AB7200D65}"/>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76677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Guest Lecture: Emily Denton (Google AI)</a:t>
            </a:r>
          </a:p>
          <a:p>
            <a:pPr lvl="1"/>
            <a:r>
              <a:rPr lang="en-US" dirty="0"/>
              <a:t>Next class (11/10)</a:t>
            </a:r>
          </a:p>
          <a:p>
            <a:pPr lvl="1"/>
            <a:r>
              <a:rPr lang="en-US" dirty="0"/>
              <a:t>Ethics in AI</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a:t>
            </a:fld>
            <a:endParaRPr lang="en-US"/>
          </a:p>
        </p:txBody>
      </p:sp>
      <p:sp>
        <p:nvSpPr>
          <p:cNvPr id="7" name="TextBox 6">
            <a:extLst>
              <a:ext uri="{FF2B5EF4-FFF2-40B4-BE49-F238E27FC236}">
                <a16:creationId xmlns:a16="http://schemas.microsoft.com/office/drawing/2014/main" id="{089930C7-E033-3C4A-9884-770A20D32D89}"/>
              </a:ext>
            </a:extLst>
          </p:cNvPr>
          <p:cNvSpPr txBox="1"/>
          <p:nvPr/>
        </p:nvSpPr>
        <p:spPr>
          <a:xfrm>
            <a:off x="3479776" y="6123801"/>
            <a:ext cx="2163926" cy="276999"/>
          </a:xfrm>
          <a:prstGeom prst="rect">
            <a:avLst/>
          </a:prstGeom>
          <a:noFill/>
        </p:spPr>
        <p:txBody>
          <a:bodyPr wrap="none" rtlCol="0">
            <a:spAutoFit/>
          </a:bodyPr>
          <a:lstStyle/>
          <a:p>
            <a:r>
              <a:rPr lang="en-US" dirty="0">
                <a:hlinkClick r:id="rId2"/>
              </a:rPr>
              <a:t>https://cephaloponderer.com/</a:t>
            </a:r>
            <a:endParaRPr lang="en-US" dirty="0"/>
          </a:p>
        </p:txBody>
      </p:sp>
      <p:pic>
        <p:nvPicPr>
          <p:cNvPr id="6" name="Picture 2">
            <a:extLst>
              <a:ext uri="{FF2B5EF4-FFF2-40B4-BE49-F238E27FC236}">
                <a16:creationId xmlns:a16="http://schemas.microsoft.com/office/drawing/2014/main" id="{E1C965D7-5385-D94A-B4C7-84EC4D811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242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815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Shape 1068"/>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1070" name="Shape 1070"/>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cxnSp>
        <p:nvCxnSpPr>
          <p:cNvPr id="1071" name="Shape 1071"/>
          <p:cNvCxnSpPr>
            <a:stCxn id="1072" idx="7"/>
            <a:endCxn id="1073" idx="3"/>
          </p:cNvCxnSpPr>
          <p:nvPr/>
        </p:nvCxnSpPr>
        <p:spPr>
          <a:xfrm rot="-5400000" flipH="1">
            <a:off x="4265328" y="2978646"/>
            <a:ext cx="4065600" cy="446700"/>
          </a:xfrm>
          <a:prstGeom prst="curvedConnector5">
            <a:avLst>
              <a:gd name="adj1" fmla="val 910"/>
              <a:gd name="adj2" fmla="val 49999"/>
              <a:gd name="adj3" fmla="val 102120"/>
            </a:avLst>
          </a:prstGeom>
          <a:noFill/>
          <a:ln w="19050" cap="flat" cmpd="sng">
            <a:solidFill>
              <a:schemeClr val="dk2"/>
            </a:solidFill>
            <a:prstDash val="solid"/>
            <a:round/>
            <a:headEnd type="none" w="lg" len="lg"/>
            <a:tailEnd type="triangle" w="lg" len="lg"/>
          </a:ln>
        </p:spPr>
      </p:cxnSp>
      <p:sp>
        <p:nvSpPr>
          <p:cNvPr id="1073" name="Shape 1073"/>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74" name="Shape 1074"/>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1075" name="Shape 1075"/>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1076" name="Shape 1076"/>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1077" name="Shape 1077"/>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1078" name="Shape 1078"/>
          <p:cNvCxnSpPr>
            <a:endCxn id="1074"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79" name="Shape 1079"/>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80" name="Shape 1080"/>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81" name="Shape 1081"/>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1082" name="Shape 1082"/>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1083" name="Shape 1083"/>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1084" name="Shape 1084"/>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85" name="Shape 1085"/>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86" name="Shape 1086"/>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1087" name="Shape 1087"/>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88" name="Shape 1088"/>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1089" name="Shape 1089"/>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1090" name="Shape 1090"/>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91" name="Shape 1091"/>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1072" name="Shape 1072"/>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92" name="Shape 1092"/>
          <p:cNvCxnSpPr>
            <a:stCxn id="1093" idx="7"/>
            <a:endCxn id="1094" idx="3"/>
          </p:cNvCxnSpPr>
          <p:nvPr/>
        </p:nvCxnSpPr>
        <p:spPr>
          <a:xfrm rot="-5400000" flipH="1">
            <a:off x="5085528" y="2920446"/>
            <a:ext cx="3931200" cy="581100"/>
          </a:xfrm>
          <a:prstGeom prst="curvedConnector5">
            <a:avLst>
              <a:gd name="adj1" fmla="val -6532"/>
              <a:gd name="adj2" fmla="val 49995"/>
              <a:gd name="adj3" fmla="val 105203"/>
            </a:avLst>
          </a:prstGeom>
          <a:noFill/>
          <a:ln w="19050" cap="flat" cmpd="sng">
            <a:solidFill>
              <a:schemeClr val="dk2"/>
            </a:solidFill>
            <a:prstDash val="solid"/>
            <a:round/>
            <a:headEnd type="none" w="lg" len="lg"/>
            <a:tailEnd type="triangle" w="lg" len="lg"/>
          </a:ln>
        </p:spPr>
      </p:cxnSp>
      <p:sp>
        <p:nvSpPr>
          <p:cNvPr id="1094" name="Shape 1094"/>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93" name="Shape 1093"/>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95" name="Shape 1095"/>
          <p:cNvCxnSpPr>
            <a:stCxn id="1096" idx="7"/>
            <a:endCxn id="1097" idx="3"/>
          </p:cNvCxnSpPr>
          <p:nvPr/>
        </p:nvCxnSpPr>
        <p:spPr>
          <a:xfrm rot="-5400000" flipH="1">
            <a:off x="5763378" y="2928396"/>
            <a:ext cx="3959100" cy="593100"/>
          </a:xfrm>
          <a:prstGeom prst="curvedConnector5">
            <a:avLst>
              <a:gd name="adj1" fmla="val -6486"/>
              <a:gd name="adj2" fmla="val 49998"/>
              <a:gd name="adj3" fmla="val 103246"/>
            </a:avLst>
          </a:prstGeom>
          <a:noFill/>
          <a:ln w="19050" cap="flat" cmpd="sng">
            <a:solidFill>
              <a:schemeClr val="dk2"/>
            </a:solidFill>
            <a:prstDash val="solid"/>
            <a:round/>
            <a:headEnd type="none" w="lg" len="lg"/>
            <a:tailEnd type="triangle" w="lg" len="lg"/>
          </a:ln>
        </p:spPr>
      </p:cxnSp>
      <p:sp>
        <p:nvSpPr>
          <p:cNvPr id="1097" name="Shape 1097"/>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96" name="Shape 1096"/>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98" name="Shape 1098"/>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pPr>
            <a:r>
              <a:rPr lang="en" sz="2200" kern="0" dirty="0">
                <a:solidFill>
                  <a:srgbClr val="000000"/>
                </a:solidFill>
                <a:latin typeface="Arial"/>
                <a:ea typeface="Arial"/>
                <a:cs typeface="Arial"/>
                <a:sym typeface="Arial"/>
              </a:rPr>
              <a:t>At test-time sample characters one at a time, feed back to model</a:t>
            </a:r>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4" name="Title 2">
            <a:extLst>
              <a:ext uri="{FF2B5EF4-FFF2-40B4-BE49-F238E27FC236}">
                <a16:creationId xmlns:a16="http://schemas.microsoft.com/office/drawing/2014/main" id="{D0B0A38D-9556-7049-94D6-FFD1A5D18520}"/>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484470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8" name="Shape 458"/>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59" name="Shape 459"/>
          <p:cNvSpPr/>
          <p:nvPr/>
        </p:nvSpPr>
        <p:spPr>
          <a:xfrm>
            <a:off x="566222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0" name="Shape 460"/>
          <p:cNvSpPr/>
          <p:nvPr/>
        </p:nvSpPr>
        <p:spPr>
          <a:xfrm>
            <a:off x="617490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1" name="Shape 461"/>
          <p:cNvSpPr/>
          <p:nvPr/>
        </p:nvSpPr>
        <p:spPr>
          <a:xfrm>
            <a:off x="6174900"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2" name="Shape 462"/>
          <p:cNvSpPr/>
          <p:nvPr/>
        </p:nvSpPr>
        <p:spPr>
          <a:xfrm>
            <a:off x="5662225" y="33170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3" name="Shape 463"/>
          <p:cNvSpPr/>
          <p:nvPr/>
        </p:nvSpPr>
        <p:spPr>
          <a:xfrm>
            <a:off x="5662225" y="37813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4" name="Shape 464"/>
          <p:cNvSpPr/>
          <p:nvPr/>
        </p:nvSpPr>
        <p:spPr>
          <a:xfrm>
            <a:off x="6174900" y="33170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5" name="Shape 465"/>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6" name="Shape 466"/>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7" name="Shape 467"/>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8" name="Shape 468"/>
          <p:cNvSpPr/>
          <p:nvPr/>
        </p:nvSpPr>
        <p:spPr>
          <a:xfrm>
            <a:off x="668757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9" name="Shape 469"/>
          <p:cNvSpPr/>
          <p:nvPr/>
        </p:nvSpPr>
        <p:spPr>
          <a:xfrm>
            <a:off x="668757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0" name="Shape 470"/>
          <p:cNvSpPr/>
          <p:nvPr/>
        </p:nvSpPr>
        <p:spPr>
          <a:xfrm>
            <a:off x="720025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1" name="Shape 471"/>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2" name="Shape 472"/>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3" name="Shape 473"/>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4" name="Shape 474"/>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5" name="Shape 475"/>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6" name="Shape 476"/>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7" name="Shape 477"/>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8" name="Shape 478"/>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9" name="Shape 479"/>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0" name="Shape 480"/>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1" name="Shape 481"/>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2" name="Shape 482"/>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3" name="Shape 483"/>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cxnSp>
        <p:nvCxnSpPr>
          <p:cNvPr id="485" name="Shape 485"/>
          <p:cNvCxnSpPr>
            <a:stCxn id="458" idx="4"/>
            <a:endCxn id="459" idx="0"/>
          </p:cNvCxnSpPr>
          <p:nvPr/>
        </p:nvCxnSpPr>
        <p:spPr>
          <a:xfrm>
            <a:off x="5749825"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86" name="Shape 486"/>
          <p:cNvCxnSpPr>
            <a:endCxn id="460" idx="2"/>
          </p:cNvCxnSpPr>
          <p:nvPr/>
        </p:nvCxnSpPr>
        <p:spPr>
          <a:xfrm>
            <a:off x="5837400" y="24742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87" name="Shape 487"/>
          <p:cNvCxnSpPr/>
          <p:nvPr/>
        </p:nvCxnSpPr>
        <p:spPr>
          <a:xfrm>
            <a:off x="5749825" y="302790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88" name="Shape 488"/>
          <p:cNvCxnSpPr/>
          <p:nvPr/>
        </p:nvCxnSpPr>
        <p:spPr>
          <a:xfrm>
            <a:off x="6262500"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89" name="Shape 489"/>
          <p:cNvCxnSpPr/>
          <p:nvPr/>
        </p:nvCxnSpPr>
        <p:spPr>
          <a:xfrm>
            <a:off x="5837400" y="29394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0" name="Shape 490"/>
          <p:cNvCxnSpPr/>
          <p:nvPr/>
        </p:nvCxnSpPr>
        <p:spPr>
          <a:xfrm>
            <a:off x="6350087" y="24760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1" name="Shape 491"/>
          <p:cNvCxnSpPr/>
          <p:nvPr/>
        </p:nvCxnSpPr>
        <p:spPr>
          <a:xfrm>
            <a:off x="5749825" y="3505587"/>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92" name="Shape 492"/>
          <p:cNvCxnSpPr/>
          <p:nvPr/>
        </p:nvCxnSpPr>
        <p:spPr>
          <a:xfrm>
            <a:off x="6262500" y="3027887"/>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93" name="Shape 493"/>
          <p:cNvCxnSpPr/>
          <p:nvPr/>
        </p:nvCxnSpPr>
        <p:spPr>
          <a:xfrm>
            <a:off x="6777650" y="2563637"/>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94" name="Shape 494"/>
          <p:cNvCxnSpPr/>
          <p:nvPr/>
        </p:nvCxnSpPr>
        <p:spPr>
          <a:xfrm>
            <a:off x="5837400" y="34037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5" name="Shape 495"/>
          <p:cNvCxnSpPr/>
          <p:nvPr/>
        </p:nvCxnSpPr>
        <p:spPr>
          <a:xfrm>
            <a:off x="6350087" y="29394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6" name="Shape 496"/>
          <p:cNvCxnSpPr/>
          <p:nvPr/>
        </p:nvCxnSpPr>
        <p:spPr>
          <a:xfrm>
            <a:off x="6862762" y="2476050"/>
            <a:ext cx="337500" cy="1800"/>
          </a:xfrm>
          <a:prstGeom prst="straightConnector1">
            <a:avLst/>
          </a:prstGeom>
          <a:noFill/>
          <a:ln w="9525" cap="flat" cmpd="sng">
            <a:solidFill>
              <a:schemeClr val="dk2"/>
            </a:solidFill>
            <a:prstDash val="solid"/>
            <a:round/>
            <a:headEnd type="none" w="lg" len="lg"/>
            <a:tailEnd type="triangle" w="lg" len="lg"/>
          </a:ln>
        </p:spPr>
      </p:cxnSp>
      <p:sp>
        <p:nvSpPr>
          <p:cNvPr id="497" name="Shape 497"/>
          <p:cNvSpPr txBox="1"/>
          <p:nvPr/>
        </p:nvSpPr>
        <p:spPr>
          <a:xfrm>
            <a:off x="395300" y="3990175"/>
            <a:ext cx="38682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Drawback: sequential generation is slow!</a:t>
            </a:r>
          </a:p>
        </p:txBody>
      </p:sp>
      <p:sp>
        <p:nvSpPr>
          <p:cNvPr id="46"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4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55223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Shape 504"/>
          <p:cNvPicPr preferRelativeResize="0"/>
          <p:nvPr/>
        </p:nvPicPr>
        <p:blipFill>
          <a:blip r:embed="rId3">
            <a:alphaModFix/>
          </a:blip>
          <a:stretch>
            <a:fillRect/>
          </a:stretch>
        </p:blipFill>
        <p:spPr>
          <a:xfrm>
            <a:off x="5222700" y="1964450"/>
            <a:ext cx="3422275" cy="2776700"/>
          </a:xfrm>
          <a:prstGeom prst="rect">
            <a:avLst/>
          </a:prstGeom>
          <a:noFill/>
          <a:ln>
            <a:noFill/>
          </a:ln>
        </p:spPr>
      </p:pic>
      <p:sp>
        <p:nvSpPr>
          <p:cNvPr id="506" name="Shape 506"/>
          <p:cNvSpPr txBox="1"/>
          <p:nvPr/>
        </p:nvSpPr>
        <p:spPr>
          <a:xfrm>
            <a:off x="379550" y="20342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Still 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now modeled using a CNN over context region</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sp>
        <p:nvSpPr>
          <p:cNvPr id="507" name="Shape 507"/>
          <p:cNvSpPr txBox="1"/>
          <p:nvPr/>
        </p:nvSpPr>
        <p:spPr>
          <a:xfrm>
            <a:off x="4441175" y="4776800"/>
            <a:ext cx="4502700" cy="921600"/>
          </a:xfrm>
          <a:prstGeom prst="rect">
            <a:avLst/>
          </a:prstGeom>
          <a:noFill/>
          <a:ln>
            <a:noFill/>
          </a:ln>
        </p:spPr>
        <p:txBody>
          <a:bodyPr lIns="91425" tIns="91425" rIns="91425" bIns="91425" anchor="ctr" anchorCtr="0">
            <a:noAutofit/>
          </a:bodyPr>
          <a:lstStyle/>
          <a:p>
            <a:pPr algn="r" eaLnBrk="1" fontAlgn="auto" hangingPunct="1">
              <a:lnSpc>
                <a:spcPct val="115000"/>
              </a:lnSpc>
              <a:spcBef>
                <a:spcPts val="0"/>
              </a:spcBef>
              <a:spcAft>
                <a:spcPts val="0"/>
              </a:spcAft>
            </a:pPr>
            <a:r>
              <a:rPr lang="en" sz="800" kern="0">
                <a:solidFill>
                  <a:srgbClr val="000000"/>
                </a:solidFill>
                <a:latin typeface="Calibri"/>
                <a:ea typeface="Calibri"/>
                <a:cs typeface="Calibri"/>
                <a:sym typeface="Calibri"/>
              </a:rPr>
              <a:t>Figure copyright van der Oord et al., 2016. Reproduced with permission. </a:t>
            </a:r>
          </a:p>
        </p:txBody>
      </p:sp>
      <p:sp>
        <p:nvSpPr>
          <p:cNvPr id="9"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a:t>Pixel</a:t>
            </a:r>
            <a:r>
              <a:rPr lang="en-US" dirty="0"/>
              <a:t>CNN </a:t>
            </a:r>
            <a:r>
              <a:rPr lang="en" sz="1400" i="1" dirty="0">
                <a:solidFill>
                  <a:srgbClr val="000000"/>
                </a:solidFill>
                <a:ea typeface="Arial"/>
                <a:cs typeface="Arial"/>
                <a:sym typeface="Arial"/>
              </a:rPr>
              <a:t>[van der Oord et al. 2016]</a:t>
            </a:r>
            <a:endParaRPr lang="en" dirty="0"/>
          </a:p>
        </p:txBody>
      </p:sp>
      <p:sp>
        <p:nvSpPr>
          <p:cNvPr id="1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20032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563977-F0F1-8746-BC34-12B08DB84F22}"/>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8127265E-F96C-6842-AE4A-D3B9D2E283C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7879BEA-6341-F044-BA4D-6CF280EDCF77}"/>
              </a:ext>
            </a:extLst>
          </p:cNvPr>
          <p:cNvSpPr>
            <a:spLocks noGrp="1"/>
          </p:cNvSpPr>
          <p:nvPr>
            <p:ph type="sldNum" sz="quarter" idx="12"/>
          </p:nvPr>
        </p:nvSpPr>
        <p:spPr/>
        <p:txBody>
          <a:bodyPr/>
          <a:lstStyle/>
          <a:p>
            <a:fld id="{00000000-1234-1234-1234-123412341234}" type="slidenum">
              <a:rPr lang="en" sz="2000" smtClean="0">
                <a:solidFill>
                  <a:srgbClr val="FFFFFF"/>
                </a:solidFill>
              </a:rPr>
              <a:pPr/>
              <a:t>53</a:t>
            </a:fld>
            <a:endParaRPr lang="en" sz="2000">
              <a:solidFill>
                <a:srgbClr val="FFFFFF"/>
              </a:solidFill>
            </a:endParaRPr>
          </a:p>
        </p:txBody>
      </p:sp>
      <p:pic>
        <p:nvPicPr>
          <p:cNvPr id="8" name="Picture 7">
            <a:extLst>
              <a:ext uri="{FF2B5EF4-FFF2-40B4-BE49-F238E27FC236}">
                <a16:creationId xmlns:a16="http://schemas.microsoft.com/office/drawing/2014/main" id="{2E8A21F2-7B24-9849-BC18-DC3D86443980}"/>
              </a:ext>
            </a:extLst>
          </p:cNvPr>
          <p:cNvPicPr>
            <a:picLocks noChangeAspect="1"/>
          </p:cNvPicPr>
          <p:nvPr/>
        </p:nvPicPr>
        <p:blipFill>
          <a:blip r:embed="rId2"/>
          <a:stretch>
            <a:fillRect/>
          </a:stretch>
        </p:blipFill>
        <p:spPr>
          <a:xfrm>
            <a:off x="490682" y="1828800"/>
            <a:ext cx="8162636" cy="3200400"/>
          </a:xfrm>
          <a:prstGeom prst="rect">
            <a:avLst/>
          </a:prstGeom>
        </p:spPr>
      </p:pic>
    </p:spTree>
    <p:extLst>
      <p:ext uri="{BB962C8B-B14F-4D97-AF65-F5344CB8AC3E}">
        <p14:creationId xmlns:p14="http://schemas.microsoft.com/office/powerpoint/2010/main" val="3240922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0E29-CFD5-8645-A91F-0852E1C1B79A}"/>
              </a:ext>
            </a:extLst>
          </p:cNvPr>
          <p:cNvSpPr>
            <a:spLocks noGrp="1"/>
          </p:cNvSpPr>
          <p:nvPr>
            <p:ph type="title"/>
          </p:nvPr>
        </p:nvSpPr>
        <p:spPr/>
        <p:txBody>
          <a:bodyPr/>
          <a:lstStyle/>
          <a:p>
            <a:r>
              <a:rPr lang="en-US" dirty="0"/>
              <a:t>Masked Convolutions</a:t>
            </a:r>
          </a:p>
        </p:txBody>
      </p:sp>
      <p:sp>
        <p:nvSpPr>
          <p:cNvPr id="3" name="Content Placeholder 2">
            <a:extLst>
              <a:ext uri="{FF2B5EF4-FFF2-40B4-BE49-F238E27FC236}">
                <a16:creationId xmlns:a16="http://schemas.microsoft.com/office/drawing/2014/main" id="{79D35DB4-FC7C-2242-A9B7-FCC84A17BBC3}"/>
              </a:ext>
            </a:extLst>
          </p:cNvPr>
          <p:cNvSpPr>
            <a:spLocks noGrp="1"/>
          </p:cNvSpPr>
          <p:nvPr>
            <p:ph idx="1"/>
          </p:nvPr>
        </p:nvSpPr>
        <p:spPr/>
        <p:txBody>
          <a:bodyPr/>
          <a:lstStyle/>
          <a:p>
            <a:r>
              <a:rPr lang="en-US" dirty="0"/>
              <a:t>Apply masks so that a pixel does not see </a:t>
            </a:r>
            <a:br>
              <a:rPr lang="en-US" dirty="0"/>
            </a:br>
            <a:r>
              <a:rPr lang="en-US" dirty="0"/>
              <a:t>“future” pixels</a:t>
            </a:r>
          </a:p>
        </p:txBody>
      </p:sp>
      <p:sp>
        <p:nvSpPr>
          <p:cNvPr id="4" name="Footer Placeholder 3">
            <a:extLst>
              <a:ext uri="{FF2B5EF4-FFF2-40B4-BE49-F238E27FC236}">
                <a16:creationId xmlns:a16="http://schemas.microsoft.com/office/drawing/2014/main" id="{5AE26E57-EF4A-C44E-B879-AA6892302FFB}"/>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28042266-27B2-764E-BF97-22A510793977}"/>
              </a:ext>
            </a:extLst>
          </p:cNvPr>
          <p:cNvSpPr>
            <a:spLocks noGrp="1"/>
          </p:cNvSpPr>
          <p:nvPr>
            <p:ph type="sldNum" sz="quarter" idx="12"/>
          </p:nvPr>
        </p:nvSpPr>
        <p:spPr/>
        <p:txBody>
          <a:bodyPr/>
          <a:lstStyle/>
          <a:p>
            <a:pPr>
              <a:defRPr/>
            </a:pPr>
            <a:fld id="{7134A590-6033-DE48-865B-A0558AEFCBD1}" type="slidenum">
              <a:rPr lang="en-US" smtClean="0"/>
              <a:pPr>
                <a:defRPr/>
              </a:pPr>
              <a:t>54</a:t>
            </a:fld>
            <a:endParaRPr lang="en-US"/>
          </a:p>
        </p:txBody>
      </p:sp>
      <p:pic>
        <p:nvPicPr>
          <p:cNvPr id="6" name="Picture 5">
            <a:extLst>
              <a:ext uri="{FF2B5EF4-FFF2-40B4-BE49-F238E27FC236}">
                <a16:creationId xmlns:a16="http://schemas.microsoft.com/office/drawing/2014/main" id="{385AF4A8-C9EA-1740-B89D-C82B0E8844A3}"/>
              </a:ext>
            </a:extLst>
          </p:cNvPr>
          <p:cNvPicPr>
            <a:picLocks noChangeAspect="1"/>
          </p:cNvPicPr>
          <p:nvPr/>
        </p:nvPicPr>
        <p:blipFill>
          <a:blip r:embed="rId2"/>
          <a:stretch>
            <a:fillRect/>
          </a:stretch>
        </p:blipFill>
        <p:spPr>
          <a:xfrm>
            <a:off x="1447800" y="2268070"/>
            <a:ext cx="6248400" cy="3675530"/>
          </a:xfrm>
          <a:prstGeom prst="rect">
            <a:avLst/>
          </a:prstGeom>
        </p:spPr>
      </p:pic>
    </p:spTree>
    <p:extLst>
      <p:ext uri="{BB962C8B-B14F-4D97-AF65-F5344CB8AC3E}">
        <p14:creationId xmlns:p14="http://schemas.microsoft.com/office/powerpoint/2010/main" val="124323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5" name="Shape 515"/>
          <p:cNvSpPr txBox="1"/>
          <p:nvPr/>
        </p:nvSpPr>
        <p:spPr>
          <a:xfrm>
            <a:off x="379550" y="20342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Still 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now modeled using a CNN over context region</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Training: maximize likelihood of training images</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buClr>
                <a:srgbClr val="000000"/>
              </a:buClr>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 </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sp>
        <p:nvSpPr>
          <p:cNvPr id="516" name="Shape 516"/>
          <p:cNvSpPr txBox="1"/>
          <p:nvPr/>
        </p:nvSpPr>
        <p:spPr>
          <a:xfrm>
            <a:off x="4441175" y="4776800"/>
            <a:ext cx="4502700" cy="921600"/>
          </a:xfrm>
          <a:prstGeom prst="rect">
            <a:avLst/>
          </a:prstGeom>
          <a:noFill/>
          <a:ln>
            <a:noFill/>
          </a:ln>
        </p:spPr>
        <p:txBody>
          <a:bodyPr lIns="91425" tIns="91425" rIns="91425" bIns="91425" anchor="ctr" anchorCtr="0">
            <a:noAutofit/>
          </a:bodyPr>
          <a:lstStyle/>
          <a:p>
            <a:pPr algn="r" eaLnBrk="1" fontAlgn="auto" hangingPunct="1">
              <a:lnSpc>
                <a:spcPct val="115000"/>
              </a:lnSpc>
              <a:spcBef>
                <a:spcPts val="0"/>
              </a:spcBef>
              <a:spcAft>
                <a:spcPts val="0"/>
              </a:spcAft>
            </a:pPr>
            <a:r>
              <a:rPr lang="en" sz="800" kern="0">
                <a:solidFill>
                  <a:srgbClr val="000000"/>
                </a:solidFill>
                <a:latin typeface="Calibri"/>
                <a:ea typeface="Calibri"/>
                <a:cs typeface="Calibri"/>
                <a:sym typeface="Calibri"/>
              </a:rPr>
              <a:t>Figure copyright van der Oord et al., 2016. Reproduced with permission. </a:t>
            </a:r>
          </a:p>
        </p:txBody>
      </p:sp>
      <p:pic>
        <p:nvPicPr>
          <p:cNvPr id="517" name="Shape 517"/>
          <p:cNvPicPr preferRelativeResize="0"/>
          <p:nvPr/>
        </p:nvPicPr>
        <p:blipFill>
          <a:blip r:embed="rId3">
            <a:alphaModFix/>
          </a:blip>
          <a:stretch>
            <a:fillRect/>
          </a:stretch>
        </p:blipFill>
        <p:spPr>
          <a:xfrm>
            <a:off x="5222700" y="1964450"/>
            <a:ext cx="3422275" cy="2776700"/>
          </a:xfrm>
          <a:prstGeom prst="rect">
            <a:avLst/>
          </a:prstGeom>
          <a:noFill/>
          <a:ln>
            <a:noFill/>
          </a:ln>
        </p:spPr>
      </p:pic>
      <p:pic>
        <p:nvPicPr>
          <p:cNvPr id="518" name="Shape 518"/>
          <p:cNvPicPr preferRelativeResize="0"/>
          <p:nvPr/>
        </p:nvPicPr>
        <p:blipFill>
          <a:blip r:embed="rId4">
            <a:alphaModFix/>
          </a:blip>
          <a:stretch>
            <a:fillRect/>
          </a:stretch>
        </p:blipFill>
        <p:spPr>
          <a:xfrm>
            <a:off x="945325" y="4375049"/>
            <a:ext cx="3019924" cy="710150"/>
          </a:xfrm>
          <a:prstGeom prst="rect">
            <a:avLst/>
          </a:prstGeom>
          <a:noFill/>
          <a:ln>
            <a:noFill/>
          </a:ln>
        </p:spPr>
      </p:pic>
      <p:sp>
        <p:nvSpPr>
          <p:cNvPr id="519" name="Shape 519"/>
          <p:cNvSpPr txBox="1"/>
          <p:nvPr/>
        </p:nvSpPr>
        <p:spPr>
          <a:xfrm>
            <a:off x="6001825" y="141542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20" name="Shape 520"/>
          <p:cNvSpPr txBox="1"/>
          <p:nvPr/>
        </p:nvSpPr>
        <p:spPr>
          <a:xfrm>
            <a:off x="5828925" y="1584625"/>
            <a:ext cx="24963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Softmax loss at each pixel</a:t>
            </a:r>
          </a:p>
        </p:txBody>
      </p:sp>
      <p:sp>
        <p:nvSpPr>
          <p:cNvPr id="12"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a:t>Pixel</a:t>
            </a:r>
            <a:r>
              <a:rPr lang="en-US" dirty="0"/>
              <a:t>CNN </a:t>
            </a:r>
            <a:r>
              <a:rPr lang="en" sz="1400" i="1" dirty="0">
                <a:solidFill>
                  <a:srgbClr val="000000"/>
                </a:solidFill>
                <a:ea typeface="Arial"/>
                <a:cs typeface="Arial"/>
                <a:sym typeface="Arial"/>
              </a:rPr>
              <a:t>[van der Oord et al. 2016]</a:t>
            </a:r>
            <a:endParaRPr lang="en" dirty="0"/>
          </a:p>
        </p:txBody>
      </p:sp>
      <p:sp>
        <p:nvSpPr>
          <p:cNvPr id="1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925334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7" name="Shape 527"/>
          <p:cNvPicPr preferRelativeResize="0"/>
          <p:nvPr/>
        </p:nvPicPr>
        <p:blipFill>
          <a:blip r:embed="rId3">
            <a:alphaModFix/>
          </a:blip>
          <a:stretch>
            <a:fillRect/>
          </a:stretch>
        </p:blipFill>
        <p:spPr>
          <a:xfrm>
            <a:off x="5222700" y="1964450"/>
            <a:ext cx="3422275" cy="2776700"/>
          </a:xfrm>
          <a:prstGeom prst="rect">
            <a:avLst/>
          </a:prstGeom>
          <a:noFill/>
          <a:ln>
            <a:noFill/>
          </a:ln>
        </p:spPr>
      </p:pic>
      <p:sp>
        <p:nvSpPr>
          <p:cNvPr id="529" name="Shape 529"/>
          <p:cNvSpPr txBox="1"/>
          <p:nvPr/>
        </p:nvSpPr>
        <p:spPr>
          <a:xfrm>
            <a:off x="379550" y="20342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Still 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now modeled using a CNN over context region</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sp>
        <p:nvSpPr>
          <p:cNvPr id="530" name="Shape 530"/>
          <p:cNvSpPr txBox="1"/>
          <p:nvPr/>
        </p:nvSpPr>
        <p:spPr>
          <a:xfrm>
            <a:off x="396600" y="3637000"/>
            <a:ext cx="46938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Training is faster than PixelRNN</a:t>
            </a:r>
          </a:p>
          <a:p>
            <a:pPr algn="l" eaLnBrk="1" fontAlgn="auto" hangingPunct="1">
              <a:spcBef>
                <a:spcPts val="0"/>
              </a:spcBef>
              <a:spcAft>
                <a:spcPts val="0"/>
              </a:spcAft>
            </a:pPr>
            <a:r>
              <a:rPr lang="en" sz="1600" kern="0">
                <a:solidFill>
                  <a:srgbClr val="0000FF"/>
                </a:solidFill>
                <a:latin typeface="Arial"/>
                <a:ea typeface="Arial"/>
                <a:cs typeface="Arial"/>
                <a:sym typeface="Arial"/>
              </a:rPr>
              <a:t>(can parallelize convolutions since context region values known from training images)</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r>
              <a:rPr lang="en" sz="1600" kern="0">
                <a:solidFill>
                  <a:srgbClr val="0000FF"/>
                </a:solidFill>
                <a:latin typeface="Arial"/>
                <a:ea typeface="Arial"/>
                <a:cs typeface="Arial"/>
                <a:sym typeface="Arial"/>
              </a:rPr>
              <a:t>Generation must still proceed sequentially</a:t>
            </a:r>
          </a:p>
          <a:p>
            <a:pPr algn="l" eaLnBrk="1" fontAlgn="auto" hangingPunct="1">
              <a:spcBef>
                <a:spcPts val="0"/>
              </a:spcBef>
              <a:spcAft>
                <a:spcPts val="0"/>
              </a:spcAft>
            </a:pPr>
            <a:r>
              <a:rPr lang="en" sz="1600" kern="0">
                <a:solidFill>
                  <a:srgbClr val="0000FF"/>
                </a:solidFill>
                <a:latin typeface="Arial"/>
                <a:ea typeface="Arial"/>
                <a:cs typeface="Arial"/>
                <a:sym typeface="Arial"/>
              </a:rPr>
              <a:t>=&gt; still slow</a:t>
            </a:r>
          </a:p>
        </p:txBody>
      </p:sp>
      <p:sp>
        <p:nvSpPr>
          <p:cNvPr id="531" name="Shape 531"/>
          <p:cNvSpPr txBox="1"/>
          <p:nvPr/>
        </p:nvSpPr>
        <p:spPr>
          <a:xfrm>
            <a:off x="4441175" y="4776800"/>
            <a:ext cx="4502700" cy="921600"/>
          </a:xfrm>
          <a:prstGeom prst="rect">
            <a:avLst/>
          </a:prstGeom>
          <a:noFill/>
          <a:ln>
            <a:noFill/>
          </a:ln>
        </p:spPr>
        <p:txBody>
          <a:bodyPr lIns="91425" tIns="91425" rIns="91425" bIns="91425" anchor="ctr" anchorCtr="0">
            <a:noAutofit/>
          </a:bodyPr>
          <a:lstStyle/>
          <a:p>
            <a:pPr algn="r" eaLnBrk="1" fontAlgn="auto" hangingPunct="1">
              <a:lnSpc>
                <a:spcPct val="115000"/>
              </a:lnSpc>
              <a:spcBef>
                <a:spcPts val="0"/>
              </a:spcBef>
              <a:spcAft>
                <a:spcPts val="0"/>
              </a:spcAft>
            </a:pPr>
            <a:r>
              <a:rPr lang="en" sz="800" kern="0">
                <a:solidFill>
                  <a:srgbClr val="000000"/>
                </a:solidFill>
                <a:latin typeface="Calibri"/>
                <a:ea typeface="Calibri"/>
                <a:cs typeface="Calibri"/>
                <a:sym typeface="Calibri"/>
              </a:rPr>
              <a:t>Figure copyright van der Oord et al., 2016. Reproduced with permission. </a:t>
            </a:r>
          </a:p>
        </p:txBody>
      </p:sp>
      <p:sp>
        <p:nvSpPr>
          <p:cNvPr id="10"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a:t>Pixel</a:t>
            </a:r>
            <a:r>
              <a:rPr lang="en-US" dirty="0"/>
              <a:t>CNN </a:t>
            </a:r>
            <a:r>
              <a:rPr lang="en" sz="1400" i="1" dirty="0">
                <a:solidFill>
                  <a:srgbClr val="000000"/>
                </a:solidFill>
                <a:ea typeface="Arial"/>
                <a:cs typeface="Arial"/>
                <a:sym typeface="Arial"/>
              </a:rPr>
              <a:t>[van der Oord et al. 2016]</a:t>
            </a:r>
            <a:endParaRPr lang="en" dirty="0"/>
          </a:p>
        </p:txBody>
      </p:sp>
      <p:sp>
        <p:nvSpPr>
          <p:cNvPr id="1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143619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987028"/>
            <a:ext cx="8229600" cy="857400"/>
          </a:xfrm>
          <a:prstGeom prst="rect">
            <a:avLst/>
          </a:prstGeom>
        </p:spPr>
        <p:txBody>
          <a:bodyPr lIns="91425" tIns="91425" rIns="91425" bIns="91425" anchor="ctr" anchorCtr="0">
            <a:noAutofit/>
          </a:bodyPr>
          <a:lstStyle/>
          <a:p>
            <a:r>
              <a:rPr lang="en"/>
              <a:t>Generation Samples</a:t>
            </a:r>
          </a:p>
        </p:txBody>
      </p:sp>
      <p:sp>
        <p:nvSpPr>
          <p:cNvPr id="538" name="Shape 538"/>
          <p:cNvSpPr txBox="1"/>
          <p:nvPr/>
        </p:nvSpPr>
        <p:spPr>
          <a:xfrm>
            <a:off x="4441175" y="4776800"/>
            <a:ext cx="4502700" cy="921600"/>
          </a:xfrm>
          <a:prstGeom prst="rect">
            <a:avLst/>
          </a:prstGeom>
          <a:noFill/>
          <a:ln>
            <a:noFill/>
          </a:ln>
        </p:spPr>
        <p:txBody>
          <a:bodyPr lIns="91425" tIns="91425" rIns="91425" bIns="91425" anchor="ctr" anchorCtr="0">
            <a:noAutofit/>
          </a:bodyPr>
          <a:lstStyle/>
          <a:p>
            <a:pPr algn="r" eaLnBrk="1" fontAlgn="auto" hangingPunct="1">
              <a:lnSpc>
                <a:spcPct val="115000"/>
              </a:lnSpc>
              <a:spcBef>
                <a:spcPts val="0"/>
              </a:spcBef>
              <a:spcAft>
                <a:spcPts val="0"/>
              </a:spcAft>
            </a:pPr>
            <a:r>
              <a:rPr lang="en" sz="800" kern="0">
                <a:solidFill>
                  <a:srgbClr val="000000"/>
                </a:solidFill>
                <a:latin typeface="Calibri"/>
                <a:ea typeface="Calibri"/>
                <a:cs typeface="Calibri"/>
                <a:sym typeface="Calibri"/>
              </a:rPr>
              <a:t>Figures copyright Aaron van der Oord et al., 2016. Reproduced with permission. </a:t>
            </a:r>
          </a:p>
        </p:txBody>
      </p:sp>
      <p:pic>
        <p:nvPicPr>
          <p:cNvPr id="539" name="Shape 539"/>
          <p:cNvPicPr preferRelativeResize="0"/>
          <p:nvPr/>
        </p:nvPicPr>
        <p:blipFill rotWithShape="1">
          <a:blip r:embed="rId3">
            <a:alphaModFix/>
          </a:blip>
          <a:srcRect r="50588"/>
          <a:stretch/>
        </p:blipFill>
        <p:spPr>
          <a:xfrm>
            <a:off x="1056251" y="1766201"/>
            <a:ext cx="3265325" cy="2976125"/>
          </a:xfrm>
          <a:prstGeom prst="rect">
            <a:avLst/>
          </a:prstGeom>
          <a:noFill/>
          <a:ln>
            <a:noFill/>
          </a:ln>
        </p:spPr>
      </p:pic>
      <p:pic>
        <p:nvPicPr>
          <p:cNvPr id="540" name="Shape 540"/>
          <p:cNvPicPr preferRelativeResize="0"/>
          <p:nvPr/>
        </p:nvPicPr>
        <p:blipFill rotWithShape="1">
          <a:blip r:embed="rId3">
            <a:alphaModFix/>
          </a:blip>
          <a:srcRect l="50214"/>
          <a:stretch/>
        </p:blipFill>
        <p:spPr>
          <a:xfrm>
            <a:off x="4696300" y="1766201"/>
            <a:ext cx="3290000" cy="2976125"/>
          </a:xfrm>
          <a:prstGeom prst="rect">
            <a:avLst/>
          </a:prstGeom>
          <a:noFill/>
          <a:ln>
            <a:noFill/>
          </a:ln>
        </p:spPr>
      </p:pic>
      <p:sp>
        <p:nvSpPr>
          <p:cNvPr id="541" name="Shape 541"/>
          <p:cNvSpPr txBox="1"/>
          <p:nvPr/>
        </p:nvSpPr>
        <p:spPr>
          <a:xfrm>
            <a:off x="1924450" y="4700600"/>
            <a:ext cx="16743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32x32 CIFAR-10</a:t>
            </a:r>
          </a:p>
        </p:txBody>
      </p:sp>
      <p:sp>
        <p:nvSpPr>
          <p:cNvPr id="542" name="Shape 542"/>
          <p:cNvSpPr txBox="1"/>
          <p:nvPr/>
        </p:nvSpPr>
        <p:spPr>
          <a:xfrm>
            <a:off x="5757675" y="4700600"/>
            <a:ext cx="16428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32x32 ImageNet</a:t>
            </a:r>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5090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5A0EBD-A7C4-4B4A-92EF-1A3D2A29F972}"/>
              </a:ext>
            </a:extLst>
          </p:cNvPr>
          <p:cNvSpPr>
            <a:spLocks noGrp="1"/>
          </p:cNvSpPr>
          <p:nvPr>
            <p:ph type="title"/>
          </p:nvPr>
        </p:nvSpPr>
        <p:spPr/>
        <p:txBody>
          <a:bodyPr/>
          <a:lstStyle/>
          <a:p>
            <a:r>
              <a:rPr lang="en-US" dirty="0"/>
              <a:t>Image Completion</a:t>
            </a:r>
          </a:p>
        </p:txBody>
      </p:sp>
      <p:sp>
        <p:nvSpPr>
          <p:cNvPr id="6" name="Content Placeholder 5">
            <a:extLst>
              <a:ext uri="{FF2B5EF4-FFF2-40B4-BE49-F238E27FC236}">
                <a16:creationId xmlns:a16="http://schemas.microsoft.com/office/drawing/2014/main" id="{DE62CE03-95F1-FF41-9299-EBE6F3A5283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40A8C7F-01EC-A240-B053-1FB7E138894B}"/>
              </a:ext>
            </a:extLst>
          </p:cNvPr>
          <p:cNvSpPr>
            <a:spLocks noGrp="1"/>
          </p:cNvSpPr>
          <p:nvPr>
            <p:ph type="sldNum" sz="quarter" idx="12"/>
          </p:nvPr>
        </p:nvSpPr>
        <p:spPr/>
        <p:txBody>
          <a:bodyPr/>
          <a:lstStyle/>
          <a:p>
            <a:fld id="{00000000-1234-1234-1234-123412341234}" type="slidenum">
              <a:rPr lang="en" sz="2000" smtClean="0">
                <a:solidFill>
                  <a:srgbClr val="FFFFFF"/>
                </a:solidFill>
              </a:rPr>
              <a:pPr/>
              <a:t>58</a:t>
            </a:fld>
            <a:endParaRPr lang="en" sz="2000">
              <a:solidFill>
                <a:srgbClr val="FFFFFF"/>
              </a:solidFill>
            </a:endParaRPr>
          </a:p>
        </p:txBody>
      </p:sp>
      <p:pic>
        <p:nvPicPr>
          <p:cNvPr id="1026" name="Picture 2" descr="https://cdn-images-1.medium.com/max/1600/0*o7PUa9K5rPGeFIcx.">
            <a:extLst>
              <a:ext uri="{FF2B5EF4-FFF2-40B4-BE49-F238E27FC236}">
                <a16:creationId xmlns:a16="http://schemas.microsoft.com/office/drawing/2014/main" id="{80C3E728-8CF0-AC48-86CE-42830FF83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4287"/>
            <a:ext cx="9144000" cy="458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80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1DD1DB-33A2-BA4A-98E4-0F326ACC913F}"/>
              </a:ext>
            </a:extLst>
          </p:cNvPr>
          <p:cNvSpPr>
            <a:spLocks noGrp="1"/>
          </p:cNvSpPr>
          <p:nvPr>
            <p:ph type="title"/>
          </p:nvPr>
        </p:nvSpPr>
        <p:spPr/>
        <p:txBody>
          <a:bodyPr/>
          <a:lstStyle/>
          <a:p>
            <a:r>
              <a:rPr lang="en-US" dirty="0"/>
              <a:t>Results from generating sounds</a:t>
            </a:r>
          </a:p>
        </p:txBody>
      </p:sp>
      <p:sp>
        <p:nvSpPr>
          <p:cNvPr id="6" name="Content Placeholder 5">
            <a:extLst>
              <a:ext uri="{FF2B5EF4-FFF2-40B4-BE49-F238E27FC236}">
                <a16:creationId xmlns:a16="http://schemas.microsoft.com/office/drawing/2014/main" id="{92BB1297-4462-8442-A4ED-28D862F11B87}"/>
              </a:ext>
            </a:extLst>
          </p:cNvPr>
          <p:cNvSpPr>
            <a:spLocks noGrp="1"/>
          </p:cNvSpPr>
          <p:nvPr>
            <p:ph idx="1"/>
          </p:nvPr>
        </p:nvSpPr>
        <p:spPr/>
        <p:txBody>
          <a:bodyPr/>
          <a:lstStyle/>
          <a:p>
            <a:r>
              <a:rPr lang="en-US" dirty="0">
                <a:hlinkClick r:id="rId2"/>
              </a:rPr>
              <a:t>https://deepmind.com/blog/wavenet-generative-model-raw-audio/</a:t>
            </a:r>
            <a:endParaRPr lang="en-US" dirty="0"/>
          </a:p>
          <a:p>
            <a:endParaRPr lang="en-US" dirty="0"/>
          </a:p>
        </p:txBody>
      </p:sp>
      <p:sp>
        <p:nvSpPr>
          <p:cNvPr id="4" name="Slide Number Placeholder 3">
            <a:extLst>
              <a:ext uri="{FF2B5EF4-FFF2-40B4-BE49-F238E27FC236}">
                <a16:creationId xmlns:a16="http://schemas.microsoft.com/office/drawing/2014/main" id="{CC5401ED-4143-BD47-AAAB-442FD8E7117F}"/>
              </a:ext>
            </a:extLst>
          </p:cNvPr>
          <p:cNvSpPr>
            <a:spLocks noGrp="1"/>
          </p:cNvSpPr>
          <p:nvPr>
            <p:ph type="sldNum" sz="quarter" idx="12"/>
          </p:nvPr>
        </p:nvSpPr>
        <p:spPr/>
        <p:txBody>
          <a:bodyPr/>
          <a:lstStyle/>
          <a:p>
            <a:fld id="{00000000-1234-1234-1234-123412341234}" type="slidenum">
              <a:rPr lang="en" sz="2000" smtClean="0">
                <a:solidFill>
                  <a:srgbClr val="FFFFFF"/>
                </a:solidFill>
              </a:rPr>
              <a:pPr/>
              <a:t>59</a:t>
            </a:fld>
            <a:endParaRPr lang="en" sz="2000">
              <a:solidFill>
                <a:srgbClr val="FFFFFF"/>
              </a:solidFill>
            </a:endParaRPr>
          </a:p>
        </p:txBody>
      </p:sp>
    </p:spTree>
    <p:extLst>
      <p:ext uri="{BB962C8B-B14F-4D97-AF65-F5344CB8AC3E}">
        <p14:creationId xmlns:p14="http://schemas.microsoft.com/office/powerpoint/2010/main" val="15199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1063228"/>
            <a:ext cx="8229600" cy="857400"/>
          </a:xfrm>
          <a:prstGeom prst="rect">
            <a:avLst/>
          </a:prstGeom>
        </p:spPr>
        <p:txBody>
          <a:bodyPr lIns="91425" tIns="91425" rIns="91425" bIns="91425" anchor="ctr" anchorCtr="0">
            <a:noAutofit/>
          </a:bodyPr>
          <a:lstStyle/>
          <a:p>
            <a:r>
              <a:rPr lang="en"/>
              <a:t>Overview</a:t>
            </a:r>
          </a:p>
        </p:txBody>
      </p:sp>
      <p:sp>
        <p:nvSpPr>
          <p:cNvPr id="53" name="Shape 53"/>
          <p:cNvSpPr txBox="1">
            <a:spLocks noGrp="1"/>
          </p:cNvSpPr>
          <p:nvPr>
            <p:ph type="body" idx="1"/>
          </p:nvPr>
        </p:nvSpPr>
        <p:spPr>
          <a:xfrm>
            <a:off x="457200" y="1295400"/>
            <a:ext cx="8229600" cy="3725700"/>
          </a:xfrm>
          <a:prstGeom prst="rect">
            <a:avLst/>
          </a:prstGeom>
        </p:spPr>
        <p:txBody>
          <a:bodyPr lIns="91425" tIns="91425" rIns="91425" bIns="91425" anchor="ctr" anchorCtr="0">
            <a:noAutofit/>
          </a:bodyPr>
          <a:lstStyle/>
          <a:p>
            <a:pPr marL="457200" indent="-368300"/>
            <a:r>
              <a:rPr lang="en" sz="2200"/>
              <a:t>Unsupervised Learning</a:t>
            </a:r>
          </a:p>
          <a:p>
            <a:pPr>
              <a:buNone/>
            </a:pPr>
            <a:endParaRPr sz="2200"/>
          </a:p>
          <a:p>
            <a:pPr marL="457200" indent="-368300"/>
            <a:r>
              <a:rPr lang="en" sz="2200"/>
              <a:t>Generative Models</a:t>
            </a:r>
          </a:p>
          <a:p>
            <a:pPr marL="914400" lvl="1" indent="-368300">
              <a:buSzPct val="100000"/>
            </a:pPr>
            <a:r>
              <a:rPr lang="en" sz="2200"/>
              <a:t>PixelRNN and PixelCNN</a:t>
            </a:r>
          </a:p>
          <a:p>
            <a:pPr marL="914400" lvl="1" indent="-368300">
              <a:buSzPct val="100000"/>
            </a:pPr>
            <a:r>
              <a:rPr lang="en" sz="2200"/>
              <a:t>Variational Autoencoders (VAE)</a:t>
            </a:r>
          </a:p>
          <a:p>
            <a:pPr marL="914400" lvl="1" indent="-368300">
              <a:buSzPct val="100000"/>
            </a:pPr>
            <a:r>
              <a:rPr lang="en" sz="2200"/>
              <a:t>Generative Adversarial Networks (GAN)</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66584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Shape 548"/>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PixelRNN</a:t>
            </a:r>
            <a:r>
              <a:rPr lang="en" dirty="0"/>
              <a:t> and </a:t>
            </a:r>
            <a:r>
              <a:rPr lang="en" dirty="0" err="1"/>
              <a:t>PixelCNN</a:t>
            </a:r>
            <a:endParaRPr lang="en" dirty="0"/>
          </a:p>
        </p:txBody>
      </p:sp>
      <p:sp>
        <p:nvSpPr>
          <p:cNvPr id="549" name="Shape 549"/>
          <p:cNvSpPr txBox="1">
            <a:spLocks noGrp="1"/>
          </p:cNvSpPr>
          <p:nvPr>
            <p:ph type="body" idx="1"/>
          </p:nvPr>
        </p:nvSpPr>
        <p:spPr>
          <a:xfrm>
            <a:off x="4766425" y="2454025"/>
            <a:ext cx="3936900" cy="2720100"/>
          </a:xfrm>
          <a:prstGeom prst="rect">
            <a:avLst/>
          </a:prstGeom>
        </p:spPr>
        <p:txBody>
          <a:bodyPr lIns="91425" tIns="91425" rIns="91425" bIns="91425" anchor="ctr" anchorCtr="0">
            <a:noAutofit/>
          </a:bodyPr>
          <a:lstStyle/>
          <a:p>
            <a:pPr>
              <a:buNone/>
            </a:pPr>
            <a:r>
              <a:rPr lang="en"/>
              <a:t>Improving PixelCNN performance</a:t>
            </a:r>
          </a:p>
          <a:p>
            <a:pPr marL="457200" indent="-228600">
              <a:buChar char="-"/>
            </a:pPr>
            <a:r>
              <a:rPr lang="en"/>
              <a:t>Gated convolutional layers</a:t>
            </a:r>
          </a:p>
          <a:p>
            <a:pPr marL="457200" indent="-228600">
              <a:buChar char="-"/>
            </a:pPr>
            <a:r>
              <a:rPr lang="en"/>
              <a:t>Short-cut connections</a:t>
            </a:r>
          </a:p>
          <a:p>
            <a:pPr marL="457200" indent="-228600">
              <a:buChar char="-"/>
            </a:pPr>
            <a:r>
              <a:rPr lang="en"/>
              <a:t>Discretized logistic loss</a:t>
            </a:r>
          </a:p>
          <a:p>
            <a:pPr marL="457200" indent="-228600">
              <a:buChar char="-"/>
            </a:pPr>
            <a:r>
              <a:rPr lang="en">
                <a:solidFill>
                  <a:schemeClr val="dk1"/>
                </a:solidFill>
              </a:rPr>
              <a:t>Multi-scale</a:t>
            </a:r>
          </a:p>
          <a:p>
            <a:pPr marL="457200" indent="-228600">
              <a:buClr>
                <a:schemeClr val="dk1"/>
              </a:buClr>
              <a:buChar char="-"/>
            </a:pPr>
            <a:r>
              <a:rPr lang="en">
                <a:solidFill>
                  <a:schemeClr val="dk1"/>
                </a:solidFill>
              </a:rPr>
              <a:t>Training tricks</a:t>
            </a:r>
          </a:p>
          <a:p>
            <a:pPr marL="457200" indent="-228600">
              <a:buClr>
                <a:schemeClr val="dk1"/>
              </a:buClr>
              <a:buChar char="-"/>
            </a:pPr>
            <a:r>
              <a:rPr lang="en">
                <a:solidFill>
                  <a:schemeClr val="dk1"/>
                </a:solidFill>
              </a:rPr>
              <a:t>Etc…</a:t>
            </a:r>
          </a:p>
          <a:p>
            <a:pPr>
              <a:buNone/>
            </a:pPr>
            <a:endParaRPr>
              <a:solidFill>
                <a:schemeClr val="dk1"/>
              </a:solidFill>
            </a:endParaRPr>
          </a:p>
          <a:p>
            <a:pPr>
              <a:buNone/>
            </a:pPr>
            <a:r>
              <a:rPr lang="en">
                <a:solidFill>
                  <a:schemeClr val="dk1"/>
                </a:solidFill>
              </a:rPr>
              <a:t>See</a:t>
            </a:r>
          </a:p>
          <a:p>
            <a:pPr marL="457200" indent="-228600">
              <a:buClr>
                <a:schemeClr val="dk1"/>
              </a:buClr>
              <a:buChar char="-"/>
            </a:pPr>
            <a:r>
              <a:rPr lang="en">
                <a:solidFill>
                  <a:schemeClr val="dk1"/>
                </a:solidFill>
              </a:rPr>
              <a:t>Van der Oord et al. NIPS 2016</a:t>
            </a:r>
          </a:p>
          <a:p>
            <a:pPr marL="457200" indent="-228600">
              <a:buClr>
                <a:schemeClr val="dk1"/>
              </a:buClr>
              <a:buChar char="-"/>
            </a:pPr>
            <a:r>
              <a:rPr lang="en">
                <a:solidFill>
                  <a:schemeClr val="dk1"/>
                </a:solidFill>
              </a:rPr>
              <a:t>Salimans et al. 2017 (PixelCNN++)</a:t>
            </a:r>
          </a:p>
          <a:p>
            <a:pPr>
              <a:buNone/>
            </a:pPr>
            <a:endParaRPr/>
          </a:p>
        </p:txBody>
      </p:sp>
      <p:sp>
        <p:nvSpPr>
          <p:cNvPr id="551" name="Shape 551"/>
          <p:cNvSpPr txBox="1">
            <a:spLocks noGrp="1"/>
          </p:cNvSpPr>
          <p:nvPr>
            <p:ph type="body" idx="4294967295"/>
          </p:nvPr>
        </p:nvSpPr>
        <p:spPr>
          <a:xfrm>
            <a:off x="0" y="2108200"/>
            <a:ext cx="3937000" cy="2719388"/>
          </a:xfrm>
          <a:prstGeom prst="rect">
            <a:avLst/>
          </a:prstGeom>
        </p:spPr>
        <p:txBody>
          <a:bodyPr lIns="91425" tIns="91425" rIns="91425" bIns="91425" anchor="ctr" anchorCtr="0">
            <a:noAutofit/>
          </a:bodyPr>
          <a:lstStyle/>
          <a:p>
            <a:pPr>
              <a:buNone/>
            </a:pPr>
            <a:r>
              <a:rPr lang="en">
                <a:solidFill>
                  <a:srgbClr val="0000FF"/>
                </a:solidFill>
              </a:rPr>
              <a:t>Pros:</a:t>
            </a:r>
          </a:p>
          <a:p>
            <a:pPr marL="457200" indent="-228600">
              <a:buClr>
                <a:srgbClr val="0000FF"/>
              </a:buClr>
              <a:buChar char="-"/>
            </a:pPr>
            <a:r>
              <a:rPr lang="en">
                <a:solidFill>
                  <a:srgbClr val="0000FF"/>
                </a:solidFill>
              </a:rPr>
              <a:t>Can explicitly compute likelihood p(x)</a:t>
            </a:r>
          </a:p>
          <a:p>
            <a:pPr marL="457200" indent="-228600">
              <a:buClr>
                <a:srgbClr val="0000FF"/>
              </a:buClr>
              <a:buChar char="-"/>
            </a:pPr>
            <a:r>
              <a:rPr lang="en">
                <a:solidFill>
                  <a:srgbClr val="0000FF"/>
                </a:solidFill>
              </a:rPr>
              <a:t>Explicit likelihood of training data gives good evaluation metric</a:t>
            </a:r>
          </a:p>
          <a:p>
            <a:pPr marL="457200" indent="-228600">
              <a:buClr>
                <a:srgbClr val="0000FF"/>
              </a:buClr>
              <a:buChar char="-"/>
            </a:pPr>
            <a:r>
              <a:rPr lang="en">
                <a:solidFill>
                  <a:srgbClr val="0000FF"/>
                </a:solidFill>
              </a:rPr>
              <a:t>Good samples</a:t>
            </a:r>
          </a:p>
          <a:p>
            <a:pPr>
              <a:buNone/>
            </a:pPr>
            <a:endParaRPr>
              <a:solidFill>
                <a:srgbClr val="0000FF"/>
              </a:solidFill>
            </a:endParaRPr>
          </a:p>
          <a:p>
            <a:pPr>
              <a:buNone/>
            </a:pPr>
            <a:r>
              <a:rPr lang="en">
                <a:solidFill>
                  <a:srgbClr val="0000FF"/>
                </a:solidFill>
              </a:rPr>
              <a:t>Con:</a:t>
            </a:r>
          </a:p>
          <a:p>
            <a:pPr marL="457200" indent="-228600">
              <a:buClr>
                <a:srgbClr val="0000FF"/>
              </a:buClr>
              <a:buChar char="-"/>
            </a:pPr>
            <a:r>
              <a:rPr lang="en">
                <a:solidFill>
                  <a:srgbClr val="0000FF"/>
                </a:solidFill>
              </a:rPr>
              <a:t>Sequential generation =&gt; slow</a:t>
            </a:r>
          </a:p>
        </p:txBody>
      </p:sp>
      <p:sp>
        <p:nvSpPr>
          <p:cNvPr id="550" name="Shape 550"/>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0526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t>Supervised vs Reinforcement vs Unsupervised Learning</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8331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4" name="Shape 54"/>
          <p:cNvPicPr preferRelativeResize="0"/>
          <p:nvPr/>
        </p:nvPicPr>
        <p:blipFill rotWithShape="1">
          <a:blip r:embed="rId3">
            <a:alphaModFix/>
          </a:blip>
          <a:srcRect l="9279" r="25734"/>
          <a:stretch/>
        </p:blipFill>
        <p:spPr>
          <a:xfrm>
            <a:off x="4896576" y="2397600"/>
            <a:ext cx="1835501" cy="1588826"/>
          </a:xfrm>
          <a:prstGeom prst="rect">
            <a:avLst/>
          </a:prstGeom>
          <a:noFill/>
          <a:ln>
            <a:noFill/>
          </a:ln>
        </p:spPr>
      </p:pic>
      <p:cxnSp>
        <p:nvCxnSpPr>
          <p:cNvPr id="55" name="Shape 55"/>
          <p:cNvCxnSpPr/>
          <p:nvPr/>
        </p:nvCxnSpPr>
        <p:spPr>
          <a:xfrm>
            <a:off x="6913275" y="3192013"/>
            <a:ext cx="609900" cy="0"/>
          </a:xfrm>
          <a:prstGeom prst="straightConnector1">
            <a:avLst/>
          </a:prstGeom>
          <a:noFill/>
          <a:ln w="28575" cap="flat" cmpd="sng">
            <a:solidFill>
              <a:srgbClr val="666666"/>
            </a:solidFill>
            <a:prstDash val="solid"/>
            <a:round/>
            <a:headEnd type="none" w="med" len="med"/>
            <a:tailEnd type="triangle" w="med" len="med"/>
          </a:ln>
        </p:spPr>
      </p:cxnSp>
      <p:sp>
        <p:nvSpPr>
          <p:cNvPr id="56" name="Shape 56"/>
          <p:cNvSpPr txBox="1"/>
          <p:nvPr/>
        </p:nvSpPr>
        <p:spPr>
          <a:xfrm>
            <a:off x="7616175" y="2946050"/>
            <a:ext cx="844800" cy="4314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800" kern="0">
                <a:solidFill>
                  <a:srgbClr val="000000"/>
                </a:solidFill>
                <a:latin typeface="Arial"/>
                <a:cs typeface="Arial"/>
                <a:sym typeface="Arial"/>
              </a:rPr>
              <a:t>Cat</a:t>
            </a:r>
            <a:endParaRPr sz="1800" kern="0">
              <a:solidFill>
                <a:srgbClr val="000000"/>
              </a:solidFill>
              <a:latin typeface="Arial"/>
              <a:cs typeface="Arial"/>
              <a:sym typeface="Arial"/>
            </a:endParaRPr>
          </a:p>
        </p:txBody>
      </p:sp>
      <p:sp>
        <p:nvSpPr>
          <p:cNvPr id="57" name="Shape 57"/>
          <p:cNvSpPr txBox="1"/>
          <p:nvPr/>
        </p:nvSpPr>
        <p:spPr>
          <a:xfrm>
            <a:off x="5863575" y="4241450"/>
            <a:ext cx="1629900" cy="4314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800" kern="0">
                <a:solidFill>
                  <a:srgbClr val="000000"/>
                </a:solidFill>
                <a:latin typeface="Arial"/>
                <a:cs typeface="Arial"/>
                <a:sym typeface="Arial"/>
              </a:rPr>
              <a:t>Classification</a:t>
            </a:r>
            <a:endParaRPr sz="1800" kern="0">
              <a:solidFill>
                <a:srgbClr val="000000"/>
              </a:solidFill>
              <a:latin typeface="Arial"/>
              <a:cs typeface="Arial"/>
              <a:sym typeface="Arial"/>
            </a:endParaRPr>
          </a:p>
        </p:txBody>
      </p:sp>
      <p:sp>
        <p:nvSpPr>
          <p:cNvPr id="58" name="Shape 58"/>
          <p:cNvSpPr txBox="1"/>
          <p:nvPr/>
        </p:nvSpPr>
        <p:spPr>
          <a:xfrm>
            <a:off x="7838700" y="5209475"/>
            <a:ext cx="1305300" cy="2586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600" u="sng" kern="0">
                <a:solidFill>
                  <a:srgbClr val="999999"/>
                </a:solidFill>
                <a:latin typeface="Arial"/>
                <a:cs typeface="Arial"/>
                <a:sym typeface="Arial"/>
                <a:hlinkClick r:id="rId4"/>
              </a:rPr>
              <a:t>This image</a:t>
            </a:r>
            <a:r>
              <a:rPr lang="en" sz="600" kern="0">
                <a:solidFill>
                  <a:srgbClr val="999999"/>
                </a:solidFill>
                <a:latin typeface="Arial"/>
                <a:cs typeface="Arial"/>
                <a:sym typeface="Arial"/>
              </a:rPr>
              <a:t> is </a:t>
            </a:r>
            <a:r>
              <a:rPr lang="en" sz="600" u="sng" kern="0">
                <a:solidFill>
                  <a:srgbClr val="999999"/>
                </a:solidFill>
                <a:latin typeface="Arial"/>
                <a:cs typeface="Arial"/>
                <a:sym typeface="Arial"/>
                <a:hlinkClick r:id="rId5"/>
              </a:rPr>
              <a:t>CC0 public domain</a:t>
            </a:r>
            <a:endParaRPr sz="600" kern="0">
              <a:solidFill>
                <a:srgbClr val="999999"/>
              </a:solidFill>
              <a:latin typeface="Arial"/>
              <a:cs typeface="Arial"/>
              <a:sym typeface="Arial"/>
            </a:endParaRPr>
          </a:p>
        </p:txBody>
      </p:sp>
      <p:sp>
        <p:nvSpPr>
          <p:cNvPr id="10" name="Slide Number Placeholder 4">
            <a:extLst>
              <a:ext uri="{FF2B5EF4-FFF2-40B4-BE49-F238E27FC236}">
                <a16:creationId xmlns:a16="http://schemas.microsoft.com/office/drawing/2014/main" id="{8085E9F9-F5E6-5841-952A-F361AB1B5186}"/>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768AA44A-E9AF-084F-BA95-713D346DEB62}"/>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t>Supervised </a:t>
            </a:r>
            <a:r>
              <a:rPr lang="en" dirty="0">
                <a:solidFill>
                  <a:schemeClr val="tx1">
                    <a:alpha val="25000"/>
                  </a:schemeClr>
                </a:solidFill>
              </a:rPr>
              <a:t>vs Reinforcement vs Unsupervised</a:t>
            </a:r>
            <a:r>
              <a:rPr lang="en" dirty="0"/>
              <a:t> Learning</a:t>
            </a:r>
          </a:p>
        </p:txBody>
      </p:sp>
      <p:sp>
        <p:nvSpPr>
          <p:cNvPr id="14" name="Shape 61">
            <a:extLst>
              <a:ext uri="{FF2B5EF4-FFF2-40B4-BE49-F238E27FC236}">
                <a16:creationId xmlns:a16="http://schemas.microsoft.com/office/drawing/2014/main" id="{9443C9A4-75CE-FF47-A2A6-182887187619}"/>
              </a:ext>
            </a:extLst>
          </p:cNvPr>
          <p:cNvSpPr txBox="1">
            <a:spLocks noGrp="1"/>
          </p:cNvSpPr>
          <p:nvPr>
            <p:ph type="body" idx="1"/>
          </p:nvPr>
        </p:nvSpPr>
        <p:spPr>
          <a:xfrm>
            <a:off x="266275" y="1733350"/>
            <a:ext cx="4301100" cy="3568200"/>
          </a:xfrm>
          <a:prstGeom prst="rect">
            <a:avLst/>
          </a:prstGeom>
        </p:spPr>
        <p:txBody>
          <a:bodyPr lIns="91425" tIns="91425" rIns="91425" bIns="91425" anchor="t" anchorCtr="0">
            <a:noAutofit/>
          </a:bodyPr>
          <a:lstStyle/>
          <a:p>
            <a:pPr>
              <a:buNone/>
            </a:pPr>
            <a:r>
              <a:rPr lang="en" sz="2000" b="1" dirty="0"/>
              <a:t>Supervised Learning</a:t>
            </a:r>
          </a:p>
          <a:p>
            <a:pPr>
              <a:buNone/>
            </a:pPr>
            <a:endParaRPr sz="2000" b="1" dirty="0"/>
          </a:p>
          <a:p>
            <a:pPr>
              <a:buNone/>
            </a:pPr>
            <a:r>
              <a:rPr lang="en" sz="2000" b="1" dirty="0"/>
              <a:t>Data</a:t>
            </a:r>
            <a:r>
              <a:rPr lang="en" sz="2000" dirty="0"/>
              <a:t>: (x, y)</a:t>
            </a:r>
          </a:p>
          <a:p>
            <a:pPr>
              <a:buNone/>
            </a:pPr>
            <a:r>
              <a:rPr lang="en" sz="2000" dirty="0"/>
              <a:t>x is data, y is label</a:t>
            </a:r>
          </a:p>
          <a:p>
            <a:pPr>
              <a:buNone/>
            </a:pPr>
            <a:endParaRPr sz="2000" dirty="0"/>
          </a:p>
          <a:p>
            <a:pPr>
              <a:buNone/>
            </a:pPr>
            <a:r>
              <a:rPr lang="en" sz="2000" b="1" dirty="0"/>
              <a:t>Goal</a:t>
            </a:r>
            <a:r>
              <a:rPr lang="en" sz="2000" dirty="0"/>
              <a:t>: Learn a </a:t>
            </a:r>
            <a:r>
              <a:rPr lang="en" sz="2000" i="1" dirty="0"/>
              <a:t>function</a:t>
            </a:r>
            <a:r>
              <a:rPr lang="en" sz="2000" dirty="0"/>
              <a:t> to map x </a:t>
            </a:r>
            <a:r>
              <a:rPr lang="en" sz="2000" dirty="0">
                <a:sym typeface="Wingdings"/>
              </a:rPr>
              <a:t></a:t>
            </a:r>
            <a:r>
              <a:rPr lang="en" sz="2000" dirty="0"/>
              <a:t> y</a:t>
            </a:r>
          </a:p>
          <a:p>
            <a:pPr>
              <a:buNone/>
            </a:pPr>
            <a:endParaRPr sz="2000" dirty="0"/>
          </a:p>
          <a:p>
            <a:pPr>
              <a:buNone/>
            </a:pPr>
            <a:r>
              <a:rPr lang="en" sz="2000" b="1" dirty="0"/>
              <a:t>Examples</a:t>
            </a:r>
            <a:r>
              <a:rPr lang="en" sz="2000" dirty="0"/>
              <a:t>: Classification, regression, object detection, semantic segmentation, image captioning, etc.</a:t>
            </a:r>
          </a:p>
        </p:txBody>
      </p:sp>
    </p:spTree>
    <p:extLst>
      <p:ext uri="{BB962C8B-B14F-4D97-AF65-F5344CB8AC3E}">
        <p14:creationId xmlns:p14="http://schemas.microsoft.com/office/powerpoint/2010/main" val="196037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28600" y="834629"/>
            <a:ext cx="8229600" cy="857400"/>
          </a:xfrm>
          <a:prstGeom prst="rect">
            <a:avLst/>
          </a:prstGeom>
        </p:spPr>
        <p:txBody>
          <a:bodyPr lIns="91425" tIns="91425" rIns="91425" bIns="91425" anchor="ctr" anchorCtr="0">
            <a:noAutofit/>
          </a:bodyPr>
          <a:lstStyle/>
          <a:p>
            <a:r>
              <a:rPr lang="en"/>
              <a:t>Supervised vs Unsupervised Learning</a:t>
            </a:r>
          </a:p>
        </p:txBody>
      </p:sp>
      <p:sp>
        <p:nvSpPr>
          <p:cNvPr id="91" name="Shape 91"/>
          <p:cNvSpPr txBox="1">
            <a:spLocks noGrp="1"/>
          </p:cNvSpPr>
          <p:nvPr>
            <p:ph type="body" idx="1"/>
          </p:nvPr>
        </p:nvSpPr>
        <p:spPr>
          <a:xfrm>
            <a:off x="266275" y="1733350"/>
            <a:ext cx="4301100" cy="3568200"/>
          </a:xfrm>
          <a:prstGeom prst="rect">
            <a:avLst/>
          </a:prstGeom>
        </p:spPr>
        <p:txBody>
          <a:bodyPr lIns="91425" tIns="91425" rIns="91425" bIns="91425" anchor="ctr" anchorCtr="0">
            <a:noAutofit/>
          </a:bodyPr>
          <a:lstStyle/>
          <a:p>
            <a:pPr>
              <a:buNone/>
            </a:pPr>
            <a:r>
              <a:rPr lang="en" sz="2000" b="1" dirty="0"/>
              <a:t>Supervised Learning</a:t>
            </a:r>
          </a:p>
          <a:p>
            <a:pPr>
              <a:buNone/>
            </a:pPr>
            <a:endParaRPr sz="2000" b="1" dirty="0"/>
          </a:p>
          <a:p>
            <a:pPr>
              <a:buNone/>
            </a:pPr>
            <a:r>
              <a:rPr lang="en" sz="2000" b="1" dirty="0"/>
              <a:t>Data</a:t>
            </a:r>
            <a:r>
              <a:rPr lang="en" sz="2000" dirty="0"/>
              <a:t>: (x, y)</a:t>
            </a:r>
          </a:p>
          <a:p>
            <a:pPr>
              <a:buNone/>
            </a:pPr>
            <a:r>
              <a:rPr lang="en" sz="2000" dirty="0"/>
              <a:t>x is data, y is label</a:t>
            </a:r>
          </a:p>
          <a:p>
            <a:pPr>
              <a:buNone/>
            </a:pPr>
            <a:endParaRPr sz="2000" dirty="0"/>
          </a:p>
          <a:p>
            <a:pPr>
              <a:buNone/>
            </a:pPr>
            <a:r>
              <a:rPr lang="en" sz="2000" b="1" dirty="0"/>
              <a:t>Goal</a:t>
            </a:r>
            <a:r>
              <a:rPr lang="en" sz="2000" dirty="0"/>
              <a:t>: Learn a </a:t>
            </a:r>
            <a:r>
              <a:rPr lang="en" sz="2000" i="1" dirty="0"/>
              <a:t>function</a:t>
            </a:r>
            <a:r>
              <a:rPr lang="en" sz="2000" dirty="0"/>
              <a:t> to map x </a:t>
            </a:r>
            <a:r>
              <a:rPr lang="en" sz="2000" dirty="0">
                <a:sym typeface="Wingdings"/>
              </a:rPr>
              <a:t></a:t>
            </a:r>
            <a:r>
              <a:rPr lang="en" sz="2000" dirty="0"/>
              <a:t> y</a:t>
            </a:r>
          </a:p>
          <a:p>
            <a:pPr>
              <a:buNone/>
            </a:pPr>
            <a:endParaRPr sz="2000" dirty="0"/>
          </a:p>
          <a:p>
            <a:pPr>
              <a:buNone/>
            </a:pPr>
            <a:r>
              <a:rPr lang="en" sz="2000" b="1" dirty="0"/>
              <a:t>Examples</a:t>
            </a:r>
            <a:r>
              <a:rPr lang="en" sz="2000" dirty="0"/>
              <a:t>: Classification, regression, object detection, semantic segmentation, image captioning, etc.</a:t>
            </a:r>
          </a:p>
        </p:txBody>
      </p:sp>
      <p:sp>
        <p:nvSpPr>
          <p:cNvPr id="92" name="Shape 92"/>
          <p:cNvSpPr txBox="1"/>
          <p:nvPr/>
        </p:nvSpPr>
        <p:spPr>
          <a:xfrm>
            <a:off x="5393125" y="45462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Semantic Segmentation</a:t>
            </a:r>
          </a:p>
        </p:txBody>
      </p:sp>
      <p:sp>
        <p:nvSpPr>
          <p:cNvPr id="93" name="Shape 93"/>
          <p:cNvSpPr txBox="1"/>
          <p:nvPr/>
        </p:nvSpPr>
        <p:spPr>
          <a:xfrm>
            <a:off x="5805462" y="3783275"/>
            <a:ext cx="2007300" cy="6537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b="1" kern="0">
                <a:solidFill>
                  <a:srgbClr val="6AA84F"/>
                </a:solidFill>
                <a:latin typeface="Arial"/>
                <a:ea typeface="Arial"/>
                <a:cs typeface="Arial"/>
                <a:sym typeface="Arial"/>
              </a:rPr>
              <a:t>GRASS</a:t>
            </a:r>
            <a:r>
              <a:rPr lang="en" sz="1800" kern="0">
                <a:solidFill>
                  <a:srgbClr val="000000"/>
                </a:solidFill>
                <a:latin typeface="Arial"/>
                <a:ea typeface="Arial"/>
                <a:cs typeface="Arial"/>
                <a:sym typeface="Arial"/>
              </a:rPr>
              <a:t>, </a:t>
            </a:r>
            <a:r>
              <a:rPr lang="en" sz="1800" b="1" kern="0">
                <a:solidFill>
                  <a:srgbClr val="F1C232"/>
                </a:solidFill>
                <a:latin typeface="Arial"/>
                <a:ea typeface="Arial"/>
                <a:cs typeface="Arial"/>
                <a:sym typeface="Arial"/>
              </a:rPr>
              <a:t>CAT</a:t>
            </a:r>
            <a:r>
              <a:rPr lang="en" sz="1800" kern="0">
                <a:solidFill>
                  <a:srgbClr val="000000"/>
                </a:solidFill>
                <a:latin typeface="Arial"/>
                <a:ea typeface="Arial"/>
                <a:cs typeface="Arial"/>
                <a:sym typeface="Arial"/>
              </a:rPr>
              <a:t>, </a:t>
            </a:r>
            <a:r>
              <a:rPr lang="en" sz="1800" b="1" kern="0">
                <a:solidFill>
                  <a:srgbClr val="A64D79"/>
                </a:solidFill>
                <a:latin typeface="Arial"/>
                <a:ea typeface="Arial"/>
                <a:cs typeface="Arial"/>
                <a:sym typeface="Arial"/>
              </a:rPr>
              <a:t>TREE</a:t>
            </a:r>
            <a:r>
              <a:rPr lang="en" sz="1800" kern="0">
                <a:solidFill>
                  <a:srgbClr val="000000"/>
                </a:solidFill>
                <a:latin typeface="Arial"/>
                <a:ea typeface="Arial"/>
                <a:cs typeface="Arial"/>
                <a:sym typeface="Arial"/>
              </a:rPr>
              <a:t>, </a:t>
            </a:r>
            <a:r>
              <a:rPr lang="en" sz="1800" b="1" kern="0">
                <a:solidFill>
                  <a:srgbClr val="4A86E8"/>
                </a:solidFill>
                <a:latin typeface="Arial"/>
                <a:ea typeface="Arial"/>
                <a:cs typeface="Arial"/>
                <a:sym typeface="Arial"/>
              </a:rPr>
              <a:t>SKY</a:t>
            </a:r>
          </a:p>
        </p:txBody>
      </p:sp>
      <p:grpSp>
        <p:nvGrpSpPr>
          <p:cNvPr id="94" name="Shape 94"/>
          <p:cNvGrpSpPr/>
          <p:nvPr/>
        </p:nvGrpSpPr>
        <p:grpSpPr>
          <a:xfrm>
            <a:off x="5706848" y="2027724"/>
            <a:ext cx="2141609" cy="1818612"/>
            <a:chOff x="2277224" y="713289"/>
            <a:chExt cx="3568755" cy="2932300"/>
          </a:xfrm>
        </p:grpSpPr>
        <p:grpSp>
          <p:nvGrpSpPr>
            <p:cNvPr id="95" name="Shape 95"/>
            <p:cNvGrpSpPr/>
            <p:nvPr/>
          </p:nvGrpSpPr>
          <p:grpSpPr>
            <a:xfrm>
              <a:off x="2277224" y="713289"/>
              <a:ext cx="3562638" cy="2932300"/>
              <a:chOff x="2401325" y="1743175"/>
              <a:chExt cx="2093699" cy="1812299"/>
            </a:xfrm>
          </p:grpSpPr>
          <p:pic>
            <p:nvPicPr>
              <p:cNvPr id="96" name="Shape 96"/>
              <p:cNvPicPr preferRelativeResize="0"/>
              <p:nvPr/>
            </p:nvPicPr>
            <p:blipFill rotWithShape="1">
              <a:blip r:embed="rId3">
                <a:alphaModFix/>
              </a:blip>
              <a:srcRect l="9279" r="25734"/>
              <a:stretch/>
            </p:blipFill>
            <p:spPr>
              <a:xfrm>
                <a:off x="2401325" y="1743175"/>
                <a:ext cx="2093699" cy="1812299"/>
              </a:xfrm>
              <a:prstGeom prst="rect">
                <a:avLst/>
              </a:prstGeom>
              <a:noFill/>
              <a:ln>
                <a:noFill/>
              </a:ln>
            </p:spPr>
          </p:pic>
          <p:sp>
            <p:nvSpPr>
              <p:cNvPr id="97" name="Shape 97"/>
              <p:cNvSpPr/>
              <p:nvPr/>
            </p:nvSpPr>
            <p:spPr>
              <a:xfrm>
                <a:off x="2466169" y="2111305"/>
                <a:ext cx="1608199" cy="1150000"/>
              </a:xfrm>
              <a:custGeom>
                <a:avLst/>
                <a:gdLst/>
                <a:ahLst/>
                <a:cxnLst/>
                <a:rect l="0" t="0" r="0" b="0"/>
                <a:pathLst>
                  <a:path w="64328" h="46000" extrusionOk="0">
                    <a:moveTo>
                      <a:pt x="2367" y="7601"/>
                    </a:moveTo>
                    <a:lnTo>
                      <a:pt x="14375" y="6468"/>
                    </a:lnTo>
                    <a:lnTo>
                      <a:pt x="27313" y="10422"/>
                    </a:lnTo>
                    <a:lnTo>
                      <a:pt x="36297" y="13297"/>
                    </a:lnTo>
                    <a:lnTo>
                      <a:pt x="39532" y="12218"/>
                    </a:lnTo>
                    <a:lnTo>
                      <a:pt x="38094" y="6110"/>
                    </a:lnTo>
                    <a:lnTo>
                      <a:pt x="38094" y="1438"/>
                    </a:lnTo>
                    <a:lnTo>
                      <a:pt x="40251" y="1078"/>
                    </a:lnTo>
                    <a:lnTo>
                      <a:pt x="46359" y="6110"/>
                    </a:lnTo>
                    <a:lnTo>
                      <a:pt x="56062" y="5391"/>
                    </a:lnTo>
                    <a:lnTo>
                      <a:pt x="61812" y="0"/>
                    </a:lnTo>
                    <a:lnTo>
                      <a:pt x="64328" y="1078"/>
                    </a:lnTo>
                    <a:lnTo>
                      <a:pt x="63968" y="10063"/>
                    </a:lnTo>
                    <a:lnTo>
                      <a:pt x="62532" y="18688"/>
                    </a:lnTo>
                    <a:lnTo>
                      <a:pt x="61093" y="21562"/>
                    </a:lnTo>
                    <a:lnTo>
                      <a:pt x="63609" y="24797"/>
                    </a:lnTo>
                    <a:lnTo>
                      <a:pt x="64328" y="29828"/>
                    </a:lnTo>
                    <a:lnTo>
                      <a:pt x="64328" y="34140"/>
                    </a:lnTo>
                    <a:lnTo>
                      <a:pt x="60735" y="37734"/>
                    </a:lnTo>
                    <a:lnTo>
                      <a:pt x="55703" y="35218"/>
                    </a:lnTo>
                    <a:lnTo>
                      <a:pt x="57141" y="28750"/>
                    </a:lnTo>
                    <a:lnTo>
                      <a:pt x="53187" y="31266"/>
                    </a:lnTo>
                    <a:lnTo>
                      <a:pt x="48515" y="32703"/>
                    </a:lnTo>
                    <a:lnTo>
                      <a:pt x="49235" y="35937"/>
                    </a:lnTo>
                    <a:lnTo>
                      <a:pt x="50476" y="39345"/>
                    </a:lnTo>
                    <a:lnTo>
                      <a:pt x="50312" y="43484"/>
                    </a:lnTo>
                    <a:lnTo>
                      <a:pt x="47438" y="46000"/>
                    </a:lnTo>
                    <a:lnTo>
                      <a:pt x="42406" y="42406"/>
                    </a:lnTo>
                    <a:lnTo>
                      <a:pt x="40251" y="36655"/>
                    </a:lnTo>
                    <a:lnTo>
                      <a:pt x="35219" y="37375"/>
                    </a:lnTo>
                    <a:lnTo>
                      <a:pt x="34142" y="33422"/>
                    </a:lnTo>
                    <a:lnTo>
                      <a:pt x="32345" y="25516"/>
                    </a:lnTo>
                    <a:lnTo>
                      <a:pt x="31625" y="19405"/>
                    </a:lnTo>
                    <a:lnTo>
                      <a:pt x="25156" y="15453"/>
                    </a:lnTo>
                    <a:lnTo>
                      <a:pt x="15453" y="12218"/>
                    </a:lnTo>
                    <a:lnTo>
                      <a:pt x="9703" y="10780"/>
                    </a:lnTo>
                    <a:lnTo>
                      <a:pt x="4313" y="11500"/>
                    </a:lnTo>
                    <a:lnTo>
                      <a:pt x="0" y="10422"/>
                    </a:lnTo>
                  </a:path>
                </a:pathLst>
              </a:custGeom>
              <a:solidFill>
                <a:srgbClr val="FFD966"/>
              </a:solidFill>
              <a:ln w="38100" cap="flat" cmpd="sng">
                <a:solidFill>
                  <a:srgbClr val="FFD966"/>
                </a:solidFill>
                <a:prstDash val="solid"/>
                <a:round/>
                <a:headEnd type="none" w="lg" len="lg"/>
                <a:tailEnd type="none" w="lg" len="lg"/>
              </a:ln>
            </p:spPr>
          </p:sp>
        </p:grpSp>
        <p:sp>
          <p:nvSpPr>
            <p:cNvPr id="98" name="Shape 98"/>
            <p:cNvSpPr/>
            <p:nvPr/>
          </p:nvSpPr>
          <p:spPr>
            <a:xfrm>
              <a:off x="2291954" y="1786552"/>
              <a:ext cx="3554025" cy="1835049"/>
            </a:xfrm>
            <a:custGeom>
              <a:avLst/>
              <a:gdLst/>
              <a:ahLst/>
              <a:cxnLst/>
              <a:rect l="0" t="0" r="0" b="0"/>
              <a:pathLst>
                <a:path w="142161" h="73402" extrusionOk="0">
                  <a:moveTo>
                    <a:pt x="0" y="12918"/>
                  </a:moveTo>
                  <a:lnTo>
                    <a:pt x="47387" y="7443"/>
                  </a:lnTo>
                  <a:lnTo>
                    <a:pt x="55959" y="15539"/>
                  </a:lnTo>
                  <a:lnTo>
                    <a:pt x="60960" y="41495"/>
                  </a:lnTo>
                  <a:lnTo>
                    <a:pt x="71806" y="41461"/>
                  </a:lnTo>
                  <a:lnTo>
                    <a:pt x="75247" y="51496"/>
                  </a:lnTo>
                  <a:lnTo>
                    <a:pt x="82391" y="56974"/>
                  </a:lnTo>
                  <a:lnTo>
                    <a:pt x="90963" y="54829"/>
                  </a:lnTo>
                  <a:lnTo>
                    <a:pt x="91678" y="47686"/>
                  </a:lnTo>
                  <a:lnTo>
                    <a:pt x="90248" y="40780"/>
                  </a:lnTo>
                  <a:lnTo>
                    <a:pt x="89535" y="35779"/>
                  </a:lnTo>
                  <a:lnTo>
                    <a:pt x="98107" y="32207"/>
                  </a:lnTo>
                  <a:lnTo>
                    <a:pt x="96441" y="40303"/>
                  </a:lnTo>
                  <a:lnTo>
                    <a:pt x="107870" y="44827"/>
                  </a:lnTo>
                  <a:lnTo>
                    <a:pt x="116206" y="37446"/>
                  </a:lnTo>
                  <a:lnTo>
                    <a:pt x="116681" y="27683"/>
                  </a:lnTo>
                  <a:lnTo>
                    <a:pt x="110728" y="15539"/>
                  </a:lnTo>
                  <a:lnTo>
                    <a:pt x="114018" y="0"/>
                  </a:lnTo>
                  <a:lnTo>
                    <a:pt x="122635" y="298"/>
                  </a:lnTo>
                  <a:lnTo>
                    <a:pt x="124891" y="5569"/>
                  </a:lnTo>
                  <a:lnTo>
                    <a:pt x="142161" y="3633"/>
                  </a:lnTo>
                  <a:lnTo>
                    <a:pt x="141208" y="73402"/>
                  </a:lnTo>
                  <a:lnTo>
                    <a:pt x="0" y="73402"/>
                  </a:lnTo>
                  <a:close/>
                </a:path>
              </a:pathLst>
            </a:custGeom>
            <a:solidFill>
              <a:srgbClr val="6AA84F"/>
            </a:solidFill>
            <a:ln w="38100" cap="flat" cmpd="sng">
              <a:solidFill>
                <a:srgbClr val="6AA84F"/>
              </a:solidFill>
              <a:prstDash val="solid"/>
              <a:round/>
              <a:headEnd type="none" w="lg" len="lg"/>
              <a:tailEnd type="none" w="lg" len="lg"/>
            </a:ln>
          </p:spPr>
        </p:sp>
        <p:sp>
          <p:nvSpPr>
            <p:cNvPr id="99" name="Shape 99"/>
            <p:cNvSpPr/>
            <p:nvPr/>
          </p:nvSpPr>
          <p:spPr>
            <a:xfrm>
              <a:off x="2285997" y="781997"/>
              <a:ext cx="3548025" cy="1279900"/>
            </a:xfrm>
            <a:custGeom>
              <a:avLst/>
              <a:gdLst/>
              <a:ahLst/>
              <a:cxnLst/>
              <a:rect l="0" t="0" r="0" b="0"/>
              <a:pathLst>
                <a:path w="141921" h="51196" extrusionOk="0">
                  <a:moveTo>
                    <a:pt x="42625" y="46672"/>
                  </a:moveTo>
                  <a:lnTo>
                    <a:pt x="0" y="51196"/>
                  </a:lnTo>
                  <a:lnTo>
                    <a:pt x="238" y="29528"/>
                  </a:lnTo>
                  <a:lnTo>
                    <a:pt x="32623" y="25955"/>
                  </a:lnTo>
                  <a:lnTo>
                    <a:pt x="45824" y="20998"/>
                  </a:lnTo>
                  <a:lnTo>
                    <a:pt x="60960" y="23097"/>
                  </a:lnTo>
                  <a:lnTo>
                    <a:pt x="71676" y="19765"/>
                  </a:lnTo>
                  <a:lnTo>
                    <a:pt x="114776" y="7859"/>
                  </a:lnTo>
                  <a:lnTo>
                    <a:pt x="127874" y="6667"/>
                  </a:lnTo>
                  <a:lnTo>
                    <a:pt x="134064" y="4761"/>
                  </a:lnTo>
                  <a:lnTo>
                    <a:pt x="141921" y="0"/>
                  </a:lnTo>
                  <a:lnTo>
                    <a:pt x="141208" y="42386"/>
                  </a:lnTo>
                  <a:lnTo>
                    <a:pt x="125731" y="42386"/>
                  </a:lnTo>
                  <a:lnTo>
                    <a:pt x="124778" y="39528"/>
                  </a:lnTo>
                  <a:lnTo>
                    <a:pt x="114896" y="38325"/>
                  </a:lnTo>
                  <a:lnTo>
                    <a:pt x="115014" y="22860"/>
                  </a:lnTo>
                  <a:lnTo>
                    <a:pt x="107155" y="19765"/>
                  </a:lnTo>
                  <a:lnTo>
                    <a:pt x="97869" y="28813"/>
                  </a:lnTo>
                  <a:lnTo>
                    <a:pt x="84296" y="29289"/>
                  </a:lnTo>
                  <a:lnTo>
                    <a:pt x="74294" y="22144"/>
                  </a:lnTo>
                  <a:lnTo>
                    <a:pt x="71200" y="21432"/>
                  </a:lnTo>
                  <a:lnTo>
                    <a:pt x="66929" y="26567"/>
                  </a:lnTo>
                  <a:lnTo>
                    <a:pt x="69293" y="39766"/>
                  </a:lnTo>
                  <a:lnTo>
                    <a:pt x="65722" y="40480"/>
                  </a:lnTo>
                  <a:lnTo>
                    <a:pt x="30003" y="30480"/>
                  </a:lnTo>
                  <a:lnTo>
                    <a:pt x="7859" y="31670"/>
                  </a:lnTo>
                  <a:lnTo>
                    <a:pt x="1666" y="38101"/>
                  </a:lnTo>
                  <a:lnTo>
                    <a:pt x="10955" y="41195"/>
                  </a:lnTo>
                  <a:lnTo>
                    <a:pt x="20002" y="40719"/>
                  </a:lnTo>
                  <a:close/>
                </a:path>
              </a:pathLst>
            </a:custGeom>
            <a:solidFill>
              <a:srgbClr val="C27BA0"/>
            </a:solidFill>
            <a:ln w="38100" cap="flat" cmpd="sng">
              <a:solidFill>
                <a:srgbClr val="C27BA0"/>
              </a:solidFill>
              <a:prstDash val="solid"/>
              <a:round/>
              <a:headEnd type="none" w="lg" len="lg"/>
              <a:tailEnd type="none" w="lg" len="lg"/>
            </a:ln>
          </p:spPr>
        </p:sp>
        <p:sp>
          <p:nvSpPr>
            <p:cNvPr id="100" name="Shape 100"/>
            <p:cNvSpPr/>
            <p:nvPr/>
          </p:nvSpPr>
          <p:spPr>
            <a:xfrm>
              <a:off x="2297900" y="716500"/>
              <a:ext cx="3518300" cy="773900"/>
            </a:xfrm>
            <a:custGeom>
              <a:avLst/>
              <a:gdLst/>
              <a:ahLst/>
              <a:cxnLst/>
              <a:rect l="0" t="0" r="0" b="0"/>
              <a:pathLst>
                <a:path w="140732" h="30956" extrusionOk="0">
                  <a:moveTo>
                    <a:pt x="0" y="30956"/>
                  </a:moveTo>
                  <a:lnTo>
                    <a:pt x="0" y="0"/>
                  </a:lnTo>
                  <a:lnTo>
                    <a:pt x="140732" y="476"/>
                  </a:lnTo>
                  <a:lnTo>
                    <a:pt x="130731" y="6668"/>
                  </a:lnTo>
                  <a:lnTo>
                    <a:pt x="111919" y="8811"/>
                  </a:lnTo>
                  <a:lnTo>
                    <a:pt x="58103" y="24051"/>
                  </a:lnTo>
                  <a:lnTo>
                    <a:pt x="45244" y="21431"/>
                  </a:lnTo>
                  <a:lnTo>
                    <a:pt x="30956" y="27146"/>
                  </a:lnTo>
                  <a:close/>
                </a:path>
              </a:pathLst>
            </a:custGeom>
            <a:solidFill>
              <a:srgbClr val="4A86E8"/>
            </a:solidFill>
            <a:ln w="28575" cap="flat" cmpd="sng">
              <a:solidFill>
                <a:srgbClr val="4A86E8"/>
              </a:solidFill>
              <a:prstDash val="solid"/>
              <a:round/>
              <a:headEnd type="none" w="lg" len="lg"/>
              <a:tailEnd type="none" w="lg" len="lg"/>
            </a:ln>
          </p:spPr>
        </p:sp>
      </p:gr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206757042"/>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57084</TotalTime>
  <Words>3914</Words>
  <Application>Microsoft Macintosh PowerPoint</Application>
  <PresentationFormat>On-screen Show (4:3)</PresentationFormat>
  <Paragraphs>756</Paragraphs>
  <Slides>60</Slides>
  <Notes>49</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Arial Narrow</vt:lpstr>
      <vt:lpstr>Calibri</vt:lpstr>
      <vt:lpstr>Helvetica Neue</vt:lpstr>
      <vt:lpstr>Symbol</vt:lpstr>
      <vt:lpstr>Blank Presentation</vt:lpstr>
      <vt:lpstr>CS 4803 / 7643: Deep Learning</vt:lpstr>
      <vt:lpstr>Administrativia</vt:lpstr>
      <vt:lpstr>Administrativia</vt:lpstr>
      <vt:lpstr>Administrativia</vt:lpstr>
      <vt:lpstr>Administrativia</vt:lpstr>
      <vt:lpstr>Overview</vt:lpstr>
      <vt:lpstr>Supervised vs Reinforcement vs Unsupervised Learning</vt:lpstr>
      <vt:lpstr>Supervised vs Reinforcement vs Unsupervised Learning</vt:lpstr>
      <vt:lpstr>Supervised vs Unsupervised Learning</vt:lpstr>
      <vt:lpstr>Supervised vs Unsupervised Learning</vt:lpstr>
      <vt:lpstr>Supervised vs Reinforcement vs Unsupervised Learning</vt:lpstr>
      <vt:lpstr>Supervised vs Reinforcement vs Unsupervised Learning</vt:lpstr>
      <vt:lpstr>PowerPoint Presentation</vt:lpstr>
      <vt:lpstr>PowerPoint Presentation</vt:lpstr>
      <vt:lpstr>Tasks</vt:lpstr>
      <vt:lpstr>Supervised vs Reinforcement vs Unsupervised Learning</vt:lpstr>
      <vt:lpstr>Supervised vs Reinforcement vs Unsupervised Learning</vt:lpstr>
      <vt:lpstr>Supervised vs Reinforcement vs Unsupervised Learning</vt:lpstr>
      <vt:lpstr>Supervised vs Reinforcement vs Unsupervised Learning</vt:lpstr>
      <vt:lpstr>Some Data</vt:lpstr>
      <vt:lpstr>K-means</vt:lpstr>
      <vt:lpstr>K-means</vt:lpstr>
      <vt:lpstr>K-means</vt:lpstr>
      <vt:lpstr>K-means</vt:lpstr>
      <vt:lpstr>K-means</vt:lpstr>
      <vt:lpstr>K-means</vt:lpstr>
      <vt:lpstr>K-means</vt:lpstr>
      <vt:lpstr>What is K-means optimizing? </vt:lpstr>
      <vt:lpstr>Coordinate descent algorithms</vt:lpstr>
      <vt:lpstr>K-means as Co-ordinate Descent</vt:lpstr>
      <vt:lpstr>K-means as Co-ordinate Descent</vt:lpstr>
      <vt:lpstr>Supervised vs Reinforcement vs Unsupervised Learning</vt:lpstr>
      <vt:lpstr>Generative Models</vt:lpstr>
      <vt:lpstr>Generative Classification vs Discriminative Classification vs  Density Estimation</vt:lpstr>
      <vt:lpstr>Generative Models</vt:lpstr>
      <vt:lpstr>Why Generative Models?</vt:lpstr>
      <vt:lpstr>Taxonomy of Generative Models</vt:lpstr>
      <vt:lpstr>Taxonomy of Generative Models</vt:lpstr>
      <vt:lpstr>PowerPoint Presentation</vt:lpstr>
      <vt:lpstr>Fully Observable Model</vt:lpstr>
      <vt:lpstr>Fully Observable Model</vt:lpstr>
      <vt:lpstr>Fully Observable Model</vt:lpstr>
      <vt:lpstr>PowerPoint Presentation</vt:lpstr>
      <vt:lpstr>PixelRNN [van der Oord et al. 2016]</vt:lpstr>
      <vt:lpstr>PixelRNN [van der Oord et al. 2016]</vt:lpstr>
      <vt:lpstr>PixelRNN [van der Oord et al. 2016]</vt:lpstr>
      <vt:lpstr>PowerPoint Presentation</vt:lpstr>
      <vt:lpstr>PowerPoint Presentation</vt:lpstr>
      <vt:lpstr>PowerPoint Presentation</vt:lpstr>
      <vt:lpstr>PowerPoint Presentation</vt:lpstr>
      <vt:lpstr>PixelRNN [van der Oord et al. 2016]</vt:lpstr>
      <vt:lpstr>PixelCNN [van der Oord et al. 2016]</vt:lpstr>
      <vt:lpstr>PowerPoint Presentation</vt:lpstr>
      <vt:lpstr>Masked Convolutions</vt:lpstr>
      <vt:lpstr>PixelCNN [van der Oord et al. 2016]</vt:lpstr>
      <vt:lpstr>PixelCNN [van der Oord et al. 2016]</vt:lpstr>
      <vt:lpstr>Generation Samples</vt:lpstr>
      <vt:lpstr>Image Completion</vt:lpstr>
      <vt:lpstr>Results from generating sounds</vt:lpstr>
      <vt:lpstr>PixelRNN and PixelCNN</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3215</cp:revision>
  <cp:lastPrinted>2015-04-01T17:45:43Z</cp:lastPrinted>
  <dcterms:created xsi:type="dcterms:W3CDTF">2013-03-06T19:31:42Z</dcterms:created>
  <dcterms:modified xsi:type="dcterms:W3CDTF">2020-11-05T05:21:40Z</dcterms:modified>
  <cp:category/>
</cp:coreProperties>
</file>