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  <p:sldMasterId id="2147483683" r:id="rId5"/>
  </p:sldMasterIdLst>
  <p:notesMasterIdLst>
    <p:notesMasterId r:id="rId46"/>
  </p:notesMasterIdLst>
  <p:sldIdLst>
    <p:sldId id="256" r:id="rId6"/>
    <p:sldId id="285" r:id="rId7"/>
    <p:sldId id="288" r:id="rId8"/>
    <p:sldId id="291" r:id="rId9"/>
    <p:sldId id="292" r:id="rId10"/>
    <p:sldId id="293" r:id="rId11"/>
    <p:sldId id="295" r:id="rId12"/>
    <p:sldId id="297" r:id="rId13"/>
    <p:sldId id="296" r:id="rId14"/>
    <p:sldId id="269" r:id="rId15"/>
    <p:sldId id="277" r:id="rId16"/>
    <p:sldId id="270" r:id="rId17"/>
    <p:sldId id="301" r:id="rId18"/>
    <p:sldId id="305" r:id="rId19"/>
    <p:sldId id="316" r:id="rId20"/>
    <p:sldId id="302" r:id="rId21"/>
    <p:sldId id="303" r:id="rId22"/>
    <p:sldId id="276" r:id="rId23"/>
    <p:sldId id="284" r:id="rId24"/>
    <p:sldId id="307" r:id="rId25"/>
    <p:sldId id="308" r:id="rId26"/>
    <p:sldId id="310" r:id="rId27"/>
    <p:sldId id="309" r:id="rId28"/>
    <p:sldId id="311" r:id="rId29"/>
    <p:sldId id="279" r:id="rId30"/>
    <p:sldId id="280" r:id="rId31"/>
    <p:sldId id="281" r:id="rId32"/>
    <p:sldId id="282" r:id="rId33"/>
    <p:sldId id="317" r:id="rId34"/>
    <p:sldId id="318" r:id="rId35"/>
    <p:sldId id="283" r:id="rId36"/>
    <p:sldId id="300" r:id="rId37"/>
    <p:sldId id="271" r:id="rId38"/>
    <p:sldId id="275" r:id="rId39"/>
    <p:sldId id="312" r:id="rId40"/>
    <p:sldId id="313" r:id="rId41"/>
    <p:sldId id="274" r:id="rId42"/>
    <p:sldId id="314" r:id="rId43"/>
    <p:sldId id="304" r:id="rId44"/>
    <p:sldId id="315" r:id="rId45"/>
  </p:sldIdLst>
  <p:sldSz cx="12192000" cy="6858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Cooper Black" panose="0208090404030B020404" pitchFamily="18" charset="0"/>
      <p:regular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  <p:embeddedFont>
      <p:font typeface="Roboto Condensed Light" panose="02000000000000000000" pitchFamily="2" charset="0"/>
      <p:regular r:id="rId57"/>
      <p:italic r:id="rId58"/>
    </p:embeddedFont>
    <p:embeddedFont>
      <p:font typeface="Roboto Slab" panose="020B0604020202020204" charset="0"/>
      <p:regular r:id="rId59"/>
      <p:bold r:id="rId6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03820BE-C85C-4AC1-999E-EF84CEB48439}">
          <p14:sldIdLst>
            <p14:sldId id="256"/>
            <p14:sldId id="285"/>
            <p14:sldId id="288"/>
            <p14:sldId id="291"/>
            <p14:sldId id="292"/>
            <p14:sldId id="293"/>
            <p14:sldId id="295"/>
            <p14:sldId id="297"/>
            <p14:sldId id="296"/>
          </p14:sldIdLst>
        </p14:section>
        <p14:section name="Untitled Section" id="{459F48E4-DA0C-45AA-9C19-4AA91CD01E37}">
          <p14:sldIdLst>
            <p14:sldId id="269"/>
            <p14:sldId id="277"/>
            <p14:sldId id="270"/>
            <p14:sldId id="301"/>
            <p14:sldId id="305"/>
            <p14:sldId id="316"/>
            <p14:sldId id="302"/>
            <p14:sldId id="303"/>
            <p14:sldId id="276"/>
            <p14:sldId id="284"/>
            <p14:sldId id="307"/>
            <p14:sldId id="308"/>
            <p14:sldId id="310"/>
            <p14:sldId id="309"/>
            <p14:sldId id="311"/>
            <p14:sldId id="279"/>
            <p14:sldId id="280"/>
            <p14:sldId id="281"/>
            <p14:sldId id="282"/>
            <p14:sldId id="317"/>
            <p14:sldId id="318"/>
            <p14:sldId id="283"/>
            <p14:sldId id="300"/>
            <p14:sldId id="271"/>
            <p14:sldId id="275"/>
            <p14:sldId id="312"/>
            <p14:sldId id="313"/>
            <p14:sldId id="274"/>
            <p14:sldId id="314"/>
            <p14:sldId id="304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A7934B"/>
    <a:srgbClr val="857437"/>
    <a:srgbClr val="003057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483" autoAdjust="0"/>
    <p:restoredTop sz="96176" autoAdjust="0"/>
  </p:normalViewPr>
  <p:slideViewPr>
    <p:cSldViewPr snapToGrid="0" snapToObjects="1">
      <p:cViewPr varScale="1">
        <p:scale>
          <a:sx n="68" d="100"/>
          <a:sy n="68" d="100"/>
        </p:scale>
        <p:origin x="60" y="860"/>
      </p:cViewPr>
      <p:guideLst>
        <p:guide orient="horz" pos="773"/>
        <p:guide pos="24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84772-5744-43A9-ADD2-9603D098D949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8D7B2-B805-4101-B6A8-840A67F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0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6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8D7B2-B805-4101-B6A8-840A67FB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258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8D7B2-B805-4101-B6A8-840A67FB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96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58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8D7B2-B805-4101-B6A8-840A67FB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5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582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1800" b="0" i="0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6584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i="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929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930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0" cap="none" spc="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102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8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7"/>
            <a:ext cx="5617633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7"/>
            <a:ext cx="56388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8" r:id="rId2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4347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5630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563038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5630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0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g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1.jp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4.jpeg"/><Relationship Id="rId5" Type="http://schemas.openxmlformats.org/officeDocument/2006/relationships/image" Target="../media/image9.png"/><Relationship Id="rId10" Type="http://schemas.openxmlformats.org/officeDocument/2006/relationships/image" Target="../media/image43.jpeg"/><Relationship Id="rId4" Type="http://schemas.openxmlformats.org/officeDocument/2006/relationships/image" Target="../media/image28.png"/><Relationship Id="rId9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3" Type="http://schemas.openxmlformats.org/officeDocument/2006/relationships/image" Target="../media/image6.jpe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" Type="http://schemas.openxmlformats.org/officeDocument/2006/relationships/image" Target="../media/image5.jpeg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xels.com/photo/doctor-hospital-hospital-bed-sick-444890/" TargetMode="External"/><Relationship Id="rId11" Type="http://schemas.openxmlformats.org/officeDocument/2006/relationships/image" Target="../media/image51.png"/><Relationship Id="rId5" Type="http://schemas.openxmlformats.org/officeDocument/2006/relationships/image" Target="../media/image8.jpg"/><Relationship Id="rId15" Type="http://schemas.openxmlformats.org/officeDocument/2006/relationships/image" Target="../media/image55.png"/><Relationship Id="rId10" Type="http://schemas.openxmlformats.org/officeDocument/2006/relationships/image" Target="../media/image50.svg"/><Relationship Id="rId19" Type="http://schemas.openxmlformats.org/officeDocument/2006/relationships/image" Target="../media/image59.png"/><Relationship Id="rId4" Type="http://schemas.openxmlformats.org/officeDocument/2006/relationships/image" Target="../media/image7.jpeg"/><Relationship Id="rId9" Type="http://schemas.openxmlformats.org/officeDocument/2006/relationships/image" Target="../media/image49.png"/><Relationship Id="rId14" Type="http://schemas.openxmlformats.org/officeDocument/2006/relationships/image" Target="../media/image54.svg"/><Relationship Id="rId22" Type="http://schemas.openxmlformats.org/officeDocument/2006/relationships/image" Target="../media/image6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www.pexels.com/photo/doctor-hospital-hospital-bed-sick-44489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www.pexels.com/photo/doctor-hospital-hospital-bed-sick-44489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www.pexels.com/photo/doctor-hospital-hospital-bed-sick-44489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4524" y="778430"/>
            <a:ext cx="6866797" cy="193899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 dirty="0" err="1"/>
              <a:t>PnPLoc</a:t>
            </a:r>
            <a:r>
              <a:rPr lang="en-US" dirty="0"/>
              <a:t>: UWB Based Plug &amp; Play Indoor Localization</a:t>
            </a:r>
            <a:endParaRPr lang="en-US" b="1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0199" y="3094547"/>
            <a:ext cx="5515844" cy="1534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857437"/>
                </a:solidFill>
              </a:rPr>
              <a:t>Haige Chen</a:t>
            </a:r>
            <a:r>
              <a:rPr lang="en-US" sz="2800" dirty="0">
                <a:solidFill>
                  <a:srgbClr val="857437"/>
                </a:solidFill>
              </a:rPr>
              <a:t>, Ashutosh </a:t>
            </a:r>
            <a:r>
              <a:rPr lang="en-US" sz="2800" dirty="0" err="1">
                <a:solidFill>
                  <a:srgbClr val="857437"/>
                </a:solidFill>
              </a:rPr>
              <a:t>Dhekne</a:t>
            </a:r>
            <a:endParaRPr lang="en-US" dirty="0">
              <a:solidFill>
                <a:srgbClr val="857437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857437"/>
                </a:solidFill>
              </a:rPr>
              <a:t>Georgia Institute of Technology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BE0AE3-5061-403D-96EC-B70C899E5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899" y="4224605"/>
            <a:ext cx="1642054" cy="197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A9BFFA1D-632D-4956-8367-45454DCF28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21" t="4371" r="7115" b="16522"/>
          <a:stretch/>
        </p:blipFill>
        <p:spPr>
          <a:xfrm>
            <a:off x="3021177" y="4228188"/>
            <a:ext cx="1624757" cy="19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912BB-1EBC-4103-927F-5162C30BE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31FB506-BB3C-4366-83C1-593F4DFBB025}"/>
              </a:ext>
            </a:extLst>
          </p:cNvPr>
          <p:cNvGrpSpPr/>
          <p:nvPr/>
        </p:nvGrpSpPr>
        <p:grpSpPr>
          <a:xfrm>
            <a:off x="207682" y="1136396"/>
            <a:ext cx="4451132" cy="3337469"/>
            <a:chOff x="914528" y="1689376"/>
            <a:chExt cx="4451132" cy="33374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F4A0E3-93D0-46E6-8D1B-5773D37A28D1}"/>
                </a:ext>
              </a:extLst>
            </p:cNvPr>
            <p:cNvGrpSpPr/>
            <p:nvPr/>
          </p:nvGrpSpPr>
          <p:grpSpPr>
            <a:xfrm>
              <a:off x="1387917" y="2824935"/>
              <a:ext cx="288670" cy="397480"/>
              <a:chOff x="840784" y="4499640"/>
              <a:chExt cx="288670" cy="397480"/>
            </a:xfrm>
          </p:grpSpPr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86EDE3F8-C176-4A4B-8E23-21AE994AD382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108ED4A-AB8F-4A5A-9B08-3DF3D57EA2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6AB9B34-0851-4C8C-B375-C59488FDB350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A2658A9-9C79-4015-ADEA-0AD7BAA3DA5B}"/>
                </a:ext>
              </a:extLst>
            </p:cNvPr>
            <p:cNvGrpSpPr/>
            <p:nvPr/>
          </p:nvGrpSpPr>
          <p:grpSpPr>
            <a:xfrm>
              <a:off x="2682691" y="2266006"/>
              <a:ext cx="288670" cy="397480"/>
              <a:chOff x="840784" y="4499640"/>
              <a:chExt cx="288670" cy="397480"/>
            </a:xfrm>
          </p:grpSpPr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8C62C5ED-56FC-4750-82E1-D24E161C7C45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49A9A32-E44A-491D-BA1E-0F666EA825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A964965-730D-466F-B1D9-F2122D3B2BEB}"/>
                  </a:ext>
                </a:extLst>
              </p:cNvPr>
              <p:cNvCxnSpPr>
                <a:cxnSpLocks/>
                <a:stCxn id="11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685369B-72FD-4A69-A6D3-74CC8C3F3482}"/>
                </a:ext>
              </a:extLst>
            </p:cNvPr>
            <p:cNvGrpSpPr/>
            <p:nvPr/>
          </p:nvGrpSpPr>
          <p:grpSpPr>
            <a:xfrm>
              <a:off x="3517692" y="3259518"/>
              <a:ext cx="288670" cy="397480"/>
              <a:chOff x="840784" y="4499640"/>
              <a:chExt cx="288670" cy="397480"/>
            </a:xfrm>
          </p:grpSpPr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B3EEC4D4-4BED-4995-8037-73022D198B0B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4A817E1-B096-4C5C-8473-A7E9DCB78B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7034609-BCCE-4289-A8C6-6BAED50890F4}"/>
                  </a:ext>
                </a:extLst>
              </p:cNvPr>
              <p:cNvCxnSpPr>
                <a:cxnSpLocks/>
                <a:stCxn id="15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736BDAE-3149-4CF6-8817-7DC91EF6E214}"/>
                </a:ext>
              </a:extLst>
            </p:cNvPr>
            <p:cNvGrpSpPr/>
            <p:nvPr/>
          </p:nvGrpSpPr>
          <p:grpSpPr>
            <a:xfrm>
              <a:off x="3147799" y="2798236"/>
              <a:ext cx="1014262" cy="1014262"/>
              <a:chOff x="2600666" y="4472941"/>
              <a:chExt cx="1014262" cy="1014262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E95877E-06C4-4139-B4AE-42BA240583BE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CC82A90-C295-418C-B1C2-59BB9FA3F2D8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53DE9F2-A498-47E6-ABC5-F420C14945C8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003203-BDBF-438F-8767-41B50837CB67}"/>
                </a:ext>
              </a:extLst>
            </p:cNvPr>
            <p:cNvGrpSpPr/>
            <p:nvPr/>
          </p:nvGrpSpPr>
          <p:grpSpPr>
            <a:xfrm>
              <a:off x="1030876" y="2383993"/>
              <a:ext cx="1014262" cy="1014262"/>
              <a:chOff x="2600666" y="4472941"/>
              <a:chExt cx="1014262" cy="101426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4B267D7-AF4C-44EA-B6E9-EE819137B943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0E3CC35-5DAE-4FAC-8D00-A15E39D4D4B0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F9C8697-FCC6-42F2-B1CE-883C1C3B0912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2A20EF1-554F-4E5C-AC44-457E2FBE373E}"/>
                </a:ext>
              </a:extLst>
            </p:cNvPr>
            <p:cNvGrpSpPr/>
            <p:nvPr/>
          </p:nvGrpSpPr>
          <p:grpSpPr>
            <a:xfrm>
              <a:off x="2327722" y="1813415"/>
              <a:ext cx="1014262" cy="1014262"/>
              <a:chOff x="2600666" y="4472941"/>
              <a:chExt cx="1014262" cy="101426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FDDC728-0AC9-4625-A938-5A6B6A282DE4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AB2B566-1501-4E56-8169-84FC65459015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F0FB10A-B5D0-45CB-9468-517DD20992BD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22AE9C4-2AE8-4DC3-86C3-25B6019571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9600" y="2308679"/>
              <a:ext cx="836277" cy="46458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9535B0-065E-42F7-891A-E0EC806BAB47}"/>
                </a:ext>
              </a:extLst>
            </p:cNvPr>
            <p:cNvCxnSpPr>
              <a:cxnSpLocks/>
            </p:cNvCxnSpPr>
            <p:nvPr/>
          </p:nvCxnSpPr>
          <p:spPr>
            <a:xfrm>
              <a:off x="1757410" y="2844013"/>
              <a:ext cx="1683468" cy="39737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1D5C3F9-D7F1-4653-A7E7-6B65CFF19682}"/>
                </a:ext>
              </a:extLst>
            </p:cNvPr>
            <p:cNvCxnSpPr>
              <a:cxnSpLocks/>
            </p:cNvCxnSpPr>
            <p:nvPr/>
          </p:nvCxnSpPr>
          <p:spPr>
            <a:xfrm>
              <a:off x="2947302" y="2439209"/>
              <a:ext cx="633323" cy="72688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14E67671-5AA7-4557-BCDF-6AD495B9C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025" y="1745805"/>
              <a:ext cx="727694" cy="7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16729EA5-AE9D-4EA8-ABE8-B520EC406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57" y="3767286"/>
              <a:ext cx="727694" cy="7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F3C0922-87ED-4726-831E-E2AF2B00C5A9}"/>
                </a:ext>
              </a:extLst>
            </p:cNvPr>
            <p:cNvCxnSpPr>
              <a:cxnSpLocks/>
            </p:cNvCxnSpPr>
            <p:nvPr/>
          </p:nvCxnSpPr>
          <p:spPr>
            <a:xfrm>
              <a:off x="3395541" y="1689376"/>
              <a:ext cx="266911" cy="15152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8710D1-EFA6-4BE1-88A3-CB077B9C7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8786" y="2054816"/>
              <a:ext cx="232284" cy="55408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0421C79-0081-4E43-A047-463CDFE892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1387" y="2057466"/>
              <a:ext cx="247020" cy="870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963BE0C-57CD-4EEA-94FE-29ACC1FF5F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7319" y="2506697"/>
              <a:ext cx="36945" cy="243082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2F09F2D-8311-41D3-8D79-6936C7BAFC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2461" y="1696922"/>
              <a:ext cx="259550" cy="127174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7A9309E-D381-49E0-8110-A559BC82DF76}"/>
                </a:ext>
              </a:extLst>
            </p:cNvPr>
            <p:cNvCxnSpPr>
              <a:cxnSpLocks/>
            </p:cNvCxnSpPr>
            <p:nvPr/>
          </p:nvCxnSpPr>
          <p:spPr>
            <a:xfrm>
              <a:off x="2414940" y="3784605"/>
              <a:ext cx="266911" cy="15152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DB217EA-A478-40DC-95C9-29DE79AD5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8185" y="4150045"/>
              <a:ext cx="232284" cy="55408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6256D0A-1676-4115-A704-556313B4D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0786" y="4152695"/>
              <a:ext cx="247020" cy="870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9EC900B-ED59-4F8F-926F-562BA17F4BA1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2763431" y="3650579"/>
              <a:ext cx="119073" cy="116707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407BC58-27EE-4C81-A9E4-EE882837CE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1860" y="3792151"/>
              <a:ext cx="259550" cy="127174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B799400-5B92-4CBD-87E9-A1D818EA21A7}"/>
                </a:ext>
              </a:extLst>
            </p:cNvPr>
            <p:cNvSpPr txBox="1"/>
            <p:nvPr/>
          </p:nvSpPr>
          <p:spPr>
            <a:xfrm>
              <a:off x="914528" y="1792878"/>
              <a:ext cx="106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Active Anchors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970D714-D9B3-4CE6-A739-7C765DAD57FE}"/>
                </a:ext>
              </a:extLst>
            </p:cNvPr>
            <p:cNvSpPr txBox="1"/>
            <p:nvPr/>
          </p:nvSpPr>
          <p:spPr>
            <a:xfrm>
              <a:off x="4042461" y="2139757"/>
              <a:ext cx="1323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Passive Clients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2A88117-12FC-4D53-9B02-253422B413E1}"/>
                </a:ext>
              </a:extLst>
            </p:cNvPr>
            <p:cNvGrpSpPr/>
            <p:nvPr/>
          </p:nvGrpSpPr>
          <p:grpSpPr>
            <a:xfrm>
              <a:off x="1687796" y="4473865"/>
              <a:ext cx="288670" cy="397480"/>
              <a:chOff x="840784" y="4499640"/>
              <a:chExt cx="288670" cy="397480"/>
            </a:xfrm>
          </p:grpSpPr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66C3B894-44FD-43C3-A3E8-7102338EDABB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1E8BCB9-4758-4979-9CB8-421F56792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2373F08-6968-477F-AA19-CD0DC25E0EE7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6E8682C-4AD7-4A3E-AAD8-61E9665316B8}"/>
                </a:ext>
              </a:extLst>
            </p:cNvPr>
            <p:cNvGrpSpPr/>
            <p:nvPr/>
          </p:nvGrpSpPr>
          <p:grpSpPr>
            <a:xfrm>
              <a:off x="1317903" y="4012583"/>
              <a:ext cx="1014262" cy="1014262"/>
              <a:chOff x="2600666" y="4472941"/>
              <a:chExt cx="1014262" cy="101426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966C5F2-5B88-485C-B0CF-5AFDAF602B89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223D470-0237-471B-87C1-ACC26B0EB13C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32CC844-04DA-46B9-A049-1AD9B8A9D0A2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E92E603-5670-4225-88F9-2BDD92C4E197}"/>
                </a:ext>
              </a:extLst>
            </p:cNvPr>
            <p:cNvCxnSpPr>
              <a:cxnSpLocks/>
            </p:cNvCxnSpPr>
            <p:nvPr/>
          </p:nvCxnSpPr>
          <p:spPr>
            <a:xfrm>
              <a:off x="1687796" y="2923662"/>
              <a:ext cx="133126" cy="136730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DFE072D-C517-446A-A5A6-F51FB75133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061" y="3457715"/>
              <a:ext cx="1556630" cy="83325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F3DEBAC-EC78-4C3A-82A3-C398710E36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4184" y="2547758"/>
              <a:ext cx="813222" cy="17075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594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106A0CD-300C-477B-A297-E9D5E9435B52}"/>
              </a:ext>
            </a:extLst>
          </p:cNvPr>
          <p:cNvSpPr/>
          <p:nvPr/>
        </p:nvSpPr>
        <p:spPr>
          <a:xfrm>
            <a:off x="4229829" y="2560749"/>
            <a:ext cx="7396275" cy="135234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6B03748-6046-48AC-85A0-50EDE3D4EBEB}"/>
              </a:ext>
            </a:extLst>
          </p:cNvPr>
          <p:cNvSpPr/>
          <p:nvPr/>
        </p:nvSpPr>
        <p:spPr>
          <a:xfrm>
            <a:off x="4276307" y="1015602"/>
            <a:ext cx="7396275" cy="135234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918" y="11992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Two-way Ranging (TWR) Refresher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560DEC-9E2F-4B5D-956D-266D495DB7C9}"/>
              </a:ext>
            </a:extLst>
          </p:cNvPr>
          <p:cNvCxnSpPr>
            <a:cxnSpLocks/>
          </p:cNvCxnSpPr>
          <p:nvPr/>
        </p:nvCxnSpPr>
        <p:spPr>
          <a:xfrm>
            <a:off x="643601" y="861030"/>
            <a:ext cx="0" cy="190008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7923DB-11D1-4B12-981C-D9507EDCD1A1}"/>
              </a:ext>
            </a:extLst>
          </p:cNvPr>
          <p:cNvCxnSpPr>
            <a:cxnSpLocks/>
          </p:cNvCxnSpPr>
          <p:nvPr/>
        </p:nvCxnSpPr>
        <p:spPr>
          <a:xfrm flipH="1">
            <a:off x="3465655" y="886897"/>
            <a:ext cx="11722" cy="196369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2BA925-32AB-4475-AA2D-143548589291}"/>
              </a:ext>
            </a:extLst>
          </p:cNvPr>
          <p:cNvCxnSpPr/>
          <p:nvPr/>
        </p:nvCxnSpPr>
        <p:spPr>
          <a:xfrm>
            <a:off x="643600" y="972305"/>
            <a:ext cx="2819398" cy="22310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B9F381A-4480-4721-A352-F8CD0B02C8F7}"/>
              </a:ext>
            </a:extLst>
          </p:cNvPr>
          <p:cNvSpPr txBox="1"/>
          <p:nvPr/>
        </p:nvSpPr>
        <p:spPr>
          <a:xfrm rot="334159">
            <a:off x="1779681" y="729404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F6E3E2-1270-4620-B7D0-EF1F87D5FA3C}"/>
              </a:ext>
            </a:extLst>
          </p:cNvPr>
          <p:cNvSpPr txBox="1"/>
          <p:nvPr/>
        </p:nvSpPr>
        <p:spPr>
          <a:xfrm rot="21261821">
            <a:off x="1723181" y="1354173"/>
            <a:ext cx="644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E578FA-40A0-4833-AC3E-6E2899C027A0}"/>
              </a:ext>
            </a:extLst>
          </p:cNvPr>
          <p:cNvSpPr txBox="1"/>
          <p:nvPr/>
        </p:nvSpPr>
        <p:spPr>
          <a:xfrm rot="302230">
            <a:off x="1741208" y="2027867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820EA-14FE-493C-A7A3-5521D882DE5A}"/>
              </a:ext>
            </a:extLst>
          </p:cNvPr>
          <p:cNvSpPr txBox="1"/>
          <p:nvPr/>
        </p:nvSpPr>
        <p:spPr>
          <a:xfrm>
            <a:off x="462299" y="471088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28FDC0-A4A1-4865-9E20-8C5772632C53}"/>
              </a:ext>
            </a:extLst>
          </p:cNvPr>
          <p:cNvSpPr txBox="1"/>
          <p:nvPr/>
        </p:nvSpPr>
        <p:spPr>
          <a:xfrm>
            <a:off x="3280462" y="470348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4A1A95-ED5D-43B9-86F6-8CF1BA648F43}"/>
              </a:ext>
            </a:extLst>
          </p:cNvPr>
          <p:cNvCxnSpPr/>
          <p:nvPr/>
        </p:nvCxnSpPr>
        <p:spPr>
          <a:xfrm flipH="1">
            <a:off x="629964" y="1618196"/>
            <a:ext cx="2819398" cy="22310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233209A-E575-4950-864F-5D8878540E72}"/>
              </a:ext>
            </a:extLst>
          </p:cNvPr>
          <p:cNvCxnSpPr/>
          <p:nvPr/>
        </p:nvCxnSpPr>
        <p:spPr>
          <a:xfrm>
            <a:off x="629964" y="2256391"/>
            <a:ext cx="2819398" cy="22310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7A8299-1383-4B57-803E-9FC94F3DAA23}"/>
                  </a:ext>
                </a:extLst>
              </p:cNvPr>
              <p:cNvSpPr txBox="1"/>
              <p:nvPr/>
            </p:nvSpPr>
            <p:spPr>
              <a:xfrm>
                <a:off x="834828" y="2456082"/>
                <a:ext cx="20069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Propagation Delay 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𝜌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 available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7A8299-1383-4B57-803E-9FC94F3DA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28" y="2456082"/>
                <a:ext cx="2006973" cy="646331"/>
              </a:xfrm>
              <a:prstGeom prst="rect">
                <a:avLst/>
              </a:prstGeom>
              <a:blipFill>
                <a:blip r:embed="rId3"/>
                <a:stretch>
                  <a:fillRect t="-5660" b="-5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31">
            <a:extLst>
              <a:ext uri="{FF2B5EF4-FFF2-40B4-BE49-F238E27FC236}">
                <a16:creationId xmlns:a16="http://schemas.microsoft.com/office/drawing/2014/main" id="{685498A7-1640-46D5-9F4C-9F77924CEAA9}"/>
              </a:ext>
            </a:extLst>
          </p:cNvPr>
          <p:cNvSpPr/>
          <p:nvPr/>
        </p:nvSpPr>
        <p:spPr>
          <a:xfrm>
            <a:off x="2562047" y="2551774"/>
            <a:ext cx="857250" cy="298814"/>
          </a:xfrm>
          <a:custGeom>
            <a:avLst/>
            <a:gdLst>
              <a:gd name="connsiteX0" fmla="*/ 0 w 857250"/>
              <a:gd name="connsiteY0" fmla="*/ 295275 h 298814"/>
              <a:gd name="connsiteX1" fmla="*/ 571500 w 857250"/>
              <a:gd name="connsiteY1" fmla="*/ 257175 h 298814"/>
              <a:gd name="connsiteX2" fmla="*/ 857250 w 857250"/>
              <a:gd name="connsiteY2" fmla="*/ 0 h 29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298814">
                <a:moveTo>
                  <a:pt x="0" y="295275"/>
                </a:moveTo>
                <a:cubicBezTo>
                  <a:pt x="214312" y="300831"/>
                  <a:pt x="428625" y="306387"/>
                  <a:pt x="571500" y="257175"/>
                </a:cubicBezTo>
                <a:cubicBezTo>
                  <a:pt x="714375" y="207963"/>
                  <a:pt x="785812" y="103981"/>
                  <a:pt x="857250" y="0"/>
                </a:cubicBezTo>
              </a:path>
            </a:pathLst>
          </a:custGeom>
          <a:noFill/>
          <a:ln w="25400"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5A00E2-3A7D-4B45-B97E-38A6FECD4724}"/>
              </a:ext>
            </a:extLst>
          </p:cNvPr>
          <p:cNvSpPr txBox="1"/>
          <p:nvPr/>
        </p:nvSpPr>
        <p:spPr>
          <a:xfrm>
            <a:off x="188280" y="769544"/>
            <a:ext cx="447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04F122-EEBD-4FB2-B811-5895949B2401}"/>
              </a:ext>
            </a:extLst>
          </p:cNvPr>
          <p:cNvSpPr txBox="1"/>
          <p:nvPr/>
        </p:nvSpPr>
        <p:spPr>
          <a:xfrm>
            <a:off x="188280" y="1530534"/>
            <a:ext cx="447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C50C4-9820-46F1-956B-A1468EE22540}"/>
              </a:ext>
            </a:extLst>
          </p:cNvPr>
          <p:cNvSpPr txBox="1"/>
          <p:nvPr/>
        </p:nvSpPr>
        <p:spPr>
          <a:xfrm>
            <a:off x="188280" y="1998611"/>
            <a:ext cx="447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1039AC-2125-4E54-9D0A-F541170901D4}"/>
              </a:ext>
            </a:extLst>
          </p:cNvPr>
          <p:cNvSpPr txBox="1"/>
          <p:nvPr/>
        </p:nvSpPr>
        <p:spPr>
          <a:xfrm>
            <a:off x="3499801" y="1010744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C0B3A9-C5E3-40B7-AA76-ECBCBF958F2D}"/>
              </a:ext>
            </a:extLst>
          </p:cNvPr>
          <p:cNvSpPr txBox="1"/>
          <p:nvPr/>
        </p:nvSpPr>
        <p:spPr>
          <a:xfrm>
            <a:off x="3499801" y="1364996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9E5056-7F56-4401-A20F-815911F7290E}"/>
              </a:ext>
            </a:extLst>
          </p:cNvPr>
          <p:cNvSpPr txBox="1"/>
          <p:nvPr/>
        </p:nvSpPr>
        <p:spPr>
          <a:xfrm>
            <a:off x="3493532" y="2271416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BB1D69-3A3A-4265-922C-FA01231EEEBF}"/>
              </a:ext>
            </a:extLst>
          </p:cNvPr>
          <p:cNvSpPr txBox="1"/>
          <p:nvPr/>
        </p:nvSpPr>
        <p:spPr>
          <a:xfrm>
            <a:off x="623796" y="1169508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8FBB52-BFE9-4E76-B2D2-B96042263227}"/>
              </a:ext>
            </a:extLst>
          </p:cNvPr>
          <p:cNvSpPr txBox="1"/>
          <p:nvPr/>
        </p:nvSpPr>
        <p:spPr>
          <a:xfrm>
            <a:off x="3072048" y="1823362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CB52A7-5A16-4212-B50D-5024D1B292D6}"/>
              </a:ext>
            </a:extLst>
          </p:cNvPr>
          <p:cNvSpPr txBox="1"/>
          <p:nvPr/>
        </p:nvSpPr>
        <p:spPr>
          <a:xfrm>
            <a:off x="692230" y="1873243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6E0A07-5A54-4306-B1C4-534197704440}"/>
              </a:ext>
            </a:extLst>
          </p:cNvPr>
          <p:cNvSpPr txBox="1"/>
          <p:nvPr/>
        </p:nvSpPr>
        <p:spPr>
          <a:xfrm>
            <a:off x="3005354" y="123751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A97C996-A690-4126-98AE-A7FC295C81DA}"/>
                  </a:ext>
                </a:extLst>
              </p:cNvPr>
              <p:cNvSpPr txBox="1"/>
              <p:nvPr/>
            </p:nvSpPr>
            <p:spPr>
              <a:xfrm>
                <a:off x="307428" y="3715334"/>
                <a:ext cx="3666645" cy="1676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Clock Drift</a:t>
                </a:r>
              </a:p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US" b="1" i="1" baseline="-25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r>
                          <a:rPr lang="en-US" b="1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d>
                    <m:sSub>
                      <m:sSub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r>
                  <a:rPr lang="en-US" b="1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, </a:t>
                </a:r>
              </a:p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US" b="1" i="1" baseline="-25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r>
                          <a:rPr lang="en-US" b="1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  <m:sSub>
                      <m:sSub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endParaRPr lang="en-US" b="1" dirty="0">
                  <a:solidFill>
                    <a:prstClr val="black"/>
                  </a:solidFill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A97C996-A690-4126-98AE-A7FC295C8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28" y="3715334"/>
                <a:ext cx="3666645" cy="1676869"/>
              </a:xfrm>
              <a:prstGeom prst="rect">
                <a:avLst/>
              </a:prstGeom>
              <a:blipFill>
                <a:blip r:embed="rId4"/>
                <a:stretch>
                  <a:fillRect l="-3821" t="-4710" r="-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7420601-4DEB-4EB6-9312-4A82AB5E8504}"/>
              </a:ext>
            </a:extLst>
          </p:cNvPr>
          <p:cNvSpPr txBox="1"/>
          <p:nvPr/>
        </p:nvSpPr>
        <p:spPr>
          <a:xfrm>
            <a:off x="7490813" y="5873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D0584C-46BA-4C83-9FD1-664804B6C2AD}"/>
              </a:ext>
            </a:extLst>
          </p:cNvPr>
          <p:cNvGrpSpPr/>
          <p:nvPr/>
        </p:nvGrpSpPr>
        <p:grpSpPr>
          <a:xfrm>
            <a:off x="8181851" y="1717070"/>
            <a:ext cx="3262263" cy="613895"/>
            <a:chOff x="8181851" y="1717070"/>
            <a:chExt cx="3262263" cy="613895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8B1E923-2EC8-4F04-BDCB-464B826A018B}"/>
                </a:ext>
              </a:extLst>
            </p:cNvPr>
            <p:cNvCxnSpPr/>
            <p:nvPr/>
          </p:nvCxnSpPr>
          <p:spPr>
            <a:xfrm flipV="1">
              <a:off x="8532299" y="1762796"/>
              <a:ext cx="205719" cy="26039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A1C728-6A97-4ED1-9653-1CEBB0758515}"/>
                </a:ext>
              </a:extLst>
            </p:cNvPr>
            <p:cNvSpPr txBox="1"/>
            <p:nvPr/>
          </p:nvSpPr>
          <p:spPr>
            <a:xfrm>
              <a:off x="8181851" y="2023188"/>
              <a:ext cx="556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  <a:r>
                <a:rPr lang="en-US" sz="1400" baseline="30000" dirty="0"/>
                <a:t>-5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E3B3C7-DACF-4D30-9037-3D849C3B5B70}"/>
                </a:ext>
              </a:extLst>
            </p:cNvPr>
            <p:cNvSpPr txBox="1"/>
            <p:nvPr/>
          </p:nvSpPr>
          <p:spPr>
            <a:xfrm>
              <a:off x="8946359" y="1999713"/>
              <a:ext cx="556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  <a:r>
                <a:rPr lang="en-US" sz="1400" baseline="30000" dirty="0"/>
                <a:t>-9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012DEFA-ECF9-444C-9B7F-F618C26404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3004" y="1717070"/>
              <a:ext cx="28355" cy="26039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0471E7C-BFFE-4607-AD5F-8B0793DB30CF}"/>
                </a:ext>
              </a:extLst>
            </p:cNvPr>
            <p:cNvSpPr txBox="1"/>
            <p:nvPr/>
          </p:nvSpPr>
          <p:spPr>
            <a:xfrm>
              <a:off x="9868892" y="1988058"/>
              <a:ext cx="4947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  <a:r>
                <a:rPr lang="en-US" sz="1400" baseline="30000" dirty="0"/>
                <a:t>-5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20F6130-F352-4429-A03E-9FB03F6FB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6414" y="1798845"/>
              <a:ext cx="21484" cy="20992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1B70432-C858-4752-A0F4-9B5C1969AF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115633" y="1751694"/>
              <a:ext cx="50397" cy="2939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AAE4A9E-BA55-4CB3-8091-528D8E451867}"/>
                </a:ext>
              </a:extLst>
            </p:cNvPr>
            <p:cNvSpPr txBox="1"/>
            <p:nvPr/>
          </p:nvSpPr>
          <p:spPr>
            <a:xfrm>
              <a:off x="10887946" y="1985530"/>
              <a:ext cx="556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  <a:r>
                <a:rPr lang="en-US" sz="1400" baseline="30000" dirty="0"/>
                <a:t>-3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B884665-22BA-4DF1-BB3A-10D5CA13F4C3}"/>
              </a:ext>
            </a:extLst>
          </p:cNvPr>
          <p:cNvGrpSpPr/>
          <p:nvPr/>
        </p:nvGrpSpPr>
        <p:grpSpPr>
          <a:xfrm>
            <a:off x="9346821" y="3141261"/>
            <a:ext cx="1081629" cy="580423"/>
            <a:chOff x="9346821" y="3141261"/>
            <a:chExt cx="1081629" cy="58042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4E7F3E7-E559-48D2-BEE7-89C7F70EAF2D}"/>
                </a:ext>
              </a:extLst>
            </p:cNvPr>
            <p:cNvSpPr txBox="1"/>
            <p:nvPr/>
          </p:nvSpPr>
          <p:spPr>
            <a:xfrm>
              <a:off x="9346821" y="3407557"/>
              <a:ext cx="4947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  <a:r>
                <a:rPr lang="en-US" sz="1400" baseline="30000" dirty="0"/>
                <a:t>-5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BF1821F-CFF2-44FD-B4B6-BF5E37BB8F05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V="1">
              <a:off x="9594198" y="3141261"/>
              <a:ext cx="67633" cy="2662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A11FFF-24E5-47DA-B9B4-97A3F48C877F}"/>
                </a:ext>
              </a:extLst>
            </p:cNvPr>
            <p:cNvSpPr txBox="1"/>
            <p:nvPr/>
          </p:nvSpPr>
          <p:spPr>
            <a:xfrm>
              <a:off x="9872282" y="3413907"/>
              <a:ext cx="556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  <a:r>
                <a:rPr lang="en-US" sz="1400" baseline="30000" dirty="0"/>
                <a:t>-9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940257E-91C3-4CAB-8B71-A0A0D72B4A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71275" y="3163967"/>
              <a:ext cx="117652" cy="2276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: Single Corner Rounded 54">
            <a:extLst>
              <a:ext uri="{FF2B5EF4-FFF2-40B4-BE49-F238E27FC236}">
                <a16:creationId xmlns:a16="http://schemas.microsoft.com/office/drawing/2014/main" id="{0B12FFDE-ECE0-49E6-8DF5-AE9D9D56A652}"/>
              </a:ext>
            </a:extLst>
          </p:cNvPr>
          <p:cNvSpPr/>
          <p:nvPr/>
        </p:nvSpPr>
        <p:spPr>
          <a:xfrm>
            <a:off x="1644383" y="5119905"/>
            <a:ext cx="7702438" cy="1346883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 better ranging protocol should null the clock drift error regardless of system configuration.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5CE70AE-EB62-4AD3-9EF3-AC08AA072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690" y="326800"/>
            <a:ext cx="3761558" cy="279221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59B7FFF-E29B-418A-A8CC-0041CB1B6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5757" y="2428450"/>
            <a:ext cx="2469094" cy="141439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45DB49F-DE2D-4BBF-A47B-D84936C0D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4775" y="1181047"/>
            <a:ext cx="3450635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2665" y="285025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PnPLoc-TDoA</a:t>
            </a:r>
            <a:endParaRPr lang="en-US" dirty="0">
              <a:solidFill>
                <a:srgbClr val="A7934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ACE267-5498-454D-8569-493E6EDF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6718" y="494485"/>
            <a:ext cx="5208157" cy="4596355"/>
          </a:xfrm>
        </p:spPr>
        <p:txBody>
          <a:bodyPr/>
          <a:lstStyle/>
          <a:p>
            <a:r>
              <a:rPr lang="en-US" sz="3200" dirty="0">
                <a:solidFill>
                  <a:srgbClr val="003057"/>
                </a:solidFill>
              </a:rPr>
              <a:t>Clock drift analysis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025AC22-B080-4A4A-B176-CEF592361BDB}"/>
              </a:ext>
            </a:extLst>
          </p:cNvPr>
          <p:cNvGrpSpPr/>
          <p:nvPr/>
        </p:nvGrpSpPr>
        <p:grpSpPr>
          <a:xfrm>
            <a:off x="117289" y="1006510"/>
            <a:ext cx="6452026" cy="2200864"/>
            <a:chOff x="117289" y="1006510"/>
            <a:chExt cx="6452026" cy="2200864"/>
          </a:xfrm>
        </p:grpSpPr>
        <p:cxnSp>
          <p:nvCxnSpPr>
            <p:cNvPr id="6" name="直接连接符 4">
              <a:extLst>
                <a:ext uri="{FF2B5EF4-FFF2-40B4-BE49-F238E27FC236}">
                  <a16:creationId xmlns:a16="http://schemas.microsoft.com/office/drawing/2014/main" id="{64DDAF2F-FBE6-4279-A8D9-4374385CCAB8}"/>
                </a:ext>
              </a:extLst>
            </p:cNvPr>
            <p:cNvCxnSpPr>
              <a:cxnSpLocks/>
            </p:cNvCxnSpPr>
            <p:nvPr/>
          </p:nvCxnSpPr>
          <p:spPr>
            <a:xfrm>
              <a:off x="1224309" y="1362926"/>
              <a:ext cx="0" cy="1737290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5">
              <a:extLst>
                <a:ext uri="{FF2B5EF4-FFF2-40B4-BE49-F238E27FC236}">
                  <a16:creationId xmlns:a16="http://schemas.microsoft.com/office/drawing/2014/main" id="{D4F9FBC6-16ED-41BC-A60C-315E25FF0D82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56" y="1362926"/>
              <a:ext cx="0" cy="1737290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6">
              <a:extLst>
                <a:ext uri="{FF2B5EF4-FFF2-40B4-BE49-F238E27FC236}">
                  <a16:creationId xmlns:a16="http://schemas.microsoft.com/office/drawing/2014/main" id="{A546E6AD-4ED2-4107-86F1-7E6C9824FA33}"/>
                </a:ext>
              </a:extLst>
            </p:cNvPr>
            <p:cNvCxnSpPr>
              <a:cxnSpLocks/>
            </p:cNvCxnSpPr>
            <p:nvPr/>
          </p:nvCxnSpPr>
          <p:spPr>
            <a:xfrm>
              <a:off x="5133953" y="1416008"/>
              <a:ext cx="0" cy="1684208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7">
              <a:extLst>
                <a:ext uri="{FF2B5EF4-FFF2-40B4-BE49-F238E27FC236}">
                  <a16:creationId xmlns:a16="http://schemas.microsoft.com/office/drawing/2014/main" id="{D1BE972F-E485-4644-9CAD-46BEF7AF50D1}"/>
                </a:ext>
              </a:extLst>
            </p:cNvPr>
            <p:cNvCxnSpPr>
              <a:cxnSpLocks/>
            </p:cNvCxnSpPr>
            <p:nvPr/>
          </p:nvCxnSpPr>
          <p:spPr>
            <a:xfrm>
              <a:off x="1224309" y="1596502"/>
              <a:ext cx="3874436" cy="75952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8">
              <a:extLst>
                <a:ext uri="{FF2B5EF4-FFF2-40B4-BE49-F238E27FC236}">
                  <a16:creationId xmlns:a16="http://schemas.microsoft.com/office/drawing/2014/main" id="{47BACC12-DC58-4E00-9B96-C4F73AB90C09}"/>
                </a:ext>
              </a:extLst>
            </p:cNvPr>
            <p:cNvCxnSpPr>
              <a:cxnSpLocks/>
            </p:cNvCxnSpPr>
            <p:nvPr/>
          </p:nvCxnSpPr>
          <p:spPr>
            <a:xfrm>
              <a:off x="1202981" y="1640053"/>
              <a:ext cx="1971503" cy="1872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9">
              <a:extLst>
                <a:ext uri="{FF2B5EF4-FFF2-40B4-BE49-F238E27FC236}">
                  <a16:creationId xmlns:a16="http://schemas.microsoft.com/office/drawing/2014/main" id="{F5912BCC-C6BB-4E5C-A7E9-C5821542129C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69" y="2122285"/>
              <a:ext cx="1932160" cy="19919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B0CBEF-0B13-483F-B15A-EED5CF6CA4C7}"/>
                </a:ext>
              </a:extLst>
            </p:cNvPr>
            <p:cNvSpPr txBox="1"/>
            <p:nvPr/>
          </p:nvSpPr>
          <p:spPr>
            <a:xfrm>
              <a:off x="508127" y="1007922"/>
              <a:ext cx="1602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Initiator (A)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352625-027F-46B0-AD06-0F7C2BA0EAC1}"/>
                </a:ext>
              </a:extLst>
            </p:cNvPr>
            <p:cNvSpPr txBox="1"/>
            <p:nvPr/>
          </p:nvSpPr>
          <p:spPr>
            <a:xfrm>
              <a:off x="5419255" y="1740508"/>
              <a:ext cx="651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</a:t>
              </a:r>
              <a:r>
                <a:rPr lang="en-US" sz="2400" baseline="-25000" dirty="0"/>
                <a:t>T1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47EC2C-3CA6-41D5-A496-61A00D59C235}"/>
                </a:ext>
              </a:extLst>
            </p:cNvPr>
            <p:cNvSpPr txBox="1"/>
            <p:nvPr/>
          </p:nvSpPr>
          <p:spPr>
            <a:xfrm>
              <a:off x="2267935" y="1673095"/>
              <a:ext cx="5722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-25000" dirty="0"/>
                <a:t>B</a:t>
              </a:r>
            </a:p>
          </p:txBody>
        </p:sp>
        <p:cxnSp>
          <p:nvCxnSpPr>
            <p:cNvPr id="15" name="直接箭头连接符 13">
              <a:extLst>
                <a:ext uri="{FF2B5EF4-FFF2-40B4-BE49-F238E27FC236}">
                  <a16:creationId xmlns:a16="http://schemas.microsoft.com/office/drawing/2014/main" id="{99C5419A-71A8-469A-8290-1438E1C102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3799" y="2072828"/>
              <a:ext cx="1935342" cy="1300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F222EB-A3FF-480D-8311-236C0A3BCC9A}"/>
                </a:ext>
              </a:extLst>
            </p:cNvPr>
            <p:cNvSpPr txBox="1"/>
            <p:nvPr/>
          </p:nvSpPr>
          <p:spPr>
            <a:xfrm>
              <a:off x="5438307" y="2360638"/>
              <a:ext cx="6576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</a:t>
              </a:r>
              <a:r>
                <a:rPr lang="en-US" sz="2400" baseline="-25000" dirty="0"/>
                <a:t>T2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3C726D-8610-4A4F-801E-B0E3E3B0AB1F}"/>
                </a:ext>
              </a:extLst>
            </p:cNvPr>
            <p:cNvSpPr txBox="1"/>
            <p:nvPr/>
          </p:nvSpPr>
          <p:spPr>
            <a:xfrm>
              <a:off x="500015" y="2206647"/>
              <a:ext cx="564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-25000" dirty="0"/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356A21-E029-42C5-9830-235C68A15407}"/>
                </a:ext>
              </a:extLst>
            </p:cNvPr>
            <p:cNvSpPr txBox="1"/>
            <p:nvPr/>
          </p:nvSpPr>
          <p:spPr>
            <a:xfrm>
              <a:off x="507946" y="1668605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</a:t>
              </a:r>
              <a:r>
                <a:rPr lang="en-US" sz="2400" baseline="-25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E83A1B-05B9-43F6-92BC-332DC0341D8B}"/>
                </a:ext>
              </a:extLst>
            </p:cNvPr>
            <p:cNvSpPr txBox="1"/>
            <p:nvPr/>
          </p:nvSpPr>
          <p:spPr>
            <a:xfrm>
              <a:off x="2673290" y="2220697"/>
              <a:ext cx="545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</a:t>
              </a:r>
              <a:r>
                <a:rPr lang="en-US" sz="2400" baseline="-25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B5B405-C6E9-449F-8B01-8EAAC85AECAF}"/>
                </a:ext>
              </a:extLst>
            </p:cNvPr>
            <p:cNvSpPr txBox="1"/>
            <p:nvPr/>
          </p:nvSpPr>
          <p:spPr>
            <a:xfrm>
              <a:off x="117289" y="1362926"/>
              <a:ext cx="435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70DEDA-3467-4CA7-9947-C3226A6C3023}"/>
                </a:ext>
              </a:extLst>
            </p:cNvPr>
            <p:cNvSpPr txBox="1"/>
            <p:nvPr/>
          </p:nvSpPr>
          <p:spPr>
            <a:xfrm>
              <a:off x="127843" y="1978559"/>
              <a:ext cx="484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32760D-708F-4F07-B8D4-0F6188D1438A}"/>
                </a:ext>
              </a:extLst>
            </p:cNvPr>
            <p:cNvSpPr txBox="1"/>
            <p:nvPr/>
          </p:nvSpPr>
          <p:spPr>
            <a:xfrm>
              <a:off x="168314" y="2403328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A7E9C0-1725-4AB8-8632-D84CFE3E3FD0}"/>
                </a:ext>
              </a:extLst>
            </p:cNvPr>
            <p:cNvSpPr txBox="1"/>
            <p:nvPr/>
          </p:nvSpPr>
          <p:spPr>
            <a:xfrm>
              <a:off x="3463894" y="1545998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1</a:t>
              </a:r>
            </a:p>
          </p:txBody>
        </p:sp>
        <p:cxnSp>
          <p:nvCxnSpPr>
            <p:cNvPr id="24" name="直接连接符 25">
              <a:extLst>
                <a:ext uri="{FF2B5EF4-FFF2-40B4-BE49-F238E27FC236}">
                  <a16:creationId xmlns:a16="http://schemas.microsoft.com/office/drawing/2014/main" id="{B2FA43B2-80D2-4D2B-9FBA-8224E2E873C5}"/>
                </a:ext>
              </a:extLst>
            </p:cNvPr>
            <p:cNvCxnSpPr/>
            <p:nvPr/>
          </p:nvCxnSpPr>
          <p:spPr>
            <a:xfrm>
              <a:off x="480182" y="1593759"/>
              <a:ext cx="722799" cy="27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6">
              <a:extLst>
                <a:ext uri="{FF2B5EF4-FFF2-40B4-BE49-F238E27FC236}">
                  <a16:creationId xmlns:a16="http://schemas.microsoft.com/office/drawing/2014/main" id="{0B3C9FB5-9090-45E0-87DA-F2CD00CC5DAD}"/>
                </a:ext>
              </a:extLst>
            </p:cNvPr>
            <p:cNvCxnSpPr>
              <a:cxnSpLocks/>
            </p:cNvCxnSpPr>
            <p:nvPr/>
          </p:nvCxnSpPr>
          <p:spPr>
            <a:xfrm>
              <a:off x="959807" y="1593759"/>
              <a:ext cx="0" cy="65791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7">
              <a:extLst>
                <a:ext uri="{FF2B5EF4-FFF2-40B4-BE49-F238E27FC236}">
                  <a16:creationId xmlns:a16="http://schemas.microsoft.com/office/drawing/2014/main" id="{E0BC883C-4953-4B14-892E-8BC838D56208}"/>
                </a:ext>
              </a:extLst>
            </p:cNvPr>
            <p:cNvCxnSpPr/>
            <p:nvPr/>
          </p:nvCxnSpPr>
          <p:spPr>
            <a:xfrm>
              <a:off x="552052" y="2231005"/>
              <a:ext cx="722799" cy="27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8">
              <a:extLst>
                <a:ext uri="{FF2B5EF4-FFF2-40B4-BE49-F238E27FC236}">
                  <a16:creationId xmlns:a16="http://schemas.microsoft.com/office/drawing/2014/main" id="{60B6F6AD-DA9D-4D49-A53E-72406EBD5C3B}"/>
                </a:ext>
              </a:extLst>
            </p:cNvPr>
            <p:cNvCxnSpPr/>
            <p:nvPr/>
          </p:nvCxnSpPr>
          <p:spPr>
            <a:xfrm>
              <a:off x="518232" y="2669626"/>
              <a:ext cx="722799" cy="27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9">
              <a:extLst>
                <a:ext uri="{FF2B5EF4-FFF2-40B4-BE49-F238E27FC236}">
                  <a16:creationId xmlns:a16="http://schemas.microsoft.com/office/drawing/2014/main" id="{41D19B41-762B-4E12-A210-6E1818F7BF70}"/>
                </a:ext>
              </a:extLst>
            </p:cNvPr>
            <p:cNvCxnSpPr>
              <a:cxnSpLocks/>
            </p:cNvCxnSpPr>
            <p:nvPr/>
          </p:nvCxnSpPr>
          <p:spPr>
            <a:xfrm>
              <a:off x="952403" y="2281482"/>
              <a:ext cx="6954" cy="34562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30">
              <a:extLst>
                <a:ext uri="{FF2B5EF4-FFF2-40B4-BE49-F238E27FC236}">
                  <a16:creationId xmlns:a16="http://schemas.microsoft.com/office/drawing/2014/main" id="{0BCB14B7-1A95-49F1-9040-DDB8D9FA1357}"/>
                </a:ext>
              </a:extLst>
            </p:cNvPr>
            <p:cNvCxnSpPr/>
            <p:nvPr/>
          </p:nvCxnSpPr>
          <p:spPr>
            <a:xfrm>
              <a:off x="3225443" y="1824591"/>
              <a:ext cx="32428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31">
              <a:extLst>
                <a:ext uri="{FF2B5EF4-FFF2-40B4-BE49-F238E27FC236}">
                  <a16:creationId xmlns:a16="http://schemas.microsoft.com/office/drawing/2014/main" id="{4ED4BB6B-70D8-4FED-8F06-113B23DA483F}"/>
                </a:ext>
              </a:extLst>
            </p:cNvPr>
            <p:cNvCxnSpPr/>
            <p:nvPr/>
          </p:nvCxnSpPr>
          <p:spPr>
            <a:xfrm>
              <a:off x="3174779" y="2093143"/>
              <a:ext cx="32428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2">
              <a:extLst>
                <a:ext uri="{FF2B5EF4-FFF2-40B4-BE49-F238E27FC236}">
                  <a16:creationId xmlns:a16="http://schemas.microsoft.com/office/drawing/2014/main" id="{1BFCE8A3-D73D-48D5-BEF9-461C48B0C1F4}"/>
                </a:ext>
              </a:extLst>
            </p:cNvPr>
            <p:cNvCxnSpPr/>
            <p:nvPr/>
          </p:nvCxnSpPr>
          <p:spPr>
            <a:xfrm>
              <a:off x="5150630" y="1672454"/>
              <a:ext cx="722799" cy="27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3">
              <a:extLst>
                <a:ext uri="{FF2B5EF4-FFF2-40B4-BE49-F238E27FC236}">
                  <a16:creationId xmlns:a16="http://schemas.microsoft.com/office/drawing/2014/main" id="{661D5981-1F2B-434E-AB64-E34174ADED6E}"/>
                </a:ext>
              </a:extLst>
            </p:cNvPr>
            <p:cNvCxnSpPr/>
            <p:nvPr/>
          </p:nvCxnSpPr>
          <p:spPr>
            <a:xfrm>
              <a:off x="5193654" y="2312646"/>
              <a:ext cx="722799" cy="27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4">
              <a:extLst>
                <a:ext uri="{FF2B5EF4-FFF2-40B4-BE49-F238E27FC236}">
                  <a16:creationId xmlns:a16="http://schemas.microsoft.com/office/drawing/2014/main" id="{B465AA1A-10D7-44A1-A84C-9FB4322F10F3}"/>
                </a:ext>
              </a:extLst>
            </p:cNvPr>
            <p:cNvCxnSpPr/>
            <p:nvPr/>
          </p:nvCxnSpPr>
          <p:spPr>
            <a:xfrm>
              <a:off x="3250108" y="2953990"/>
              <a:ext cx="32428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18FF11-7A6A-4741-A950-B0152DB8BB91}"/>
                </a:ext>
              </a:extLst>
            </p:cNvPr>
            <p:cNvSpPr txBox="1"/>
            <p:nvPr/>
          </p:nvSpPr>
          <p:spPr>
            <a:xfrm>
              <a:off x="3557010" y="2745709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7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93984F-1772-4AF5-BD8B-33805BBE9BFF}"/>
                </a:ext>
              </a:extLst>
            </p:cNvPr>
            <p:cNvSpPr txBox="1"/>
            <p:nvPr/>
          </p:nvSpPr>
          <p:spPr>
            <a:xfrm>
              <a:off x="5851426" y="1421785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C330CE7-C96F-40D2-A199-F98C0E6C3246}"/>
                </a:ext>
              </a:extLst>
            </p:cNvPr>
            <p:cNvSpPr txBox="1"/>
            <p:nvPr/>
          </p:nvSpPr>
          <p:spPr>
            <a:xfrm>
              <a:off x="5976727" y="2088700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5</a:t>
              </a:r>
            </a:p>
          </p:txBody>
        </p:sp>
        <p:cxnSp>
          <p:nvCxnSpPr>
            <p:cNvPr id="37" name="直接箭头连接符 38">
              <a:extLst>
                <a:ext uri="{FF2B5EF4-FFF2-40B4-BE49-F238E27FC236}">
                  <a16:creationId xmlns:a16="http://schemas.microsoft.com/office/drawing/2014/main" id="{C8FAF747-959E-4EC2-BCCE-6ADD209B0042}"/>
                </a:ext>
              </a:extLst>
            </p:cNvPr>
            <p:cNvCxnSpPr>
              <a:cxnSpLocks/>
            </p:cNvCxnSpPr>
            <p:nvPr/>
          </p:nvCxnSpPr>
          <p:spPr>
            <a:xfrm>
              <a:off x="3350566" y="1841556"/>
              <a:ext cx="0" cy="23127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9">
              <a:extLst>
                <a:ext uri="{FF2B5EF4-FFF2-40B4-BE49-F238E27FC236}">
                  <a16:creationId xmlns:a16="http://schemas.microsoft.com/office/drawing/2014/main" id="{8AF58CD3-15CF-49C8-99F8-66BAEF8E01D5}"/>
                </a:ext>
              </a:extLst>
            </p:cNvPr>
            <p:cNvCxnSpPr>
              <a:cxnSpLocks/>
            </p:cNvCxnSpPr>
            <p:nvPr/>
          </p:nvCxnSpPr>
          <p:spPr>
            <a:xfrm>
              <a:off x="3350566" y="2134760"/>
              <a:ext cx="0" cy="82687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40">
              <a:extLst>
                <a:ext uri="{FF2B5EF4-FFF2-40B4-BE49-F238E27FC236}">
                  <a16:creationId xmlns:a16="http://schemas.microsoft.com/office/drawing/2014/main" id="{5A8F276E-0DE0-4D75-987A-9BDA5B58EC7B}"/>
                </a:ext>
              </a:extLst>
            </p:cNvPr>
            <p:cNvCxnSpPr>
              <a:cxnSpLocks/>
            </p:cNvCxnSpPr>
            <p:nvPr/>
          </p:nvCxnSpPr>
          <p:spPr>
            <a:xfrm>
              <a:off x="5462692" y="1694981"/>
              <a:ext cx="0" cy="643234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41">
              <a:extLst>
                <a:ext uri="{FF2B5EF4-FFF2-40B4-BE49-F238E27FC236}">
                  <a16:creationId xmlns:a16="http://schemas.microsoft.com/office/drawing/2014/main" id="{3A4BA2EB-1F06-436F-BDBD-23DF65496600}"/>
                </a:ext>
              </a:extLst>
            </p:cNvPr>
            <p:cNvCxnSpPr>
              <a:cxnSpLocks/>
            </p:cNvCxnSpPr>
            <p:nvPr/>
          </p:nvCxnSpPr>
          <p:spPr>
            <a:xfrm>
              <a:off x="5462692" y="2330121"/>
              <a:ext cx="0" cy="59398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2">
              <a:extLst>
                <a:ext uri="{FF2B5EF4-FFF2-40B4-BE49-F238E27FC236}">
                  <a16:creationId xmlns:a16="http://schemas.microsoft.com/office/drawing/2014/main" id="{DED8D357-BCC5-4ADC-BE02-B4E4B64CAB75}"/>
                </a:ext>
              </a:extLst>
            </p:cNvPr>
            <p:cNvCxnSpPr/>
            <p:nvPr/>
          </p:nvCxnSpPr>
          <p:spPr>
            <a:xfrm>
              <a:off x="5176959" y="2899145"/>
              <a:ext cx="722799" cy="27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977376-59CD-4C14-A7DC-03D6571A5097}"/>
                </a:ext>
              </a:extLst>
            </p:cNvPr>
            <p:cNvSpPr txBox="1"/>
            <p:nvPr/>
          </p:nvSpPr>
          <p:spPr>
            <a:xfrm>
              <a:off x="5976727" y="2638551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8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80779C-0DBF-459C-8A4C-4594B000A286}"/>
                </a:ext>
              </a:extLst>
            </p:cNvPr>
            <p:cNvSpPr txBox="1"/>
            <p:nvPr/>
          </p:nvSpPr>
          <p:spPr>
            <a:xfrm>
              <a:off x="2289216" y="1006510"/>
              <a:ext cx="22460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r>
                <a:rPr lang="en-US" sz="2000" dirty="0"/>
                <a:t>Responder (B)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70EEDD-1849-48E9-BAD4-26AE7DF5E21B}"/>
                </a:ext>
              </a:extLst>
            </p:cNvPr>
            <p:cNvSpPr txBox="1"/>
            <p:nvPr/>
          </p:nvSpPr>
          <p:spPr>
            <a:xfrm>
              <a:off x="4835782" y="1006510"/>
              <a:ext cx="1015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r>
                <a:rPr lang="en-US" sz="2000" dirty="0"/>
                <a:t>Tag (T)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9CACAAE-A9CC-4909-8838-F7D46F8A4776}"/>
                </a:ext>
              </a:extLst>
            </p:cNvPr>
            <p:cNvSpPr txBox="1"/>
            <p:nvPr/>
          </p:nvSpPr>
          <p:spPr>
            <a:xfrm rot="432338">
              <a:off x="1659861" y="1510315"/>
              <a:ext cx="6511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N" dirty="0"/>
                <a:t>POLL</a:t>
              </a:r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742721-F8BA-4B9C-BD88-EAC7B7286BA0}"/>
                </a:ext>
              </a:extLst>
            </p:cNvPr>
            <p:cNvSpPr txBox="1"/>
            <p:nvPr/>
          </p:nvSpPr>
          <p:spPr>
            <a:xfrm rot="21371389">
              <a:off x="1589923" y="1984666"/>
              <a:ext cx="6440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N" dirty="0"/>
                <a:t>RESP</a:t>
              </a:r>
              <a:endParaRPr lang="en-US" dirty="0"/>
            </a:p>
          </p:txBody>
        </p:sp>
        <p:cxnSp>
          <p:nvCxnSpPr>
            <p:cNvPr id="47" name="直接箭头连接符 7">
              <a:extLst>
                <a:ext uri="{FF2B5EF4-FFF2-40B4-BE49-F238E27FC236}">
                  <a16:creationId xmlns:a16="http://schemas.microsoft.com/office/drawing/2014/main" id="{99FD95F5-5AC7-477A-9D8E-8FED1D787D27}"/>
                </a:ext>
              </a:extLst>
            </p:cNvPr>
            <p:cNvCxnSpPr>
              <a:cxnSpLocks/>
            </p:cNvCxnSpPr>
            <p:nvPr/>
          </p:nvCxnSpPr>
          <p:spPr>
            <a:xfrm>
              <a:off x="1244806" y="2627111"/>
              <a:ext cx="3909644" cy="257725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8">
              <a:extLst>
                <a:ext uri="{FF2B5EF4-FFF2-40B4-BE49-F238E27FC236}">
                  <a16:creationId xmlns:a16="http://schemas.microsoft.com/office/drawing/2014/main" id="{ECB26B49-3378-4949-AFAE-2F14ED7E4C28}"/>
                </a:ext>
              </a:extLst>
            </p:cNvPr>
            <p:cNvCxnSpPr>
              <a:cxnSpLocks/>
            </p:cNvCxnSpPr>
            <p:nvPr/>
          </p:nvCxnSpPr>
          <p:spPr>
            <a:xfrm>
              <a:off x="1252848" y="2631336"/>
              <a:ext cx="1985443" cy="32265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FBDEE4A-855C-4B42-AF7A-2FA7ADD29DFD}"/>
                </a:ext>
              </a:extLst>
            </p:cNvPr>
            <p:cNvSpPr txBox="1"/>
            <p:nvPr/>
          </p:nvSpPr>
          <p:spPr>
            <a:xfrm rot="183879">
              <a:off x="1626373" y="2573104"/>
              <a:ext cx="7280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N" dirty="0"/>
                <a:t>FINAL</a:t>
              </a:r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46E5D1-569F-4880-A375-6F5B0995C944}"/>
                </a:ext>
              </a:extLst>
            </p:cNvPr>
            <p:cNvSpPr txBox="1"/>
            <p:nvPr/>
          </p:nvSpPr>
          <p:spPr>
            <a:xfrm>
              <a:off x="3775129" y="1280278"/>
              <a:ext cx="1181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Overheard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D2226D4-7472-40D3-83A0-197E409BFB3F}"/>
                </a:ext>
              </a:extLst>
            </p:cNvPr>
            <p:cNvSpPr txBox="1"/>
            <p:nvPr/>
          </p:nvSpPr>
          <p:spPr>
            <a:xfrm>
              <a:off x="3395300" y="2081814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C1A4C4-ECAA-4181-9EAD-7696677DF3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7843" y="3547873"/>
            <a:ext cx="5683111" cy="260930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53EB5F6-3E50-4106-92D9-67E7B01D9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220" y="1307846"/>
            <a:ext cx="4723057" cy="152996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7516B81-8750-4DF6-A015-FE7251DB8B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70731" y="3591988"/>
            <a:ext cx="6079507" cy="74467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715B60E-D039-4D8D-93E3-3B4A918BD424}"/>
              </a:ext>
            </a:extLst>
          </p:cNvPr>
          <p:cNvSpPr txBox="1"/>
          <p:nvPr/>
        </p:nvSpPr>
        <p:spPr>
          <a:xfrm>
            <a:off x="6538004" y="3094401"/>
            <a:ext cx="210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Clock drift error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DF4DC67-D57F-43B4-8636-F2564E05ABA1}"/>
              </a:ext>
            </a:extLst>
          </p:cNvPr>
          <p:cNvGrpSpPr/>
          <p:nvPr/>
        </p:nvGrpSpPr>
        <p:grpSpPr>
          <a:xfrm>
            <a:off x="10319471" y="4256202"/>
            <a:ext cx="1439328" cy="574073"/>
            <a:chOff x="8630287" y="3125360"/>
            <a:chExt cx="1439328" cy="57407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AA57865-5CE3-4D7C-8D2A-90EC06B195B2}"/>
                </a:ext>
              </a:extLst>
            </p:cNvPr>
            <p:cNvSpPr txBox="1"/>
            <p:nvPr/>
          </p:nvSpPr>
          <p:spPr>
            <a:xfrm>
              <a:off x="8630287" y="3391656"/>
              <a:ext cx="4947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  <a:r>
                <a:rPr lang="en-US" sz="1400" baseline="30000" dirty="0"/>
                <a:t>-5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6A6DF39-DFFC-4873-BA95-5D2A3748A4C9}"/>
                </a:ext>
              </a:extLst>
            </p:cNvPr>
            <p:cNvCxnSpPr>
              <a:cxnSpLocks/>
              <a:stCxn id="61" idx="0"/>
            </p:cNvCxnSpPr>
            <p:nvPr/>
          </p:nvCxnSpPr>
          <p:spPr>
            <a:xfrm flipV="1">
              <a:off x="8877664" y="3125360"/>
              <a:ext cx="67633" cy="2662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FC6797D-B356-4118-914F-0F70A362BA31}"/>
                </a:ext>
              </a:extLst>
            </p:cNvPr>
            <p:cNvSpPr txBox="1"/>
            <p:nvPr/>
          </p:nvSpPr>
          <p:spPr>
            <a:xfrm>
              <a:off x="9513447" y="3386832"/>
              <a:ext cx="556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  <a:r>
                <a:rPr lang="en-US" sz="1400" baseline="30000" dirty="0"/>
                <a:t>-9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F4E8504-C129-4D19-9385-7A1E7B080A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73879" y="3125360"/>
              <a:ext cx="117652" cy="2276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714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2665" y="285025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PnPLoc-TDoA</a:t>
            </a:r>
            <a:endParaRPr lang="en-US" dirty="0">
              <a:solidFill>
                <a:srgbClr val="A7934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ACE267-5498-454D-8569-493E6EDF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6718" y="494485"/>
            <a:ext cx="5208157" cy="4596355"/>
          </a:xfrm>
        </p:spPr>
        <p:txBody>
          <a:bodyPr/>
          <a:lstStyle/>
          <a:p>
            <a:r>
              <a:rPr lang="en-US" sz="3200" dirty="0">
                <a:solidFill>
                  <a:srgbClr val="003057"/>
                </a:solidFill>
              </a:rPr>
              <a:t>Clock drift analysis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025AC22-B080-4A4A-B176-CEF592361BDB}"/>
              </a:ext>
            </a:extLst>
          </p:cNvPr>
          <p:cNvGrpSpPr/>
          <p:nvPr/>
        </p:nvGrpSpPr>
        <p:grpSpPr>
          <a:xfrm>
            <a:off x="117289" y="1006510"/>
            <a:ext cx="6452026" cy="2200864"/>
            <a:chOff x="117289" y="1006510"/>
            <a:chExt cx="6452026" cy="2200864"/>
          </a:xfrm>
        </p:grpSpPr>
        <p:cxnSp>
          <p:nvCxnSpPr>
            <p:cNvPr id="6" name="直接连接符 4">
              <a:extLst>
                <a:ext uri="{FF2B5EF4-FFF2-40B4-BE49-F238E27FC236}">
                  <a16:creationId xmlns:a16="http://schemas.microsoft.com/office/drawing/2014/main" id="{64DDAF2F-FBE6-4279-A8D9-4374385CCAB8}"/>
                </a:ext>
              </a:extLst>
            </p:cNvPr>
            <p:cNvCxnSpPr>
              <a:cxnSpLocks/>
            </p:cNvCxnSpPr>
            <p:nvPr/>
          </p:nvCxnSpPr>
          <p:spPr>
            <a:xfrm>
              <a:off x="1224309" y="1362926"/>
              <a:ext cx="0" cy="1737290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5">
              <a:extLst>
                <a:ext uri="{FF2B5EF4-FFF2-40B4-BE49-F238E27FC236}">
                  <a16:creationId xmlns:a16="http://schemas.microsoft.com/office/drawing/2014/main" id="{D4F9FBC6-16ED-41BC-A60C-315E25FF0D82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56" y="1362926"/>
              <a:ext cx="0" cy="1737290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6">
              <a:extLst>
                <a:ext uri="{FF2B5EF4-FFF2-40B4-BE49-F238E27FC236}">
                  <a16:creationId xmlns:a16="http://schemas.microsoft.com/office/drawing/2014/main" id="{A546E6AD-4ED2-4107-86F1-7E6C9824FA33}"/>
                </a:ext>
              </a:extLst>
            </p:cNvPr>
            <p:cNvCxnSpPr>
              <a:cxnSpLocks/>
            </p:cNvCxnSpPr>
            <p:nvPr/>
          </p:nvCxnSpPr>
          <p:spPr>
            <a:xfrm>
              <a:off x="5133953" y="1416008"/>
              <a:ext cx="0" cy="1684208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7">
              <a:extLst>
                <a:ext uri="{FF2B5EF4-FFF2-40B4-BE49-F238E27FC236}">
                  <a16:creationId xmlns:a16="http://schemas.microsoft.com/office/drawing/2014/main" id="{D1BE972F-E485-4644-9CAD-46BEF7AF50D1}"/>
                </a:ext>
              </a:extLst>
            </p:cNvPr>
            <p:cNvCxnSpPr>
              <a:cxnSpLocks/>
            </p:cNvCxnSpPr>
            <p:nvPr/>
          </p:nvCxnSpPr>
          <p:spPr>
            <a:xfrm>
              <a:off x="1224309" y="1596502"/>
              <a:ext cx="3874436" cy="75952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8">
              <a:extLst>
                <a:ext uri="{FF2B5EF4-FFF2-40B4-BE49-F238E27FC236}">
                  <a16:creationId xmlns:a16="http://schemas.microsoft.com/office/drawing/2014/main" id="{47BACC12-DC58-4E00-9B96-C4F73AB90C09}"/>
                </a:ext>
              </a:extLst>
            </p:cNvPr>
            <p:cNvCxnSpPr>
              <a:cxnSpLocks/>
            </p:cNvCxnSpPr>
            <p:nvPr/>
          </p:nvCxnSpPr>
          <p:spPr>
            <a:xfrm>
              <a:off x="1202981" y="1640053"/>
              <a:ext cx="1971503" cy="1872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9">
              <a:extLst>
                <a:ext uri="{FF2B5EF4-FFF2-40B4-BE49-F238E27FC236}">
                  <a16:creationId xmlns:a16="http://schemas.microsoft.com/office/drawing/2014/main" id="{F5912BCC-C6BB-4E5C-A7E9-C5821542129C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69" y="2122285"/>
              <a:ext cx="1932160" cy="19919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B0CBEF-0B13-483F-B15A-EED5CF6CA4C7}"/>
                </a:ext>
              </a:extLst>
            </p:cNvPr>
            <p:cNvSpPr txBox="1"/>
            <p:nvPr/>
          </p:nvSpPr>
          <p:spPr>
            <a:xfrm>
              <a:off x="508127" y="1007922"/>
              <a:ext cx="1602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Initiator (A)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352625-027F-46B0-AD06-0F7C2BA0EAC1}"/>
                </a:ext>
              </a:extLst>
            </p:cNvPr>
            <p:cNvSpPr txBox="1"/>
            <p:nvPr/>
          </p:nvSpPr>
          <p:spPr>
            <a:xfrm>
              <a:off x="5419255" y="1740508"/>
              <a:ext cx="651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47EC2C-3CA6-41D5-A496-61A00D59C235}"/>
                </a:ext>
              </a:extLst>
            </p:cNvPr>
            <p:cNvSpPr txBox="1"/>
            <p:nvPr/>
          </p:nvSpPr>
          <p:spPr>
            <a:xfrm>
              <a:off x="2267935" y="1673095"/>
              <a:ext cx="5722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</a:t>
              </a:r>
            </a:p>
          </p:txBody>
        </p:sp>
        <p:cxnSp>
          <p:nvCxnSpPr>
            <p:cNvPr id="15" name="直接箭头连接符 13">
              <a:extLst>
                <a:ext uri="{FF2B5EF4-FFF2-40B4-BE49-F238E27FC236}">
                  <a16:creationId xmlns:a16="http://schemas.microsoft.com/office/drawing/2014/main" id="{99C5419A-71A8-469A-8290-1438E1C102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3799" y="2072828"/>
              <a:ext cx="1935342" cy="1300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F222EB-A3FF-480D-8311-236C0A3BCC9A}"/>
                </a:ext>
              </a:extLst>
            </p:cNvPr>
            <p:cNvSpPr txBox="1"/>
            <p:nvPr/>
          </p:nvSpPr>
          <p:spPr>
            <a:xfrm>
              <a:off x="5438307" y="2360638"/>
              <a:ext cx="6576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3C726D-8610-4A4F-801E-B0E3E3B0AB1F}"/>
                </a:ext>
              </a:extLst>
            </p:cNvPr>
            <p:cNvSpPr txBox="1"/>
            <p:nvPr/>
          </p:nvSpPr>
          <p:spPr>
            <a:xfrm>
              <a:off x="500015" y="2206647"/>
              <a:ext cx="564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356A21-E029-42C5-9830-235C68A15407}"/>
                </a:ext>
              </a:extLst>
            </p:cNvPr>
            <p:cNvSpPr txBox="1"/>
            <p:nvPr/>
          </p:nvSpPr>
          <p:spPr>
            <a:xfrm>
              <a:off x="507946" y="1668605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E83A1B-05B9-43F6-92BC-332DC0341D8B}"/>
                </a:ext>
              </a:extLst>
            </p:cNvPr>
            <p:cNvSpPr txBox="1"/>
            <p:nvPr/>
          </p:nvSpPr>
          <p:spPr>
            <a:xfrm>
              <a:off x="2673290" y="2220697"/>
              <a:ext cx="545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B5B405-C6E9-449F-8B01-8EAAC85AECAF}"/>
                </a:ext>
              </a:extLst>
            </p:cNvPr>
            <p:cNvSpPr txBox="1"/>
            <p:nvPr/>
          </p:nvSpPr>
          <p:spPr>
            <a:xfrm>
              <a:off x="117289" y="1362926"/>
              <a:ext cx="435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70DEDA-3467-4CA7-9947-C3226A6C3023}"/>
                </a:ext>
              </a:extLst>
            </p:cNvPr>
            <p:cNvSpPr txBox="1"/>
            <p:nvPr/>
          </p:nvSpPr>
          <p:spPr>
            <a:xfrm>
              <a:off x="127843" y="1978559"/>
              <a:ext cx="484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32760D-708F-4F07-B8D4-0F6188D1438A}"/>
                </a:ext>
              </a:extLst>
            </p:cNvPr>
            <p:cNvSpPr txBox="1"/>
            <p:nvPr/>
          </p:nvSpPr>
          <p:spPr>
            <a:xfrm>
              <a:off x="168314" y="2403328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A7E9C0-1725-4AB8-8632-D84CFE3E3FD0}"/>
                </a:ext>
              </a:extLst>
            </p:cNvPr>
            <p:cNvSpPr txBox="1"/>
            <p:nvPr/>
          </p:nvSpPr>
          <p:spPr>
            <a:xfrm>
              <a:off x="3463894" y="1545998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cxnSp>
          <p:nvCxnSpPr>
            <p:cNvPr id="24" name="直接连接符 25">
              <a:extLst>
                <a:ext uri="{FF2B5EF4-FFF2-40B4-BE49-F238E27FC236}">
                  <a16:creationId xmlns:a16="http://schemas.microsoft.com/office/drawing/2014/main" id="{B2FA43B2-80D2-4D2B-9FBA-8224E2E873C5}"/>
                </a:ext>
              </a:extLst>
            </p:cNvPr>
            <p:cNvCxnSpPr/>
            <p:nvPr/>
          </p:nvCxnSpPr>
          <p:spPr>
            <a:xfrm>
              <a:off x="480182" y="1593759"/>
              <a:ext cx="722799" cy="27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6">
              <a:extLst>
                <a:ext uri="{FF2B5EF4-FFF2-40B4-BE49-F238E27FC236}">
                  <a16:creationId xmlns:a16="http://schemas.microsoft.com/office/drawing/2014/main" id="{0B3C9FB5-9090-45E0-87DA-F2CD00CC5DAD}"/>
                </a:ext>
              </a:extLst>
            </p:cNvPr>
            <p:cNvCxnSpPr>
              <a:cxnSpLocks/>
            </p:cNvCxnSpPr>
            <p:nvPr/>
          </p:nvCxnSpPr>
          <p:spPr>
            <a:xfrm>
              <a:off x="959807" y="1593759"/>
              <a:ext cx="0" cy="65791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7">
              <a:extLst>
                <a:ext uri="{FF2B5EF4-FFF2-40B4-BE49-F238E27FC236}">
                  <a16:creationId xmlns:a16="http://schemas.microsoft.com/office/drawing/2014/main" id="{E0BC883C-4953-4B14-892E-8BC838D56208}"/>
                </a:ext>
              </a:extLst>
            </p:cNvPr>
            <p:cNvCxnSpPr/>
            <p:nvPr/>
          </p:nvCxnSpPr>
          <p:spPr>
            <a:xfrm>
              <a:off x="552052" y="2231005"/>
              <a:ext cx="722799" cy="27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8">
              <a:extLst>
                <a:ext uri="{FF2B5EF4-FFF2-40B4-BE49-F238E27FC236}">
                  <a16:creationId xmlns:a16="http://schemas.microsoft.com/office/drawing/2014/main" id="{60B6F6AD-DA9D-4D49-A53E-72406EBD5C3B}"/>
                </a:ext>
              </a:extLst>
            </p:cNvPr>
            <p:cNvCxnSpPr/>
            <p:nvPr/>
          </p:nvCxnSpPr>
          <p:spPr>
            <a:xfrm>
              <a:off x="518232" y="2669626"/>
              <a:ext cx="722799" cy="27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9">
              <a:extLst>
                <a:ext uri="{FF2B5EF4-FFF2-40B4-BE49-F238E27FC236}">
                  <a16:creationId xmlns:a16="http://schemas.microsoft.com/office/drawing/2014/main" id="{41D19B41-762B-4E12-A210-6E1818F7BF70}"/>
                </a:ext>
              </a:extLst>
            </p:cNvPr>
            <p:cNvCxnSpPr>
              <a:cxnSpLocks/>
            </p:cNvCxnSpPr>
            <p:nvPr/>
          </p:nvCxnSpPr>
          <p:spPr>
            <a:xfrm>
              <a:off x="952403" y="2281482"/>
              <a:ext cx="6954" cy="34562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30">
              <a:extLst>
                <a:ext uri="{FF2B5EF4-FFF2-40B4-BE49-F238E27FC236}">
                  <a16:creationId xmlns:a16="http://schemas.microsoft.com/office/drawing/2014/main" id="{0BCB14B7-1A95-49F1-9040-DDB8D9FA1357}"/>
                </a:ext>
              </a:extLst>
            </p:cNvPr>
            <p:cNvCxnSpPr/>
            <p:nvPr/>
          </p:nvCxnSpPr>
          <p:spPr>
            <a:xfrm>
              <a:off x="3225443" y="1824591"/>
              <a:ext cx="32428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31">
              <a:extLst>
                <a:ext uri="{FF2B5EF4-FFF2-40B4-BE49-F238E27FC236}">
                  <a16:creationId xmlns:a16="http://schemas.microsoft.com/office/drawing/2014/main" id="{4ED4BB6B-70D8-4FED-8F06-113B23DA483F}"/>
                </a:ext>
              </a:extLst>
            </p:cNvPr>
            <p:cNvCxnSpPr/>
            <p:nvPr/>
          </p:nvCxnSpPr>
          <p:spPr>
            <a:xfrm>
              <a:off x="3174779" y="2093143"/>
              <a:ext cx="32428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2">
              <a:extLst>
                <a:ext uri="{FF2B5EF4-FFF2-40B4-BE49-F238E27FC236}">
                  <a16:creationId xmlns:a16="http://schemas.microsoft.com/office/drawing/2014/main" id="{1BFCE8A3-D73D-48D5-BEF9-461C48B0C1F4}"/>
                </a:ext>
              </a:extLst>
            </p:cNvPr>
            <p:cNvCxnSpPr/>
            <p:nvPr/>
          </p:nvCxnSpPr>
          <p:spPr>
            <a:xfrm>
              <a:off x="5150630" y="1672454"/>
              <a:ext cx="722799" cy="27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3">
              <a:extLst>
                <a:ext uri="{FF2B5EF4-FFF2-40B4-BE49-F238E27FC236}">
                  <a16:creationId xmlns:a16="http://schemas.microsoft.com/office/drawing/2014/main" id="{661D5981-1F2B-434E-AB64-E34174ADED6E}"/>
                </a:ext>
              </a:extLst>
            </p:cNvPr>
            <p:cNvCxnSpPr/>
            <p:nvPr/>
          </p:nvCxnSpPr>
          <p:spPr>
            <a:xfrm>
              <a:off x="5193654" y="2312646"/>
              <a:ext cx="722799" cy="27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4">
              <a:extLst>
                <a:ext uri="{FF2B5EF4-FFF2-40B4-BE49-F238E27FC236}">
                  <a16:creationId xmlns:a16="http://schemas.microsoft.com/office/drawing/2014/main" id="{B465AA1A-10D7-44A1-A84C-9FB4322F10F3}"/>
                </a:ext>
              </a:extLst>
            </p:cNvPr>
            <p:cNvCxnSpPr/>
            <p:nvPr/>
          </p:nvCxnSpPr>
          <p:spPr>
            <a:xfrm>
              <a:off x="3250108" y="2953990"/>
              <a:ext cx="32428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18FF11-7A6A-4741-A950-B0152DB8BB91}"/>
                </a:ext>
              </a:extLst>
            </p:cNvPr>
            <p:cNvSpPr txBox="1"/>
            <p:nvPr/>
          </p:nvSpPr>
          <p:spPr>
            <a:xfrm>
              <a:off x="3557010" y="2745709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93984F-1772-4AF5-BD8B-33805BBE9BFF}"/>
                </a:ext>
              </a:extLst>
            </p:cNvPr>
            <p:cNvSpPr txBox="1"/>
            <p:nvPr/>
          </p:nvSpPr>
          <p:spPr>
            <a:xfrm>
              <a:off x="5851426" y="1421785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C330CE7-C96F-40D2-A199-F98C0E6C3246}"/>
                </a:ext>
              </a:extLst>
            </p:cNvPr>
            <p:cNvSpPr txBox="1"/>
            <p:nvPr/>
          </p:nvSpPr>
          <p:spPr>
            <a:xfrm>
              <a:off x="5976727" y="2088700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cxnSp>
          <p:nvCxnSpPr>
            <p:cNvPr id="37" name="直接箭头连接符 38">
              <a:extLst>
                <a:ext uri="{FF2B5EF4-FFF2-40B4-BE49-F238E27FC236}">
                  <a16:creationId xmlns:a16="http://schemas.microsoft.com/office/drawing/2014/main" id="{C8FAF747-959E-4EC2-BCCE-6ADD209B0042}"/>
                </a:ext>
              </a:extLst>
            </p:cNvPr>
            <p:cNvCxnSpPr>
              <a:cxnSpLocks/>
            </p:cNvCxnSpPr>
            <p:nvPr/>
          </p:nvCxnSpPr>
          <p:spPr>
            <a:xfrm>
              <a:off x="3350566" y="1841556"/>
              <a:ext cx="0" cy="23127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9">
              <a:extLst>
                <a:ext uri="{FF2B5EF4-FFF2-40B4-BE49-F238E27FC236}">
                  <a16:creationId xmlns:a16="http://schemas.microsoft.com/office/drawing/2014/main" id="{8AF58CD3-15CF-49C8-99F8-66BAEF8E01D5}"/>
                </a:ext>
              </a:extLst>
            </p:cNvPr>
            <p:cNvCxnSpPr>
              <a:cxnSpLocks/>
            </p:cNvCxnSpPr>
            <p:nvPr/>
          </p:nvCxnSpPr>
          <p:spPr>
            <a:xfrm>
              <a:off x="3350566" y="2134760"/>
              <a:ext cx="0" cy="82687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40">
              <a:extLst>
                <a:ext uri="{FF2B5EF4-FFF2-40B4-BE49-F238E27FC236}">
                  <a16:creationId xmlns:a16="http://schemas.microsoft.com/office/drawing/2014/main" id="{5A8F276E-0DE0-4D75-987A-9BDA5B58EC7B}"/>
                </a:ext>
              </a:extLst>
            </p:cNvPr>
            <p:cNvCxnSpPr>
              <a:cxnSpLocks/>
            </p:cNvCxnSpPr>
            <p:nvPr/>
          </p:nvCxnSpPr>
          <p:spPr>
            <a:xfrm>
              <a:off x="5462692" y="1694981"/>
              <a:ext cx="0" cy="643234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41">
              <a:extLst>
                <a:ext uri="{FF2B5EF4-FFF2-40B4-BE49-F238E27FC236}">
                  <a16:creationId xmlns:a16="http://schemas.microsoft.com/office/drawing/2014/main" id="{3A4BA2EB-1F06-436F-BDBD-23DF65496600}"/>
                </a:ext>
              </a:extLst>
            </p:cNvPr>
            <p:cNvCxnSpPr>
              <a:cxnSpLocks/>
            </p:cNvCxnSpPr>
            <p:nvPr/>
          </p:nvCxnSpPr>
          <p:spPr>
            <a:xfrm>
              <a:off x="5462692" y="2330121"/>
              <a:ext cx="0" cy="59398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2">
              <a:extLst>
                <a:ext uri="{FF2B5EF4-FFF2-40B4-BE49-F238E27FC236}">
                  <a16:creationId xmlns:a16="http://schemas.microsoft.com/office/drawing/2014/main" id="{DED8D357-BCC5-4ADC-BE02-B4E4B64CAB75}"/>
                </a:ext>
              </a:extLst>
            </p:cNvPr>
            <p:cNvCxnSpPr/>
            <p:nvPr/>
          </p:nvCxnSpPr>
          <p:spPr>
            <a:xfrm>
              <a:off x="5176959" y="2899145"/>
              <a:ext cx="722799" cy="27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977376-59CD-4C14-A7DC-03D6571A5097}"/>
                </a:ext>
              </a:extLst>
            </p:cNvPr>
            <p:cNvSpPr txBox="1"/>
            <p:nvPr/>
          </p:nvSpPr>
          <p:spPr>
            <a:xfrm>
              <a:off x="5976727" y="2638551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80779C-0DBF-459C-8A4C-4594B000A286}"/>
                </a:ext>
              </a:extLst>
            </p:cNvPr>
            <p:cNvSpPr txBox="1"/>
            <p:nvPr/>
          </p:nvSpPr>
          <p:spPr>
            <a:xfrm>
              <a:off x="2289216" y="1006510"/>
              <a:ext cx="22460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Responder (B)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70EEDD-1849-48E9-BAD4-26AE7DF5E21B}"/>
                </a:ext>
              </a:extLst>
            </p:cNvPr>
            <p:cNvSpPr txBox="1"/>
            <p:nvPr/>
          </p:nvSpPr>
          <p:spPr>
            <a:xfrm>
              <a:off x="4835782" y="1006510"/>
              <a:ext cx="1015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Tag (T)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9CACAAE-A9CC-4909-8838-F7D46F8A4776}"/>
                </a:ext>
              </a:extLst>
            </p:cNvPr>
            <p:cNvSpPr txBox="1"/>
            <p:nvPr/>
          </p:nvSpPr>
          <p:spPr>
            <a:xfrm rot="432338">
              <a:off x="1659861" y="1510315"/>
              <a:ext cx="6511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POLL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742721-F8BA-4B9C-BD88-EAC7B7286BA0}"/>
                </a:ext>
              </a:extLst>
            </p:cNvPr>
            <p:cNvSpPr txBox="1"/>
            <p:nvPr/>
          </p:nvSpPr>
          <p:spPr>
            <a:xfrm rot="21371389">
              <a:off x="1589923" y="1984666"/>
              <a:ext cx="6440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RESP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47" name="直接箭头连接符 7">
              <a:extLst>
                <a:ext uri="{FF2B5EF4-FFF2-40B4-BE49-F238E27FC236}">
                  <a16:creationId xmlns:a16="http://schemas.microsoft.com/office/drawing/2014/main" id="{99FD95F5-5AC7-477A-9D8E-8FED1D787D27}"/>
                </a:ext>
              </a:extLst>
            </p:cNvPr>
            <p:cNvCxnSpPr>
              <a:cxnSpLocks/>
            </p:cNvCxnSpPr>
            <p:nvPr/>
          </p:nvCxnSpPr>
          <p:spPr>
            <a:xfrm>
              <a:off x="1244806" y="2627111"/>
              <a:ext cx="3909644" cy="257725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8">
              <a:extLst>
                <a:ext uri="{FF2B5EF4-FFF2-40B4-BE49-F238E27FC236}">
                  <a16:creationId xmlns:a16="http://schemas.microsoft.com/office/drawing/2014/main" id="{ECB26B49-3378-4949-AFAE-2F14ED7E4C28}"/>
                </a:ext>
              </a:extLst>
            </p:cNvPr>
            <p:cNvCxnSpPr>
              <a:cxnSpLocks/>
            </p:cNvCxnSpPr>
            <p:nvPr/>
          </p:nvCxnSpPr>
          <p:spPr>
            <a:xfrm>
              <a:off x="1252848" y="2631336"/>
              <a:ext cx="1985443" cy="32265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FBDEE4A-855C-4B42-AF7A-2FA7ADD29DFD}"/>
                </a:ext>
              </a:extLst>
            </p:cNvPr>
            <p:cNvSpPr txBox="1"/>
            <p:nvPr/>
          </p:nvSpPr>
          <p:spPr>
            <a:xfrm rot="183879">
              <a:off x="1626373" y="2573104"/>
              <a:ext cx="7280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FINAL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46E5D1-569F-4880-A375-6F5B0995C944}"/>
                </a:ext>
              </a:extLst>
            </p:cNvPr>
            <p:cNvSpPr txBox="1"/>
            <p:nvPr/>
          </p:nvSpPr>
          <p:spPr>
            <a:xfrm>
              <a:off x="3775129" y="1280278"/>
              <a:ext cx="1181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Overheard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D2226D4-7472-40D3-83A0-197E409BFB3F}"/>
                </a:ext>
              </a:extLst>
            </p:cNvPr>
            <p:cNvSpPr txBox="1"/>
            <p:nvPr/>
          </p:nvSpPr>
          <p:spPr>
            <a:xfrm>
              <a:off x="3395300" y="2081814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C1A4C4-ECAA-4181-9EAD-7696677DF3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7843" y="3547873"/>
            <a:ext cx="5683111" cy="260930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53EB5F6-3E50-4106-92D9-67E7B01D9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220" y="1307846"/>
            <a:ext cx="4723057" cy="152996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7516B81-8750-4DF6-A015-FE7251DB8B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70731" y="3591988"/>
            <a:ext cx="6079507" cy="74467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715B60E-D039-4D8D-93E3-3B4A918BD424}"/>
              </a:ext>
            </a:extLst>
          </p:cNvPr>
          <p:cNvSpPr txBox="1"/>
          <p:nvPr/>
        </p:nvSpPr>
        <p:spPr>
          <a:xfrm>
            <a:off x="6538004" y="3094401"/>
            <a:ext cx="210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Clock drift error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DC1AB7A-D48C-4013-B0A9-89F9989EA67A}"/>
              </a:ext>
            </a:extLst>
          </p:cNvPr>
          <p:cNvSpPr/>
          <p:nvPr/>
        </p:nvSpPr>
        <p:spPr>
          <a:xfrm>
            <a:off x="-20581" y="77002"/>
            <a:ext cx="12182624" cy="67809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AECA253-79FD-4B0F-9657-20AA37B3ECD1}"/>
              </a:ext>
            </a:extLst>
          </p:cNvPr>
          <p:cNvSpPr txBox="1"/>
          <p:nvPr/>
        </p:nvSpPr>
        <p:spPr>
          <a:xfrm>
            <a:off x="6835316" y="5082534"/>
            <a:ext cx="430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Our Formulation with no Clock Drift Compensation required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2665A9-F39B-4878-99A2-E0ABBDDB36C5}"/>
              </a:ext>
            </a:extLst>
          </p:cNvPr>
          <p:cNvSpPr txBox="1"/>
          <p:nvPr/>
        </p:nvSpPr>
        <p:spPr>
          <a:xfrm>
            <a:off x="8277475" y="559882"/>
            <a:ext cx="316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individual </a:t>
            </a:r>
            <a:r>
              <a:rPr lang="en-US" dirty="0" err="1"/>
              <a:t>TDoAs</a:t>
            </a:r>
            <a:r>
              <a:rPr lang="en-US" dirty="0"/>
              <a:t> have almost the same behavior</a:t>
            </a:r>
          </a:p>
        </p:txBody>
      </p:sp>
      <p:pic>
        <p:nvPicPr>
          <p:cNvPr id="62" name="Picture 61" descr="Chart, line chart&#10;&#10;Description automatically generated">
            <a:extLst>
              <a:ext uri="{FF2B5EF4-FFF2-40B4-BE49-F238E27FC236}">
                <a16:creationId xmlns:a16="http://schemas.microsoft.com/office/drawing/2014/main" id="{4FD6B9F3-1317-4F61-B8A2-82C146DF31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27"/>
          <a:stretch/>
        </p:blipFill>
        <p:spPr>
          <a:xfrm>
            <a:off x="6315069" y="1206038"/>
            <a:ext cx="5347899" cy="3749136"/>
          </a:xfrm>
          <a:prstGeom prst="rect">
            <a:avLst/>
          </a:prstGeom>
        </p:spPr>
      </p:pic>
      <p:pic>
        <p:nvPicPr>
          <p:cNvPr id="63" name="Picture 62" descr="Chart&#10;&#10;Description automatically generated">
            <a:extLst>
              <a:ext uri="{FF2B5EF4-FFF2-40B4-BE49-F238E27FC236}">
                <a16:creationId xmlns:a16="http://schemas.microsoft.com/office/drawing/2014/main" id="{C16E1A70-F4F4-47EB-A729-91C9A850C2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68"/>
          <a:stretch/>
        </p:blipFill>
        <p:spPr>
          <a:xfrm>
            <a:off x="329397" y="1193170"/>
            <a:ext cx="5347899" cy="375547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C5835D0-9F0B-4AB8-A0DF-C8E22376A034}"/>
              </a:ext>
            </a:extLst>
          </p:cNvPr>
          <p:cNvSpPr txBox="1"/>
          <p:nvPr/>
        </p:nvSpPr>
        <p:spPr>
          <a:xfrm>
            <a:off x="849646" y="4975446"/>
            <a:ext cx="430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TDoA</a:t>
            </a:r>
            <a:r>
              <a:rPr lang="en-US" sz="2000" dirty="0"/>
              <a:t>* with Clock Drift Compensation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40F43B6-9266-47AE-B980-CB6B0E9A43F3}"/>
              </a:ext>
            </a:extLst>
          </p:cNvPr>
          <p:cNvSpPr txBox="1"/>
          <p:nvPr/>
        </p:nvSpPr>
        <p:spPr>
          <a:xfrm>
            <a:off x="2958201" y="471944"/>
            <a:ext cx="2155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variability</a:t>
            </a:r>
          </a:p>
          <a:p>
            <a:r>
              <a:rPr lang="en-US" dirty="0"/>
              <a:t>in individual </a:t>
            </a:r>
            <a:r>
              <a:rPr lang="en-US" dirty="0" err="1"/>
              <a:t>TDoAs</a:t>
            </a:r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5F06D91-686C-404C-B59B-C8A26E3ADFE7}"/>
              </a:ext>
            </a:extLst>
          </p:cNvPr>
          <p:cNvSpPr txBox="1"/>
          <p:nvPr/>
        </p:nvSpPr>
        <p:spPr>
          <a:xfrm>
            <a:off x="147732" y="5994950"/>
            <a:ext cx="6184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*A robot self-localization system using one-way ultra-wideband communication (A. </a:t>
            </a:r>
            <a:r>
              <a:rPr lang="en-US" dirty="0" err="1"/>
              <a:t>Ledergerber</a:t>
            </a:r>
            <a:r>
              <a:rPr lang="en-US" dirty="0"/>
              <a:t>, </a:t>
            </a:r>
            <a:r>
              <a:rPr lang="en-US" i="1" dirty="0"/>
              <a:t>et al</a:t>
            </a:r>
            <a:r>
              <a:rPr lang="en-US" dirty="0"/>
              <a:t>., 2015)</a:t>
            </a:r>
          </a:p>
        </p:txBody>
      </p:sp>
    </p:spTree>
    <p:extLst>
      <p:ext uri="{BB962C8B-B14F-4D97-AF65-F5344CB8AC3E}">
        <p14:creationId xmlns:p14="http://schemas.microsoft.com/office/powerpoint/2010/main" val="121009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4" grpId="0"/>
      <p:bldP spid="65" grpId="0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912BB-1EBC-4103-927F-5162C30BE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31FB506-BB3C-4366-83C1-593F4DFBB025}"/>
              </a:ext>
            </a:extLst>
          </p:cNvPr>
          <p:cNvGrpSpPr/>
          <p:nvPr/>
        </p:nvGrpSpPr>
        <p:grpSpPr>
          <a:xfrm>
            <a:off x="207682" y="1136396"/>
            <a:ext cx="4451132" cy="3337469"/>
            <a:chOff x="914528" y="1689376"/>
            <a:chExt cx="4451132" cy="33374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F4A0E3-93D0-46E6-8D1B-5773D37A28D1}"/>
                </a:ext>
              </a:extLst>
            </p:cNvPr>
            <p:cNvGrpSpPr/>
            <p:nvPr/>
          </p:nvGrpSpPr>
          <p:grpSpPr>
            <a:xfrm>
              <a:off x="1387917" y="2824935"/>
              <a:ext cx="288670" cy="397480"/>
              <a:chOff x="840784" y="4499640"/>
              <a:chExt cx="288670" cy="397480"/>
            </a:xfrm>
          </p:grpSpPr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86EDE3F8-C176-4A4B-8E23-21AE994AD382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108ED4A-AB8F-4A5A-9B08-3DF3D57EA2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6AB9B34-0851-4C8C-B375-C59488FDB350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A2658A9-9C79-4015-ADEA-0AD7BAA3DA5B}"/>
                </a:ext>
              </a:extLst>
            </p:cNvPr>
            <p:cNvGrpSpPr/>
            <p:nvPr/>
          </p:nvGrpSpPr>
          <p:grpSpPr>
            <a:xfrm>
              <a:off x="2682691" y="2266006"/>
              <a:ext cx="288670" cy="397480"/>
              <a:chOff x="840784" y="4499640"/>
              <a:chExt cx="288670" cy="397480"/>
            </a:xfrm>
          </p:grpSpPr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8C62C5ED-56FC-4750-82E1-D24E161C7C45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49A9A32-E44A-491D-BA1E-0F666EA825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A964965-730D-466F-B1D9-F2122D3B2BEB}"/>
                  </a:ext>
                </a:extLst>
              </p:cNvPr>
              <p:cNvCxnSpPr>
                <a:cxnSpLocks/>
                <a:stCxn id="11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685369B-72FD-4A69-A6D3-74CC8C3F3482}"/>
                </a:ext>
              </a:extLst>
            </p:cNvPr>
            <p:cNvGrpSpPr/>
            <p:nvPr/>
          </p:nvGrpSpPr>
          <p:grpSpPr>
            <a:xfrm>
              <a:off x="3517692" y="3259518"/>
              <a:ext cx="288670" cy="397480"/>
              <a:chOff x="840784" y="4499640"/>
              <a:chExt cx="288670" cy="397480"/>
            </a:xfrm>
          </p:grpSpPr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B3EEC4D4-4BED-4995-8037-73022D198B0B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4A817E1-B096-4C5C-8473-A7E9DCB78B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7034609-BCCE-4289-A8C6-6BAED50890F4}"/>
                  </a:ext>
                </a:extLst>
              </p:cNvPr>
              <p:cNvCxnSpPr>
                <a:cxnSpLocks/>
                <a:stCxn id="15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736BDAE-3149-4CF6-8817-7DC91EF6E214}"/>
                </a:ext>
              </a:extLst>
            </p:cNvPr>
            <p:cNvGrpSpPr/>
            <p:nvPr/>
          </p:nvGrpSpPr>
          <p:grpSpPr>
            <a:xfrm>
              <a:off x="3147799" y="2798236"/>
              <a:ext cx="1014262" cy="1014262"/>
              <a:chOff x="2600666" y="4472941"/>
              <a:chExt cx="1014262" cy="1014262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E95877E-06C4-4139-B4AE-42BA240583BE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CC82A90-C295-418C-B1C2-59BB9FA3F2D8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53DE9F2-A498-47E6-ABC5-F420C14945C8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003203-BDBF-438F-8767-41B50837CB67}"/>
                </a:ext>
              </a:extLst>
            </p:cNvPr>
            <p:cNvGrpSpPr/>
            <p:nvPr/>
          </p:nvGrpSpPr>
          <p:grpSpPr>
            <a:xfrm>
              <a:off x="1030876" y="2383993"/>
              <a:ext cx="1014262" cy="1014262"/>
              <a:chOff x="2600666" y="4472941"/>
              <a:chExt cx="1014262" cy="101426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4B267D7-AF4C-44EA-B6E9-EE819137B943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0E3CC35-5DAE-4FAC-8D00-A15E39D4D4B0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F9C8697-FCC6-42F2-B1CE-883C1C3B0912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2A20EF1-554F-4E5C-AC44-457E2FBE373E}"/>
                </a:ext>
              </a:extLst>
            </p:cNvPr>
            <p:cNvGrpSpPr/>
            <p:nvPr/>
          </p:nvGrpSpPr>
          <p:grpSpPr>
            <a:xfrm>
              <a:off x="2327722" y="1813415"/>
              <a:ext cx="1014262" cy="1014262"/>
              <a:chOff x="2600666" y="4472941"/>
              <a:chExt cx="1014262" cy="101426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FDDC728-0AC9-4625-A938-5A6B6A282DE4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AB2B566-1501-4E56-8169-84FC65459015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F0FB10A-B5D0-45CB-9468-517DD20992BD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22AE9C4-2AE8-4DC3-86C3-25B6019571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9600" y="2308679"/>
              <a:ext cx="836277" cy="46458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9535B0-065E-42F7-891A-E0EC806BAB47}"/>
                </a:ext>
              </a:extLst>
            </p:cNvPr>
            <p:cNvCxnSpPr>
              <a:cxnSpLocks/>
            </p:cNvCxnSpPr>
            <p:nvPr/>
          </p:nvCxnSpPr>
          <p:spPr>
            <a:xfrm>
              <a:off x="1757410" y="2844013"/>
              <a:ext cx="1683468" cy="39737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1D5C3F9-D7F1-4653-A7E7-6B65CFF19682}"/>
                </a:ext>
              </a:extLst>
            </p:cNvPr>
            <p:cNvCxnSpPr>
              <a:cxnSpLocks/>
            </p:cNvCxnSpPr>
            <p:nvPr/>
          </p:nvCxnSpPr>
          <p:spPr>
            <a:xfrm>
              <a:off x="2947302" y="2439209"/>
              <a:ext cx="633323" cy="72688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14E67671-5AA7-4557-BCDF-6AD495B9C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025" y="1745805"/>
              <a:ext cx="727694" cy="7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16729EA5-AE9D-4EA8-ABE8-B520EC406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57" y="3767286"/>
              <a:ext cx="727694" cy="7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F3C0922-87ED-4726-831E-E2AF2B00C5A9}"/>
                </a:ext>
              </a:extLst>
            </p:cNvPr>
            <p:cNvCxnSpPr>
              <a:cxnSpLocks/>
            </p:cNvCxnSpPr>
            <p:nvPr/>
          </p:nvCxnSpPr>
          <p:spPr>
            <a:xfrm>
              <a:off x="3395541" y="1689376"/>
              <a:ext cx="266911" cy="15152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8710D1-EFA6-4BE1-88A3-CB077B9C7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8786" y="2054816"/>
              <a:ext cx="232284" cy="55408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0421C79-0081-4E43-A047-463CDFE892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1387" y="2057466"/>
              <a:ext cx="247020" cy="870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963BE0C-57CD-4EEA-94FE-29ACC1FF5F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7319" y="2506697"/>
              <a:ext cx="36945" cy="243082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2F09F2D-8311-41D3-8D79-6936C7BAFC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2461" y="1696922"/>
              <a:ext cx="259550" cy="127174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7A9309E-D381-49E0-8110-A559BC82DF76}"/>
                </a:ext>
              </a:extLst>
            </p:cNvPr>
            <p:cNvCxnSpPr>
              <a:cxnSpLocks/>
            </p:cNvCxnSpPr>
            <p:nvPr/>
          </p:nvCxnSpPr>
          <p:spPr>
            <a:xfrm>
              <a:off x="2414940" y="3784605"/>
              <a:ext cx="266911" cy="15152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DB217EA-A478-40DC-95C9-29DE79AD5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8185" y="4150045"/>
              <a:ext cx="232284" cy="55408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6256D0A-1676-4115-A704-556313B4D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0786" y="4152695"/>
              <a:ext cx="247020" cy="870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9EC900B-ED59-4F8F-926F-562BA17F4BA1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2763431" y="3650579"/>
              <a:ext cx="119073" cy="116707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407BC58-27EE-4C81-A9E4-EE882837CE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1860" y="3792151"/>
              <a:ext cx="259550" cy="127174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B799400-5B92-4CBD-87E9-A1D818EA21A7}"/>
                </a:ext>
              </a:extLst>
            </p:cNvPr>
            <p:cNvSpPr txBox="1"/>
            <p:nvPr/>
          </p:nvSpPr>
          <p:spPr>
            <a:xfrm>
              <a:off x="914528" y="1792878"/>
              <a:ext cx="106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Active Anchors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970D714-D9B3-4CE6-A739-7C765DAD57FE}"/>
                </a:ext>
              </a:extLst>
            </p:cNvPr>
            <p:cNvSpPr txBox="1"/>
            <p:nvPr/>
          </p:nvSpPr>
          <p:spPr>
            <a:xfrm>
              <a:off x="4042461" y="2139757"/>
              <a:ext cx="1323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Passive Clients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2A88117-12FC-4D53-9B02-253422B413E1}"/>
                </a:ext>
              </a:extLst>
            </p:cNvPr>
            <p:cNvGrpSpPr/>
            <p:nvPr/>
          </p:nvGrpSpPr>
          <p:grpSpPr>
            <a:xfrm>
              <a:off x="1687796" y="4473865"/>
              <a:ext cx="288670" cy="397480"/>
              <a:chOff x="840784" y="4499640"/>
              <a:chExt cx="288670" cy="397480"/>
            </a:xfrm>
          </p:grpSpPr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66C3B894-44FD-43C3-A3E8-7102338EDABB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1E8BCB9-4758-4979-9CB8-421F56792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2373F08-6968-477F-AA19-CD0DC25E0EE7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6E8682C-4AD7-4A3E-AAD8-61E9665316B8}"/>
                </a:ext>
              </a:extLst>
            </p:cNvPr>
            <p:cNvGrpSpPr/>
            <p:nvPr/>
          </p:nvGrpSpPr>
          <p:grpSpPr>
            <a:xfrm>
              <a:off x="1317903" y="4012583"/>
              <a:ext cx="1014262" cy="1014262"/>
              <a:chOff x="2600666" y="4472941"/>
              <a:chExt cx="1014262" cy="101426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966C5F2-5B88-485C-B0CF-5AFDAF602B89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223D470-0237-471B-87C1-ACC26B0EB13C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32CC844-04DA-46B9-A049-1AD9B8A9D0A2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E92E603-5670-4225-88F9-2BDD92C4E197}"/>
                </a:ext>
              </a:extLst>
            </p:cNvPr>
            <p:cNvCxnSpPr>
              <a:cxnSpLocks/>
            </p:cNvCxnSpPr>
            <p:nvPr/>
          </p:nvCxnSpPr>
          <p:spPr>
            <a:xfrm>
              <a:off x="1687796" y="2923662"/>
              <a:ext cx="133126" cy="136730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DFE072D-C517-446A-A5A6-F51FB75133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061" y="3457715"/>
              <a:ext cx="1556630" cy="83325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F3DEBAC-EC78-4C3A-82A3-C398710E36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4184" y="2547758"/>
              <a:ext cx="813222" cy="17075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Scroll: Horizontal 159">
            <a:extLst>
              <a:ext uri="{FF2B5EF4-FFF2-40B4-BE49-F238E27FC236}">
                <a16:creationId xmlns:a16="http://schemas.microsoft.com/office/drawing/2014/main" id="{3166556E-85C0-4783-9278-098A2D1B52C6}"/>
              </a:ext>
            </a:extLst>
          </p:cNvPr>
          <p:cNvSpPr/>
          <p:nvPr/>
        </p:nvSpPr>
        <p:spPr>
          <a:xfrm>
            <a:off x="573412" y="4456871"/>
            <a:ext cx="2468137" cy="128572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Scalable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Accurate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Privacy preserving</a:t>
            </a:r>
          </a:p>
        </p:txBody>
      </p:sp>
    </p:spTree>
    <p:extLst>
      <p:ext uri="{BB962C8B-B14F-4D97-AF65-F5344CB8AC3E}">
        <p14:creationId xmlns:p14="http://schemas.microsoft.com/office/powerpoint/2010/main" val="215973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912BB-1EBC-4103-927F-5162C30BE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31FB506-BB3C-4366-83C1-593F4DFBB025}"/>
              </a:ext>
            </a:extLst>
          </p:cNvPr>
          <p:cNvGrpSpPr/>
          <p:nvPr/>
        </p:nvGrpSpPr>
        <p:grpSpPr>
          <a:xfrm>
            <a:off x="207682" y="1136396"/>
            <a:ext cx="4451132" cy="3337469"/>
            <a:chOff x="914528" y="1689376"/>
            <a:chExt cx="4451132" cy="33374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F4A0E3-93D0-46E6-8D1B-5773D37A28D1}"/>
                </a:ext>
              </a:extLst>
            </p:cNvPr>
            <p:cNvGrpSpPr/>
            <p:nvPr/>
          </p:nvGrpSpPr>
          <p:grpSpPr>
            <a:xfrm>
              <a:off x="1387917" y="2824935"/>
              <a:ext cx="288670" cy="397480"/>
              <a:chOff x="840784" y="4499640"/>
              <a:chExt cx="288670" cy="397480"/>
            </a:xfrm>
          </p:grpSpPr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86EDE3F8-C176-4A4B-8E23-21AE994AD382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108ED4A-AB8F-4A5A-9B08-3DF3D57EA2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6AB9B34-0851-4C8C-B375-C59488FDB350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A2658A9-9C79-4015-ADEA-0AD7BAA3DA5B}"/>
                </a:ext>
              </a:extLst>
            </p:cNvPr>
            <p:cNvGrpSpPr/>
            <p:nvPr/>
          </p:nvGrpSpPr>
          <p:grpSpPr>
            <a:xfrm>
              <a:off x="2682691" y="2266006"/>
              <a:ext cx="288670" cy="397480"/>
              <a:chOff x="840784" y="4499640"/>
              <a:chExt cx="288670" cy="397480"/>
            </a:xfrm>
          </p:grpSpPr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8C62C5ED-56FC-4750-82E1-D24E161C7C45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49A9A32-E44A-491D-BA1E-0F666EA825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A964965-730D-466F-B1D9-F2122D3B2BEB}"/>
                  </a:ext>
                </a:extLst>
              </p:cNvPr>
              <p:cNvCxnSpPr>
                <a:cxnSpLocks/>
                <a:stCxn id="11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685369B-72FD-4A69-A6D3-74CC8C3F3482}"/>
                </a:ext>
              </a:extLst>
            </p:cNvPr>
            <p:cNvGrpSpPr/>
            <p:nvPr/>
          </p:nvGrpSpPr>
          <p:grpSpPr>
            <a:xfrm>
              <a:off x="3517692" y="3259518"/>
              <a:ext cx="288670" cy="397480"/>
              <a:chOff x="840784" y="4499640"/>
              <a:chExt cx="288670" cy="397480"/>
            </a:xfrm>
          </p:grpSpPr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B3EEC4D4-4BED-4995-8037-73022D198B0B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4A817E1-B096-4C5C-8473-A7E9DCB78B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7034609-BCCE-4289-A8C6-6BAED50890F4}"/>
                  </a:ext>
                </a:extLst>
              </p:cNvPr>
              <p:cNvCxnSpPr>
                <a:cxnSpLocks/>
                <a:stCxn id="15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736BDAE-3149-4CF6-8817-7DC91EF6E214}"/>
                </a:ext>
              </a:extLst>
            </p:cNvPr>
            <p:cNvGrpSpPr/>
            <p:nvPr/>
          </p:nvGrpSpPr>
          <p:grpSpPr>
            <a:xfrm>
              <a:off x="3147799" y="2798236"/>
              <a:ext cx="1014262" cy="1014262"/>
              <a:chOff x="2600666" y="4472941"/>
              <a:chExt cx="1014262" cy="1014262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E95877E-06C4-4139-B4AE-42BA240583BE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CC82A90-C295-418C-B1C2-59BB9FA3F2D8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53DE9F2-A498-47E6-ABC5-F420C14945C8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003203-BDBF-438F-8767-41B50837CB67}"/>
                </a:ext>
              </a:extLst>
            </p:cNvPr>
            <p:cNvGrpSpPr/>
            <p:nvPr/>
          </p:nvGrpSpPr>
          <p:grpSpPr>
            <a:xfrm>
              <a:off x="1030876" y="2383993"/>
              <a:ext cx="1014262" cy="1014262"/>
              <a:chOff x="2600666" y="4472941"/>
              <a:chExt cx="1014262" cy="101426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4B267D7-AF4C-44EA-B6E9-EE819137B943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0E3CC35-5DAE-4FAC-8D00-A15E39D4D4B0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F9C8697-FCC6-42F2-B1CE-883C1C3B0912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2A20EF1-554F-4E5C-AC44-457E2FBE373E}"/>
                </a:ext>
              </a:extLst>
            </p:cNvPr>
            <p:cNvGrpSpPr/>
            <p:nvPr/>
          </p:nvGrpSpPr>
          <p:grpSpPr>
            <a:xfrm>
              <a:off x="2327722" y="1813415"/>
              <a:ext cx="1014262" cy="1014262"/>
              <a:chOff x="2600666" y="4472941"/>
              <a:chExt cx="1014262" cy="101426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FDDC728-0AC9-4625-A938-5A6B6A282DE4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AB2B566-1501-4E56-8169-84FC65459015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F0FB10A-B5D0-45CB-9468-517DD20992BD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22AE9C4-2AE8-4DC3-86C3-25B6019571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9600" y="2308679"/>
              <a:ext cx="836277" cy="46458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9535B0-065E-42F7-891A-E0EC806BAB47}"/>
                </a:ext>
              </a:extLst>
            </p:cNvPr>
            <p:cNvCxnSpPr>
              <a:cxnSpLocks/>
            </p:cNvCxnSpPr>
            <p:nvPr/>
          </p:nvCxnSpPr>
          <p:spPr>
            <a:xfrm>
              <a:off x="1757410" y="2844013"/>
              <a:ext cx="1683468" cy="39737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1D5C3F9-D7F1-4653-A7E7-6B65CFF19682}"/>
                </a:ext>
              </a:extLst>
            </p:cNvPr>
            <p:cNvCxnSpPr>
              <a:cxnSpLocks/>
            </p:cNvCxnSpPr>
            <p:nvPr/>
          </p:nvCxnSpPr>
          <p:spPr>
            <a:xfrm>
              <a:off x="2947302" y="2439209"/>
              <a:ext cx="633323" cy="72688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14E67671-5AA7-4557-BCDF-6AD495B9C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025" y="1745805"/>
              <a:ext cx="727694" cy="7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16729EA5-AE9D-4EA8-ABE8-B520EC406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57" y="3767286"/>
              <a:ext cx="727694" cy="7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F3C0922-87ED-4726-831E-E2AF2B00C5A9}"/>
                </a:ext>
              </a:extLst>
            </p:cNvPr>
            <p:cNvCxnSpPr>
              <a:cxnSpLocks/>
            </p:cNvCxnSpPr>
            <p:nvPr/>
          </p:nvCxnSpPr>
          <p:spPr>
            <a:xfrm>
              <a:off x="3395541" y="1689376"/>
              <a:ext cx="266911" cy="15152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8710D1-EFA6-4BE1-88A3-CB077B9C7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8786" y="2054816"/>
              <a:ext cx="232284" cy="55408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0421C79-0081-4E43-A047-463CDFE892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1387" y="2057466"/>
              <a:ext cx="247020" cy="870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963BE0C-57CD-4EEA-94FE-29ACC1FF5F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7319" y="2506697"/>
              <a:ext cx="36945" cy="243082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2F09F2D-8311-41D3-8D79-6936C7BAFC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2461" y="1696922"/>
              <a:ext cx="259550" cy="127174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7A9309E-D381-49E0-8110-A559BC82DF76}"/>
                </a:ext>
              </a:extLst>
            </p:cNvPr>
            <p:cNvCxnSpPr>
              <a:cxnSpLocks/>
            </p:cNvCxnSpPr>
            <p:nvPr/>
          </p:nvCxnSpPr>
          <p:spPr>
            <a:xfrm>
              <a:off x="2414940" y="3784605"/>
              <a:ext cx="266911" cy="15152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DB217EA-A478-40DC-95C9-29DE79AD5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8185" y="4150045"/>
              <a:ext cx="232284" cy="55408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6256D0A-1676-4115-A704-556313B4D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0786" y="4152695"/>
              <a:ext cx="247020" cy="870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9EC900B-ED59-4F8F-926F-562BA17F4BA1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2763431" y="3650579"/>
              <a:ext cx="119073" cy="116707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407BC58-27EE-4C81-A9E4-EE882837CE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1860" y="3792151"/>
              <a:ext cx="259550" cy="127174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B799400-5B92-4CBD-87E9-A1D818EA21A7}"/>
                </a:ext>
              </a:extLst>
            </p:cNvPr>
            <p:cNvSpPr txBox="1"/>
            <p:nvPr/>
          </p:nvSpPr>
          <p:spPr>
            <a:xfrm>
              <a:off x="914528" y="1792878"/>
              <a:ext cx="106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Active Anchors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970D714-D9B3-4CE6-A739-7C765DAD57FE}"/>
                </a:ext>
              </a:extLst>
            </p:cNvPr>
            <p:cNvSpPr txBox="1"/>
            <p:nvPr/>
          </p:nvSpPr>
          <p:spPr>
            <a:xfrm>
              <a:off x="4042461" y="2139757"/>
              <a:ext cx="1323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Passive Clients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2A88117-12FC-4D53-9B02-253422B413E1}"/>
                </a:ext>
              </a:extLst>
            </p:cNvPr>
            <p:cNvGrpSpPr/>
            <p:nvPr/>
          </p:nvGrpSpPr>
          <p:grpSpPr>
            <a:xfrm>
              <a:off x="1687796" y="4473865"/>
              <a:ext cx="288670" cy="397480"/>
              <a:chOff x="840784" y="4499640"/>
              <a:chExt cx="288670" cy="397480"/>
            </a:xfrm>
          </p:grpSpPr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66C3B894-44FD-43C3-A3E8-7102338EDABB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1E8BCB9-4758-4979-9CB8-421F56792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2373F08-6968-477F-AA19-CD0DC25E0EE7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6E8682C-4AD7-4A3E-AAD8-61E9665316B8}"/>
                </a:ext>
              </a:extLst>
            </p:cNvPr>
            <p:cNvGrpSpPr/>
            <p:nvPr/>
          </p:nvGrpSpPr>
          <p:grpSpPr>
            <a:xfrm>
              <a:off x="1317903" y="4012583"/>
              <a:ext cx="1014262" cy="1014262"/>
              <a:chOff x="2600666" y="4472941"/>
              <a:chExt cx="1014262" cy="101426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966C5F2-5B88-485C-B0CF-5AFDAF602B89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223D470-0237-471B-87C1-ACC26B0EB13C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32CC844-04DA-46B9-A049-1AD9B8A9D0A2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E92E603-5670-4225-88F9-2BDD92C4E197}"/>
                </a:ext>
              </a:extLst>
            </p:cNvPr>
            <p:cNvCxnSpPr>
              <a:cxnSpLocks/>
            </p:cNvCxnSpPr>
            <p:nvPr/>
          </p:nvCxnSpPr>
          <p:spPr>
            <a:xfrm>
              <a:off x="1687796" y="2923662"/>
              <a:ext cx="133126" cy="136730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DFE072D-C517-446A-A5A6-F51FB75133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061" y="3457715"/>
              <a:ext cx="1556630" cy="83325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F3DEBAC-EC78-4C3A-82A3-C398710E36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4184" y="2547758"/>
              <a:ext cx="813222" cy="17075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Scroll: Horizontal 160">
            <a:extLst>
              <a:ext uri="{FF2B5EF4-FFF2-40B4-BE49-F238E27FC236}">
                <a16:creationId xmlns:a16="http://schemas.microsoft.com/office/drawing/2014/main" id="{A19E450F-51F5-44BE-AC67-30137824B7C6}"/>
              </a:ext>
            </a:extLst>
          </p:cNvPr>
          <p:cNvSpPr/>
          <p:nvPr/>
        </p:nvSpPr>
        <p:spPr>
          <a:xfrm>
            <a:off x="8770381" y="2187280"/>
            <a:ext cx="3097589" cy="15580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Easy deployment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Dynamic infrastructure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Large coverage</a:t>
            </a:r>
          </a:p>
        </p:txBody>
      </p:sp>
      <p:sp>
        <p:nvSpPr>
          <p:cNvPr id="155" name="Scroll: Horizontal 154">
            <a:extLst>
              <a:ext uri="{FF2B5EF4-FFF2-40B4-BE49-F238E27FC236}">
                <a16:creationId xmlns:a16="http://schemas.microsoft.com/office/drawing/2014/main" id="{0C04FB9E-13BE-414F-B1B7-6C9DC367B283}"/>
              </a:ext>
            </a:extLst>
          </p:cNvPr>
          <p:cNvSpPr/>
          <p:nvPr/>
        </p:nvSpPr>
        <p:spPr>
          <a:xfrm>
            <a:off x="573412" y="4456871"/>
            <a:ext cx="2468137" cy="128572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Scalable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Accurate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Privacy preserving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1FA6A620-1ECE-4139-9D8C-384404DFA068}"/>
              </a:ext>
            </a:extLst>
          </p:cNvPr>
          <p:cNvSpPr/>
          <p:nvPr/>
        </p:nvSpPr>
        <p:spPr>
          <a:xfrm rot="15059653">
            <a:off x="5749230" y="2654630"/>
            <a:ext cx="563520" cy="267885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013BE0-463D-420D-883C-A970C00FCFEF}"/>
              </a:ext>
            </a:extLst>
          </p:cNvPr>
          <p:cNvSpPr txBox="1"/>
          <p:nvPr/>
        </p:nvSpPr>
        <p:spPr>
          <a:xfrm>
            <a:off x="5873781" y="3116583"/>
            <a:ext cx="76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7484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4138" y="319153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Dilution-of-Precision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F5D501-BEAB-4C33-9BC1-F32DE6BB6CB2}"/>
              </a:ext>
            </a:extLst>
          </p:cNvPr>
          <p:cNvSpPr/>
          <p:nvPr/>
        </p:nvSpPr>
        <p:spPr>
          <a:xfrm rot="19342997">
            <a:off x="2388789" y="1935128"/>
            <a:ext cx="3241040" cy="2713002"/>
          </a:xfrm>
          <a:custGeom>
            <a:avLst/>
            <a:gdLst>
              <a:gd name="connsiteX0" fmla="*/ 3241040 w 3241040"/>
              <a:gd name="connsiteY0" fmla="*/ 0 h 2713002"/>
              <a:gd name="connsiteX1" fmla="*/ 2468880 w 3241040"/>
              <a:gd name="connsiteY1" fmla="*/ 2407920 h 2713002"/>
              <a:gd name="connsiteX2" fmla="*/ 0 w 3241040"/>
              <a:gd name="connsiteY2" fmla="*/ 2600960 h 271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1040" h="2713002">
                <a:moveTo>
                  <a:pt x="3241040" y="0"/>
                </a:moveTo>
                <a:cubicBezTo>
                  <a:pt x="3125046" y="987213"/>
                  <a:pt x="3009053" y="1974427"/>
                  <a:pt x="2468880" y="2407920"/>
                </a:cubicBezTo>
                <a:cubicBezTo>
                  <a:pt x="1928707" y="2841413"/>
                  <a:pt x="964353" y="2721186"/>
                  <a:pt x="0" y="2600960"/>
                </a:cubicBezTo>
              </a:path>
            </a:pathLst>
          </a:custGeom>
          <a:noFill/>
          <a:ln w="254000">
            <a:solidFill>
              <a:schemeClr val="accent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DAD7070-B83E-420C-A2EE-708CE87456B5}"/>
              </a:ext>
            </a:extLst>
          </p:cNvPr>
          <p:cNvSpPr/>
          <p:nvPr/>
        </p:nvSpPr>
        <p:spPr>
          <a:xfrm rot="21284831">
            <a:off x="3488889" y="3839197"/>
            <a:ext cx="2053770" cy="2611120"/>
          </a:xfrm>
          <a:custGeom>
            <a:avLst/>
            <a:gdLst>
              <a:gd name="connsiteX0" fmla="*/ 680720 w 2053770"/>
              <a:gd name="connsiteY0" fmla="*/ 2611120 h 2611120"/>
              <a:gd name="connsiteX1" fmla="*/ 2042160 w 2053770"/>
              <a:gd name="connsiteY1" fmla="*/ 1158240 h 2611120"/>
              <a:gd name="connsiteX2" fmla="*/ 0 w 2053770"/>
              <a:gd name="connsiteY2" fmla="*/ 0 h 261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3770" h="2611120">
                <a:moveTo>
                  <a:pt x="680720" y="2611120"/>
                </a:moveTo>
                <a:cubicBezTo>
                  <a:pt x="1418166" y="2102273"/>
                  <a:pt x="2155613" y="1593427"/>
                  <a:pt x="2042160" y="1158240"/>
                </a:cubicBezTo>
                <a:cubicBezTo>
                  <a:pt x="1928707" y="723053"/>
                  <a:pt x="0" y="0"/>
                  <a:pt x="0" y="0"/>
                </a:cubicBezTo>
              </a:path>
            </a:pathLst>
          </a:custGeom>
          <a:noFill/>
          <a:ln w="2540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27D6EE8-2CA8-4BE4-B124-BA7ADFE6EECB}"/>
              </a:ext>
            </a:extLst>
          </p:cNvPr>
          <p:cNvSpPr/>
          <p:nvPr/>
        </p:nvSpPr>
        <p:spPr>
          <a:xfrm rot="2244272">
            <a:off x="3486715" y="2607966"/>
            <a:ext cx="2214880" cy="1973341"/>
          </a:xfrm>
          <a:custGeom>
            <a:avLst/>
            <a:gdLst>
              <a:gd name="connsiteX0" fmla="*/ 0 w 2214880"/>
              <a:gd name="connsiteY0" fmla="*/ 314960 h 1973341"/>
              <a:gd name="connsiteX1" fmla="*/ 1341120 w 2214880"/>
              <a:gd name="connsiteY1" fmla="*/ 1971040 h 1973341"/>
              <a:gd name="connsiteX2" fmla="*/ 2214880 w 2214880"/>
              <a:gd name="connsiteY2" fmla="*/ 0 h 197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880" h="1973341">
                <a:moveTo>
                  <a:pt x="0" y="314960"/>
                </a:moveTo>
                <a:cubicBezTo>
                  <a:pt x="485986" y="1169246"/>
                  <a:pt x="971973" y="2023533"/>
                  <a:pt x="1341120" y="1971040"/>
                </a:cubicBezTo>
                <a:cubicBezTo>
                  <a:pt x="1710267" y="1918547"/>
                  <a:pt x="2159000" y="321733"/>
                  <a:pt x="2214880" y="0"/>
                </a:cubicBezTo>
              </a:path>
            </a:pathLst>
          </a:custGeom>
          <a:noFill/>
          <a:ln w="254000">
            <a:solidFill>
              <a:schemeClr val="accent3">
                <a:lumMod val="7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2F8217-C5A2-4B95-AC64-61DE44FA86CD}"/>
              </a:ext>
            </a:extLst>
          </p:cNvPr>
          <p:cNvSpPr/>
          <p:nvPr/>
        </p:nvSpPr>
        <p:spPr>
          <a:xfrm>
            <a:off x="4271210" y="3087358"/>
            <a:ext cx="558800" cy="5588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480B945-7C88-4871-A962-9243641F4267}"/>
              </a:ext>
            </a:extLst>
          </p:cNvPr>
          <p:cNvSpPr/>
          <p:nvPr/>
        </p:nvSpPr>
        <p:spPr>
          <a:xfrm>
            <a:off x="3712410" y="4987278"/>
            <a:ext cx="558800" cy="5588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18A5439-0B8D-4915-B9D4-917C133A38B9}"/>
              </a:ext>
            </a:extLst>
          </p:cNvPr>
          <p:cNvSpPr/>
          <p:nvPr/>
        </p:nvSpPr>
        <p:spPr>
          <a:xfrm>
            <a:off x="7309050" y="3920478"/>
            <a:ext cx="558800" cy="5588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3376126-C8F7-4D26-88C5-E02B91A40470}"/>
              </a:ext>
            </a:extLst>
          </p:cNvPr>
          <p:cNvSpPr/>
          <p:nvPr/>
        </p:nvSpPr>
        <p:spPr>
          <a:xfrm rot="2244272">
            <a:off x="3487460" y="2607967"/>
            <a:ext cx="2214880" cy="1973341"/>
          </a:xfrm>
          <a:custGeom>
            <a:avLst/>
            <a:gdLst>
              <a:gd name="connsiteX0" fmla="*/ 0 w 2214880"/>
              <a:gd name="connsiteY0" fmla="*/ 314960 h 1973341"/>
              <a:gd name="connsiteX1" fmla="*/ 1341120 w 2214880"/>
              <a:gd name="connsiteY1" fmla="*/ 1971040 h 1973341"/>
              <a:gd name="connsiteX2" fmla="*/ 2214880 w 2214880"/>
              <a:gd name="connsiteY2" fmla="*/ 0 h 197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880" h="1973341">
                <a:moveTo>
                  <a:pt x="0" y="314960"/>
                </a:moveTo>
                <a:cubicBezTo>
                  <a:pt x="485986" y="1169246"/>
                  <a:pt x="971973" y="2023533"/>
                  <a:pt x="1341120" y="1971040"/>
                </a:cubicBezTo>
                <a:cubicBezTo>
                  <a:pt x="1710267" y="1918547"/>
                  <a:pt x="2159000" y="321733"/>
                  <a:pt x="2214880" y="0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74AD4F4-9C5A-4E88-8421-0A73FA661943}"/>
              </a:ext>
            </a:extLst>
          </p:cNvPr>
          <p:cNvSpPr/>
          <p:nvPr/>
        </p:nvSpPr>
        <p:spPr>
          <a:xfrm rot="19342997">
            <a:off x="2371290" y="1935130"/>
            <a:ext cx="3241040" cy="2713002"/>
          </a:xfrm>
          <a:custGeom>
            <a:avLst/>
            <a:gdLst>
              <a:gd name="connsiteX0" fmla="*/ 3241040 w 3241040"/>
              <a:gd name="connsiteY0" fmla="*/ 0 h 2713002"/>
              <a:gd name="connsiteX1" fmla="*/ 2468880 w 3241040"/>
              <a:gd name="connsiteY1" fmla="*/ 2407920 h 2713002"/>
              <a:gd name="connsiteX2" fmla="*/ 0 w 3241040"/>
              <a:gd name="connsiteY2" fmla="*/ 2600960 h 271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1040" h="2713002">
                <a:moveTo>
                  <a:pt x="3241040" y="0"/>
                </a:moveTo>
                <a:cubicBezTo>
                  <a:pt x="3125046" y="987213"/>
                  <a:pt x="3009053" y="1974427"/>
                  <a:pt x="2468880" y="2407920"/>
                </a:cubicBezTo>
                <a:cubicBezTo>
                  <a:pt x="1928707" y="2841413"/>
                  <a:pt x="964353" y="2721186"/>
                  <a:pt x="0" y="2600960"/>
                </a:cubicBez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974E4A0-0CA1-450F-8123-3C320B87DD3A}"/>
              </a:ext>
            </a:extLst>
          </p:cNvPr>
          <p:cNvSpPr/>
          <p:nvPr/>
        </p:nvSpPr>
        <p:spPr>
          <a:xfrm rot="21284831">
            <a:off x="3488890" y="3839198"/>
            <a:ext cx="2053770" cy="2611120"/>
          </a:xfrm>
          <a:custGeom>
            <a:avLst/>
            <a:gdLst>
              <a:gd name="connsiteX0" fmla="*/ 680720 w 2053770"/>
              <a:gd name="connsiteY0" fmla="*/ 2611120 h 2611120"/>
              <a:gd name="connsiteX1" fmla="*/ 2042160 w 2053770"/>
              <a:gd name="connsiteY1" fmla="*/ 1158240 h 2611120"/>
              <a:gd name="connsiteX2" fmla="*/ 0 w 2053770"/>
              <a:gd name="connsiteY2" fmla="*/ 0 h 261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3770" h="2611120">
                <a:moveTo>
                  <a:pt x="680720" y="2611120"/>
                </a:moveTo>
                <a:cubicBezTo>
                  <a:pt x="1418166" y="2102273"/>
                  <a:pt x="2155613" y="1593427"/>
                  <a:pt x="2042160" y="1158240"/>
                </a:cubicBezTo>
                <a:cubicBezTo>
                  <a:pt x="1928707" y="723053"/>
                  <a:pt x="0" y="0"/>
                  <a:pt x="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20B5AB8-8DA3-46EA-9D42-608C1C8B6C94}"/>
              </a:ext>
            </a:extLst>
          </p:cNvPr>
          <p:cNvSpPr/>
          <p:nvPr/>
        </p:nvSpPr>
        <p:spPr>
          <a:xfrm>
            <a:off x="4690591" y="4331745"/>
            <a:ext cx="147965" cy="13208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0070C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CECEFD-4981-4B69-A435-0BC3678007BE}"/>
              </a:ext>
            </a:extLst>
          </p:cNvPr>
          <p:cNvSpPr txBox="1"/>
          <p:nvPr/>
        </p:nvSpPr>
        <p:spPr>
          <a:xfrm>
            <a:off x="5429201" y="4002312"/>
            <a:ext cx="144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Tag’s location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5E66F42-B308-4679-B1B8-66BB0FF26235}"/>
              </a:ext>
            </a:extLst>
          </p:cNvPr>
          <p:cNvCxnSpPr>
            <a:cxnSpLocks/>
            <a:stCxn id="34" idx="6"/>
          </p:cNvCxnSpPr>
          <p:nvPr/>
        </p:nvCxnSpPr>
        <p:spPr>
          <a:xfrm flipV="1">
            <a:off x="4838556" y="4157969"/>
            <a:ext cx="773782" cy="239816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A907C0D-1ECE-4218-97AA-F8831623E6B8}"/>
              </a:ext>
            </a:extLst>
          </p:cNvPr>
          <p:cNvSpPr txBox="1"/>
          <p:nvPr/>
        </p:nvSpPr>
        <p:spPr>
          <a:xfrm>
            <a:off x="5552876" y="506411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59F0F6-2FC7-4211-970D-4A4488C35D28}"/>
              </a:ext>
            </a:extLst>
          </p:cNvPr>
          <p:cNvSpPr txBox="1"/>
          <p:nvPr/>
        </p:nvSpPr>
        <p:spPr>
          <a:xfrm>
            <a:off x="3152183" y="3129772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367A67-0127-4877-B63C-BBB497AEBE0F}"/>
              </a:ext>
            </a:extLst>
          </p:cNvPr>
          <p:cNvSpPr txBox="1"/>
          <p:nvPr/>
        </p:nvSpPr>
        <p:spPr>
          <a:xfrm>
            <a:off x="5384942" y="2945106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47BA99-63B1-44B2-8925-AEB77F4E1BF0}"/>
              </a:ext>
            </a:extLst>
          </p:cNvPr>
          <p:cNvCxnSpPr>
            <a:cxnSpLocks/>
            <a:stCxn id="29" idx="6"/>
            <a:endCxn id="30" idx="2"/>
          </p:cNvCxnSpPr>
          <p:nvPr/>
        </p:nvCxnSpPr>
        <p:spPr>
          <a:xfrm flipV="1">
            <a:off x="4271210" y="4199878"/>
            <a:ext cx="3037840" cy="1066800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B2D548-4C2F-4E9C-BD4A-AAB32BC89469}"/>
              </a:ext>
            </a:extLst>
          </p:cNvPr>
          <p:cNvCxnSpPr>
            <a:cxnSpLocks/>
          </p:cNvCxnSpPr>
          <p:nvPr/>
        </p:nvCxnSpPr>
        <p:spPr>
          <a:xfrm flipV="1">
            <a:off x="4108092" y="3656136"/>
            <a:ext cx="384261" cy="1337930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DFB8A5D-C64A-45BA-A34A-731097DD5891}"/>
              </a:ext>
            </a:extLst>
          </p:cNvPr>
          <p:cNvCxnSpPr>
            <a:cxnSpLocks/>
            <a:stCxn id="30" idx="1"/>
            <a:endCxn id="28" idx="6"/>
          </p:cNvCxnSpPr>
          <p:nvPr/>
        </p:nvCxnSpPr>
        <p:spPr>
          <a:xfrm flipH="1" flipV="1">
            <a:off x="4830010" y="3366758"/>
            <a:ext cx="2560874" cy="635554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1D8FE-4785-49CD-8637-449768BDD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3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5" grpId="1"/>
      <p:bldP spid="37" grpId="0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4138" y="319153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Dilution-of-Precision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F5D501-BEAB-4C33-9BC1-F32DE6BB6CB2}"/>
              </a:ext>
            </a:extLst>
          </p:cNvPr>
          <p:cNvSpPr/>
          <p:nvPr/>
        </p:nvSpPr>
        <p:spPr>
          <a:xfrm rot="19342997">
            <a:off x="2388789" y="1935128"/>
            <a:ext cx="3241040" cy="2713002"/>
          </a:xfrm>
          <a:custGeom>
            <a:avLst/>
            <a:gdLst>
              <a:gd name="connsiteX0" fmla="*/ 3241040 w 3241040"/>
              <a:gd name="connsiteY0" fmla="*/ 0 h 2713002"/>
              <a:gd name="connsiteX1" fmla="*/ 2468880 w 3241040"/>
              <a:gd name="connsiteY1" fmla="*/ 2407920 h 2713002"/>
              <a:gd name="connsiteX2" fmla="*/ 0 w 3241040"/>
              <a:gd name="connsiteY2" fmla="*/ 2600960 h 271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1040" h="2713002">
                <a:moveTo>
                  <a:pt x="3241040" y="0"/>
                </a:moveTo>
                <a:cubicBezTo>
                  <a:pt x="3125046" y="987213"/>
                  <a:pt x="3009053" y="1974427"/>
                  <a:pt x="2468880" y="2407920"/>
                </a:cubicBezTo>
                <a:cubicBezTo>
                  <a:pt x="1928707" y="2841413"/>
                  <a:pt x="964353" y="2721186"/>
                  <a:pt x="0" y="2600960"/>
                </a:cubicBezTo>
              </a:path>
            </a:pathLst>
          </a:custGeom>
          <a:noFill/>
          <a:ln w="254000">
            <a:solidFill>
              <a:schemeClr val="accent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DAD7070-B83E-420C-A2EE-708CE87456B5}"/>
              </a:ext>
            </a:extLst>
          </p:cNvPr>
          <p:cNvSpPr/>
          <p:nvPr/>
        </p:nvSpPr>
        <p:spPr>
          <a:xfrm rot="21284831">
            <a:off x="3488889" y="3839197"/>
            <a:ext cx="2053770" cy="2611120"/>
          </a:xfrm>
          <a:custGeom>
            <a:avLst/>
            <a:gdLst>
              <a:gd name="connsiteX0" fmla="*/ 680720 w 2053770"/>
              <a:gd name="connsiteY0" fmla="*/ 2611120 h 2611120"/>
              <a:gd name="connsiteX1" fmla="*/ 2042160 w 2053770"/>
              <a:gd name="connsiteY1" fmla="*/ 1158240 h 2611120"/>
              <a:gd name="connsiteX2" fmla="*/ 0 w 2053770"/>
              <a:gd name="connsiteY2" fmla="*/ 0 h 261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3770" h="2611120">
                <a:moveTo>
                  <a:pt x="680720" y="2611120"/>
                </a:moveTo>
                <a:cubicBezTo>
                  <a:pt x="1418166" y="2102273"/>
                  <a:pt x="2155613" y="1593427"/>
                  <a:pt x="2042160" y="1158240"/>
                </a:cubicBezTo>
                <a:cubicBezTo>
                  <a:pt x="1928707" y="723053"/>
                  <a:pt x="0" y="0"/>
                  <a:pt x="0" y="0"/>
                </a:cubicBezTo>
              </a:path>
            </a:pathLst>
          </a:custGeom>
          <a:noFill/>
          <a:ln w="2540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27D6EE8-2CA8-4BE4-B124-BA7ADFE6EECB}"/>
              </a:ext>
            </a:extLst>
          </p:cNvPr>
          <p:cNvSpPr/>
          <p:nvPr/>
        </p:nvSpPr>
        <p:spPr>
          <a:xfrm rot="2244272">
            <a:off x="3486715" y="2607966"/>
            <a:ext cx="2214880" cy="1973341"/>
          </a:xfrm>
          <a:custGeom>
            <a:avLst/>
            <a:gdLst>
              <a:gd name="connsiteX0" fmla="*/ 0 w 2214880"/>
              <a:gd name="connsiteY0" fmla="*/ 314960 h 1973341"/>
              <a:gd name="connsiteX1" fmla="*/ 1341120 w 2214880"/>
              <a:gd name="connsiteY1" fmla="*/ 1971040 h 1973341"/>
              <a:gd name="connsiteX2" fmla="*/ 2214880 w 2214880"/>
              <a:gd name="connsiteY2" fmla="*/ 0 h 197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880" h="1973341">
                <a:moveTo>
                  <a:pt x="0" y="314960"/>
                </a:moveTo>
                <a:cubicBezTo>
                  <a:pt x="485986" y="1169246"/>
                  <a:pt x="971973" y="2023533"/>
                  <a:pt x="1341120" y="1971040"/>
                </a:cubicBezTo>
                <a:cubicBezTo>
                  <a:pt x="1710267" y="1918547"/>
                  <a:pt x="2159000" y="321733"/>
                  <a:pt x="2214880" y="0"/>
                </a:cubicBezTo>
              </a:path>
            </a:pathLst>
          </a:custGeom>
          <a:noFill/>
          <a:ln w="254000">
            <a:solidFill>
              <a:schemeClr val="accent3">
                <a:lumMod val="7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2F8217-C5A2-4B95-AC64-61DE44FA86CD}"/>
              </a:ext>
            </a:extLst>
          </p:cNvPr>
          <p:cNvSpPr/>
          <p:nvPr/>
        </p:nvSpPr>
        <p:spPr>
          <a:xfrm>
            <a:off x="4271210" y="3087358"/>
            <a:ext cx="558800" cy="5588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480B945-7C88-4871-A962-9243641F4267}"/>
              </a:ext>
            </a:extLst>
          </p:cNvPr>
          <p:cNvSpPr/>
          <p:nvPr/>
        </p:nvSpPr>
        <p:spPr>
          <a:xfrm>
            <a:off x="3712410" y="4987278"/>
            <a:ext cx="558800" cy="5588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18A5439-0B8D-4915-B9D4-917C133A38B9}"/>
              </a:ext>
            </a:extLst>
          </p:cNvPr>
          <p:cNvSpPr/>
          <p:nvPr/>
        </p:nvSpPr>
        <p:spPr>
          <a:xfrm>
            <a:off x="7309050" y="3920478"/>
            <a:ext cx="558800" cy="5588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3376126-C8F7-4D26-88C5-E02B91A40470}"/>
              </a:ext>
            </a:extLst>
          </p:cNvPr>
          <p:cNvSpPr/>
          <p:nvPr/>
        </p:nvSpPr>
        <p:spPr>
          <a:xfrm rot="2244272">
            <a:off x="3487460" y="2607967"/>
            <a:ext cx="2214880" cy="1973341"/>
          </a:xfrm>
          <a:custGeom>
            <a:avLst/>
            <a:gdLst>
              <a:gd name="connsiteX0" fmla="*/ 0 w 2214880"/>
              <a:gd name="connsiteY0" fmla="*/ 314960 h 1973341"/>
              <a:gd name="connsiteX1" fmla="*/ 1341120 w 2214880"/>
              <a:gd name="connsiteY1" fmla="*/ 1971040 h 1973341"/>
              <a:gd name="connsiteX2" fmla="*/ 2214880 w 2214880"/>
              <a:gd name="connsiteY2" fmla="*/ 0 h 197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880" h="1973341">
                <a:moveTo>
                  <a:pt x="0" y="314960"/>
                </a:moveTo>
                <a:cubicBezTo>
                  <a:pt x="485986" y="1169246"/>
                  <a:pt x="971973" y="2023533"/>
                  <a:pt x="1341120" y="1971040"/>
                </a:cubicBezTo>
                <a:cubicBezTo>
                  <a:pt x="1710267" y="1918547"/>
                  <a:pt x="2159000" y="321733"/>
                  <a:pt x="2214880" y="0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74AD4F4-9C5A-4E88-8421-0A73FA661943}"/>
              </a:ext>
            </a:extLst>
          </p:cNvPr>
          <p:cNvSpPr/>
          <p:nvPr/>
        </p:nvSpPr>
        <p:spPr>
          <a:xfrm rot="19342997">
            <a:off x="2371290" y="1935130"/>
            <a:ext cx="3241040" cy="2713002"/>
          </a:xfrm>
          <a:custGeom>
            <a:avLst/>
            <a:gdLst>
              <a:gd name="connsiteX0" fmla="*/ 3241040 w 3241040"/>
              <a:gd name="connsiteY0" fmla="*/ 0 h 2713002"/>
              <a:gd name="connsiteX1" fmla="*/ 2468880 w 3241040"/>
              <a:gd name="connsiteY1" fmla="*/ 2407920 h 2713002"/>
              <a:gd name="connsiteX2" fmla="*/ 0 w 3241040"/>
              <a:gd name="connsiteY2" fmla="*/ 2600960 h 271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1040" h="2713002">
                <a:moveTo>
                  <a:pt x="3241040" y="0"/>
                </a:moveTo>
                <a:cubicBezTo>
                  <a:pt x="3125046" y="987213"/>
                  <a:pt x="3009053" y="1974427"/>
                  <a:pt x="2468880" y="2407920"/>
                </a:cubicBezTo>
                <a:cubicBezTo>
                  <a:pt x="1928707" y="2841413"/>
                  <a:pt x="964353" y="2721186"/>
                  <a:pt x="0" y="2600960"/>
                </a:cubicBez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974E4A0-0CA1-450F-8123-3C320B87DD3A}"/>
              </a:ext>
            </a:extLst>
          </p:cNvPr>
          <p:cNvSpPr/>
          <p:nvPr/>
        </p:nvSpPr>
        <p:spPr>
          <a:xfrm rot="21284831">
            <a:off x="3488890" y="3839198"/>
            <a:ext cx="2053770" cy="2611120"/>
          </a:xfrm>
          <a:custGeom>
            <a:avLst/>
            <a:gdLst>
              <a:gd name="connsiteX0" fmla="*/ 680720 w 2053770"/>
              <a:gd name="connsiteY0" fmla="*/ 2611120 h 2611120"/>
              <a:gd name="connsiteX1" fmla="*/ 2042160 w 2053770"/>
              <a:gd name="connsiteY1" fmla="*/ 1158240 h 2611120"/>
              <a:gd name="connsiteX2" fmla="*/ 0 w 2053770"/>
              <a:gd name="connsiteY2" fmla="*/ 0 h 261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3770" h="2611120">
                <a:moveTo>
                  <a:pt x="680720" y="2611120"/>
                </a:moveTo>
                <a:cubicBezTo>
                  <a:pt x="1418166" y="2102273"/>
                  <a:pt x="2155613" y="1593427"/>
                  <a:pt x="2042160" y="1158240"/>
                </a:cubicBezTo>
                <a:cubicBezTo>
                  <a:pt x="1928707" y="723053"/>
                  <a:pt x="0" y="0"/>
                  <a:pt x="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20B5AB8-8DA3-46EA-9D42-608C1C8B6C94}"/>
              </a:ext>
            </a:extLst>
          </p:cNvPr>
          <p:cNvSpPr/>
          <p:nvPr/>
        </p:nvSpPr>
        <p:spPr>
          <a:xfrm>
            <a:off x="4690591" y="4331745"/>
            <a:ext cx="147965" cy="13208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0070C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CECEFD-4981-4B69-A435-0BC3678007BE}"/>
              </a:ext>
            </a:extLst>
          </p:cNvPr>
          <p:cNvSpPr txBox="1"/>
          <p:nvPr/>
        </p:nvSpPr>
        <p:spPr>
          <a:xfrm>
            <a:off x="5429201" y="4002312"/>
            <a:ext cx="144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Tag’s location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5E66F42-B308-4679-B1B8-66BB0FF26235}"/>
              </a:ext>
            </a:extLst>
          </p:cNvPr>
          <p:cNvCxnSpPr>
            <a:cxnSpLocks/>
            <a:stCxn id="34" idx="6"/>
          </p:cNvCxnSpPr>
          <p:nvPr/>
        </p:nvCxnSpPr>
        <p:spPr>
          <a:xfrm flipV="1">
            <a:off x="4838556" y="4157969"/>
            <a:ext cx="773782" cy="239816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A907C0D-1ECE-4218-97AA-F8831623E6B8}"/>
              </a:ext>
            </a:extLst>
          </p:cNvPr>
          <p:cNvSpPr txBox="1"/>
          <p:nvPr/>
        </p:nvSpPr>
        <p:spPr>
          <a:xfrm>
            <a:off x="5552876" y="506411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59F0F6-2FC7-4211-970D-4A4488C35D28}"/>
              </a:ext>
            </a:extLst>
          </p:cNvPr>
          <p:cNvSpPr txBox="1"/>
          <p:nvPr/>
        </p:nvSpPr>
        <p:spPr>
          <a:xfrm>
            <a:off x="3152183" y="3129772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367A67-0127-4877-B63C-BBB497AEBE0F}"/>
              </a:ext>
            </a:extLst>
          </p:cNvPr>
          <p:cNvSpPr txBox="1"/>
          <p:nvPr/>
        </p:nvSpPr>
        <p:spPr>
          <a:xfrm>
            <a:off x="5384942" y="2945106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47BA99-63B1-44B2-8925-AEB77F4E1BF0}"/>
              </a:ext>
            </a:extLst>
          </p:cNvPr>
          <p:cNvCxnSpPr>
            <a:cxnSpLocks/>
            <a:stCxn id="29" idx="6"/>
            <a:endCxn id="30" idx="2"/>
          </p:cNvCxnSpPr>
          <p:nvPr/>
        </p:nvCxnSpPr>
        <p:spPr>
          <a:xfrm flipV="1">
            <a:off x="4271210" y="4199878"/>
            <a:ext cx="3037840" cy="1066800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B2D548-4C2F-4E9C-BD4A-AAB32BC89469}"/>
              </a:ext>
            </a:extLst>
          </p:cNvPr>
          <p:cNvCxnSpPr>
            <a:cxnSpLocks/>
          </p:cNvCxnSpPr>
          <p:nvPr/>
        </p:nvCxnSpPr>
        <p:spPr>
          <a:xfrm flipV="1">
            <a:off x="4108092" y="3656136"/>
            <a:ext cx="384261" cy="1337930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DFB8A5D-C64A-45BA-A34A-731097DD5891}"/>
              </a:ext>
            </a:extLst>
          </p:cNvPr>
          <p:cNvCxnSpPr>
            <a:cxnSpLocks/>
            <a:stCxn id="30" idx="1"/>
            <a:endCxn id="28" idx="6"/>
          </p:cNvCxnSpPr>
          <p:nvPr/>
        </p:nvCxnSpPr>
        <p:spPr>
          <a:xfrm flipH="1" flipV="1">
            <a:off x="4830010" y="3366758"/>
            <a:ext cx="2560874" cy="635554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1D8FE-4785-49CD-8637-449768BDD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3AC7A0-84D4-4B97-8309-C71A840A36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23CDB4-4047-4442-B253-D05E3CD857A6}"/>
              </a:ext>
            </a:extLst>
          </p:cNvPr>
          <p:cNvSpPr/>
          <p:nvPr/>
        </p:nvSpPr>
        <p:spPr>
          <a:xfrm>
            <a:off x="2170467" y="899669"/>
            <a:ext cx="6955436" cy="17519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Anchor Geometry determines localization precision. </a:t>
            </a:r>
          </a:p>
        </p:txBody>
      </p:sp>
    </p:spTree>
    <p:extLst>
      <p:ext uri="{BB962C8B-B14F-4D97-AF65-F5344CB8AC3E}">
        <p14:creationId xmlns:p14="http://schemas.microsoft.com/office/powerpoint/2010/main" val="2067235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Shape&#10;&#10;Description automatically generated">
            <a:extLst>
              <a:ext uri="{FF2B5EF4-FFF2-40B4-BE49-F238E27FC236}">
                <a16:creationId xmlns:a16="http://schemas.microsoft.com/office/drawing/2014/main" id="{1DD74531-3AC2-4CFB-9C75-94783BBD6A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49589" r="53835" b="6913"/>
          <a:stretch/>
        </p:blipFill>
        <p:spPr>
          <a:xfrm>
            <a:off x="891938" y="1677017"/>
            <a:ext cx="1726159" cy="1660462"/>
          </a:xfrm>
          <a:prstGeom prst="rect">
            <a:avLst/>
          </a:prstGeom>
        </p:spPr>
      </p:pic>
      <p:sp>
        <p:nvSpPr>
          <p:cNvPr id="25" name="Trapezoid 24">
            <a:extLst>
              <a:ext uri="{FF2B5EF4-FFF2-40B4-BE49-F238E27FC236}">
                <a16:creationId xmlns:a16="http://schemas.microsoft.com/office/drawing/2014/main" id="{311CDA24-E238-4308-91F5-872DB9F816E5}"/>
              </a:ext>
            </a:extLst>
          </p:cNvPr>
          <p:cNvSpPr/>
          <p:nvPr/>
        </p:nvSpPr>
        <p:spPr>
          <a:xfrm rot="11187371">
            <a:off x="8467456" y="1525772"/>
            <a:ext cx="912495" cy="712406"/>
          </a:xfrm>
          <a:prstGeom prst="trapezoid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1203" y="22556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Anchor deployment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72170ED-97E6-4B7C-9D06-526BDA4BB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71825" y="1262063"/>
            <a:ext cx="5848350" cy="44958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5ABD703-ECFA-4A9B-BECB-57AFDE4B4E01}"/>
              </a:ext>
            </a:extLst>
          </p:cNvPr>
          <p:cNvSpPr/>
          <p:nvPr/>
        </p:nvSpPr>
        <p:spPr>
          <a:xfrm>
            <a:off x="6905051" y="3101521"/>
            <a:ext cx="223934" cy="223934"/>
          </a:xfrm>
          <a:prstGeom prst="ellipse">
            <a:avLst/>
          </a:prstGeom>
          <a:solidFill>
            <a:schemeClr val="bg2">
              <a:lumMod val="7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71DD08-42A0-4C87-B7F7-23DF51A412F9}"/>
              </a:ext>
            </a:extLst>
          </p:cNvPr>
          <p:cNvSpPr/>
          <p:nvPr/>
        </p:nvSpPr>
        <p:spPr>
          <a:xfrm>
            <a:off x="10466494" y="3455496"/>
            <a:ext cx="223934" cy="223934"/>
          </a:xfrm>
          <a:prstGeom prst="ellipse">
            <a:avLst/>
          </a:prstGeom>
          <a:solidFill>
            <a:schemeClr val="bg2">
              <a:lumMod val="7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C270CF-F539-4656-9C6E-6E6FB5B273F5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7128985" y="3213488"/>
            <a:ext cx="3337509" cy="35397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303B1B-EE10-46C8-9C52-530909899190}"/>
              </a:ext>
            </a:extLst>
          </p:cNvPr>
          <p:cNvCxnSpPr>
            <a:cxnSpLocks/>
          </p:cNvCxnSpPr>
          <p:nvPr/>
        </p:nvCxnSpPr>
        <p:spPr>
          <a:xfrm flipV="1">
            <a:off x="8750812" y="1456250"/>
            <a:ext cx="223915" cy="211121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8466C92-F143-4A19-92B5-9EC1038974E5}"/>
              </a:ext>
            </a:extLst>
          </p:cNvPr>
          <p:cNvSpPr txBox="1"/>
          <p:nvPr/>
        </p:nvSpPr>
        <p:spPr>
          <a:xfrm>
            <a:off x="6706671" y="332545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Anchor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CC71D8-C059-4832-A8D9-C8D88F8E82A0}"/>
              </a:ext>
            </a:extLst>
          </p:cNvPr>
          <p:cNvSpPr txBox="1"/>
          <p:nvPr/>
        </p:nvSpPr>
        <p:spPr>
          <a:xfrm>
            <a:off x="10062935" y="367943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Anchor 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CD5958-82B4-4988-AD6C-F2E132F55539}"/>
              </a:ext>
            </a:extLst>
          </p:cNvPr>
          <p:cNvCxnSpPr>
            <a:cxnSpLocks/>
          </p:cNvCxnSpPr>
          <p:nvPr/>
        </p:nvCxnSpPr>
        <p:spPr>
          <a:xfrm flipH="1">
            <a:off x="8749752" y="1573599"/>
            <a:ext cx="652188" cy="1826687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2A4229-11D8-4E79-9F51-4860B7768DE1}"/>
              </a:ext>
            </a:extLst>
          </p:cNvPr>
          <p:cNvCxnSpPr>
            <a:cxnSpLocks/>
          </p:cNvCxnSpPr>
          <p:nvPr/>
        </p:nvCxnSpPr>
        <p:spPr>
          <a:xfrm>
            <a:off x="8525818" y="1496978"/>
            <a:ext cx="249337" cy="1879864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F7A86F0-6579-483E-B993-E98DB9C3DDDD}"/>
              </a:ext>
            </a:extLst>
          </p:cNvPr>
          <p:cNvSpPr txBox="1"/>
          <p:nvPr/>
        </p:nvSpPr>
        <p:spPr>
          <a:xfrm>
            <a:off x="9476447" y="2154198"/>
            <a:ext cx="2515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Minimum Distance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D07CA0-C91C-4418-B134-7681C0A784B6}"/>
              </a:ext>
            </a:extLst>
          </p:cNvPr>
          <p:cNvSpPr txBox="1"/>
          <p:nvPr/>
        </p:nvSpPr>
        <p:spPr>
          <a:xfrm>
            <a:off x="6650921" y="2168973"/>
            <a:ext cx="195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Deviation from bisection 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D76852-4E9B-4E54-A688-699A398AD79C}"/>
              </a:ext>
            </a:extLst>
          </p:cNvPr>
          <p:cNvSpPr txBox="1"/>
          <p:nvPr/>
        </p:nvSpPr>
        <p:spPr>
          <a:xfrm>
            <a:off x="9563251" y="1532893"/>
            <a:ext cx="2515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Worst-case signal strength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9150E-6555-4115-9B1D-A951983D5F98}"/>
              </a:ext>
            </a:extLst>
          </p:cNvPr>
          <p:cNvSpPr txBox="1"/>
          <p:nvPr/>
        </p:nvSpPr>
        <p:spPr>
          <a:xfrm>
            <a:off x="6652164" y="1087510"/>
            <a:ext cx="1905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Anchor placement region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95ADF9-5972-49D2-82ED-DF1F0D36D1DE}"/>
              </a:ext>
            </a:extLst>
          </p:cNvPr>
          <p:cNvSpPr txBox="1"/>
          <p:nvPr/>
        </p:nvSpPr>
        <p:spPr>
          <a:xfrm>
            <a:off x="9245813" y="2780494"/>
            <a:ext cx="169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Bisection line</a:t>
            </a:r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59DFE1AA-85C5-415A-85D3-07C434874866}"/>
              </a:ext>
            </a:extLst>
          </p:cNvPr>
          <p:cNvSpPr/>
          <p:nvPr/>
        </p:nvSpPr>
        <p:spPr>
          <a:xfrm rot="11187371">
            <a:off x="8469407" y="1520494"/>
            <a:ext cx="912495" cy="712406"/>
          </a:xfrm>
          <a:prstGeom prst="trapezoid">
            <a:avLst/>
          </a:prstGeom>
          <a:solidFill>
            <a:srgbClr val="92D05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9C670E9-C8EE-413D-B10F-6C438954177F}"/>
              </a:ext>
            </a:extLst>
          </p:cNvPr>
          <p:cNvSpPr/>
          <p:nvPr/>
        </p:nvSpPr>
        <p:spPr>
          <a:xfrm>
            <a:off x="9137232" y="1563767"/>
            <a:ext cx="658761" cy="394611"/>
          </a:xfrm>
          <a:custGeom>
            <a:avLst/>
            <a:gdLst>
              <a:gd name="connsiteX0" fmla="*/ 0 w 658761"/>
              <a:gd name="connsiteY0" fmla="*/ 0 h 394611"/>
              <a:gd name="connsiteX1" fmla="*/ 403122 w 658761"/>
              <a:gd name="connsiteY1" fmla="*/ 373626 h 394611"/>
              <a:gd name="connsiteX2" fmla="*/ 658761 w 658761"/>
              <a:gd name="connsiteY2" fmla="*/ 314632 h 394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8761" h="394611">
                <a:moveTo>
                  <a:pt x="0" y="0"/>
                </a:moveTo>
                <a:cubicBezTo>
                  <a:pt x="146664" y="160593"/>
                  <a:pt x="293329" y="321187"/>
                  <a:pt x="403122" y="373626"/>
                </a:cubicBezTo>
                <a:cubicBezTo>
                  <a:pt x="512915" y="426065"/>
                  <a:pt x="585838" y="370348"/>
                  <a:pt x="658761" y="314632"/>
                </a:cubicBezTo>
              </a:path>
            </a:pathLst>
          </a:custGeom>
          <a:noFill/>
          <a:ln w="25400">
            <a:solidFill>
              <a:schemeClr val="tx1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325F451-7BB8-4508-8000-95E0C33C4F93}"/>
              </a:ext>
            </a:extLst>
          </p:cNvPr>
          <p:cNvSpPr/>
          <p:nvPr/>
        </p:nvSpPr>
        <p:spPr>
          <a:xfrm>
            <a:off x="9058574" y="2281522"/>
            <a:ext cx="717755" cy="313074"/>
          </a:xfrm>
          <a:custGeom>
            <a:avLst/>
            <a:gdLst>
              <a:gd name="connsiteX0" fmla="*/ 0 w 717755"/>
              <a:gd name="connsiteY0" fmla="*/ 0 h 313074"/>
              <a:gd name="connsiteX1" fmla="*/ 393290 w 717755"/>
              <a:gd name="connsiteY1" fmla="*/ 304800 h 313074"/>
              <a:gd name="connsiteX2" fmla="*/ 717755 w 717755"/>
              <a:gd name="connsiteY2" fmla="*/ 196645 h 31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755" h="313074">
                <a:moveTo>
                  <a:pt x="0" y="0"/>
                </a:moveTo>
                <a:cubicBezTo>
                  <a:pt x="136832" y="136013"/>
                  <a:pt x="273664" y="272026"/>
                  <a:pt x="393290" y="304800"/>
                </a:cubicBezTo>
                <a:cubicBezTo>
                  <a:pt x="512916" y="337574"/>
                  <a:pt x="615335" y="267109"/>
                  <a:pt x="717755" y="196645"/>
                </a:cubicBezTo>
              </a:path>
            </a:pathLst>
          </a:custGeom>
          <a:noFill/>
          <a:ln w="25400">
            <a:solidFill>
              <a:schemeClr val="tx1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E3CA352-CA66-4DF2-9B02-6D1120C7E237}"/>
              </a:ext>
            </a:extLst>
          </p:cNvPr>
          <p:cNvSpPr/>
          <p:nvPr/>
        </p:nvSpPr>
        <p:spPr>
          <a:xfrm>
            <a:off x="8183503" y="2527328"/>
            <a:ext cx="501445" cy="263980"/>
          </a:xfrm>
          <a:custGeom>
            <a:avLst/>
            <a:gdLst>
              <a:gd name="connsiteX0" fmla="*/ 0 w 501445"/>
              <a:gd name="connsiteY0" fmla="*/ 0 h 263980"/>
              <a:gd name="connsiteX1" fmla="*/ 294968 w 501445"/>
              <a:gd name="connsiteY1" fmla="*/ 255639 h 263980"/>
              <a:gd name="connsiteX2" fmla="*/ 501445 w 501445"/>
              <a:gd name="connsiteY2" fmla="*/ 176981 h 26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1445" h="263980">
                <a:moveTo>
                  <a:pt x="0" y="0"/>
                </a:moveTo>
                <a:cubicBezTo>
                  <a:pt x="105697" y="113071"/>
                  <a:pt x="211394" y="226142"/>
                  <a:pt x="294968" y="255639"/>
                </a:cubicBezTo>
                <a:cubicBezTo>
                  <a:pt x="378542" y="285136"/>
                  <a:pt x="439993" y="231058"/>
                  <a:pt x="501445" y="176981"/>
                </a:cubicBezTo>
              </a:path>
            </a:pathLst>
          </a:custGeom>
          <a:noFill/>
          <a:ln w="25400">
            <a:solidFill>
              <a:schemeClr val="tx1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89A1CE4-5726-4740-87A0-C5B343D9C2F5}"/>
              </a:ext>
            </a:extLst>
          </p:cNvPr>
          <p:cNvSpPr/>
          <p:nvPr/>
        </p:nvSpPr>
        <p:spPr>
          <a:xfrm>
            <a:off x="8114677" y="1671079"/>
            <a:ext cx="658761" cy="99165"/>
          </a:xfrm>
          <a:custGeom>
            <a:avLst/>
            <a:gdLst>
              <a:gd name="connsiteX0" fmla="*/ 658761 w 658761"/>
              <a:gd name="connsiteY0" fmla="*/ 99165 h 99165"/>
              <a:gd name="connsiteX1" fmla="*/ 265471 w 658761"/>
              <a:gd name="connsiteY1" fmla="*/ 843 h 99165"/>
              <a:gd name="connsiteX2" fmla="*/ 0 w 658761"/>
              <a:gd name="connsiteY2" fmla="*/ 59836 h 99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8761" h="99165">
                <a:moveTo>
                  <a:pt x="658761" y="99165"/>
                </a:moveTo>
                <a:cubicBezTo>
                  <a:pt x="517012" y="53281"/>
                  <a:pt x="375264" y="7398"/>
                  <a:pt x="265471" y="843"/>
                </a:cubicBezTo>
                <a:cubicBezTo>
                  <a:pt x="155677" y="-5712"/>
                  <a:pt x="77838" y="27062"/>
                  <a:pt x="0" y="59836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headEnd type="oval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F6A0D4-8058-477C-876C-3EEA74D3902F}"/>
              </a:ext>
            </a:extLst>
          </p:cNvPr>
          <p:cNvSpPr/>
          <p:nvPr/>
        </p:nvSpPr>
        <p:spPr>
          <a:xfrm>
            <a:off x="8812767" y="2913877"/>
            <a:ext cx="511278" cy="105062"/>
          </a:xfrm>
          <a:custGeom>
            <a:avLst/>
            <a:gdLst>
              <a:gd name="connsiteX0" fmla="*/ 0 w 511278"/>
              <a:gd name="connsiteY0" fmla="*/ 105062 h 105062"/>
              <a:gd name="connsiteX1" fmla="*/ 324465 w 511278"/>
              <a:gd name="connsiteY1" fmla="*/ 6739 h 105062"/>
              <a:gd name="connsiteX2" fmla="*/ 511278 w 511278"/>
              <a:gd name="connsiteY2" fmla="*/ 16571 h 10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278" h="105062">
                <a:moveTo>
                  <a:pt x="0" y="105062"/>
                </a:moveTo>
                <a:cubicBezTo>
                  <a:pt x="119626" y="63274"/>
                  <a:pt x="239252" y="21487"/>
                  <a:pt x="324465" y="6739"/>
                </a:cubicBezTo>
                <a:cubicBezTo>
                  <a:pt x="409678" y="-8009"/>
                  <a:pt x="460478" y="4281"/>
                  <a:pt x="511278" y="16571"/>
                </a:cubicBezTo>
              </a:path>
            </a:pathLst>
          </a:custGeom>
          <a:noFill/>
          <a:ln w="25400"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509FA95-9314-489D-94EF-DA043D8EE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51" y="4452322"/>
            <a:ext cx="2861784" cy="21999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318647-85A7-4CFF-9978-7B68B49D47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2" r="1398" b="3236"/>
          <a:stretch/>
        </p:blipFill>
        <p:spPr>
          <a:xfrm>
            <a:off x="3334462" y="4451065"/>
            <a:ext cx="3135086" cy="21060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B11BBA8-22C2-4D44-9653-B06A61E15C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474"/>
          <a:stretch/>
        </p:blipFill>
        <p:spPr>
          <a:xfrm>
            <a:off x="6707988" y="4491797"/>
            <a:ext cx="3602965" cy="2065314"/>
          </a:xfrm>
          <a:prstGeom prst="rect">
            <a:avLst/>
          </a:prstGeom>
        </p:spPr>
      </p:pic>
      <p:pic>
        <p:nvPicPr>
          <p:cNvPr id="33" name="Picture 32" descr="Chart, surface chart&#10;&#10;Description automatically generated">
            <a:extLst>
              <a:ext uri="{FF2B5EF4-FFF2-40B4-BE49-F238E27FC236}">
                <a16:creationId xmlns:a16="http://schemas.microsoft.com/office/drawing/2014/main" id="{FE3F2886-4CF3-4F04-A73F-DEC25627E7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1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593" b="89003" l="13006" r="72068">
                        <a14:foregroundMark x1="72068" y1="52941" x2="72068" y2="5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2" t="43803" r="24833" b="5785"/>
          <a:stretch/>
        </p:blipFill>
        <p:spPr>
          <a:xfrm>
            <a:off x="866629" y="1428203"/>
            <a:ext cx="2956993" cy="1957057"/>
          </a:xfrm>
          <a:prstGeom prst="rect">
            <a:avLst/>
          </a:prstGeom>
        </p:spPr>
      </p:pic>
      <p:pic>
        <p:nvPicPr>
          <p:cNvPr id="34" name="Picture 33" descr="Shape&#10;&#10;Description automatically generated">
            <a:extLst>
              <a:ext uri="{FF2B5EF4-FFF2-40B4-BE49-F238E27FC236}">
                <a16:creationId xmlns:a16="http://schemas.microsoft.com/office/drawing/2014/main" id="{B0CE68D4-963C-4011-8145-57976B016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2" t="5113" r="5427" b="7648"/>
          <a:stretch/>
        </p:blipFill>
        <p:spPr>
          <a:xfrm>
            <a:off x="193814" y="1288635"/>
            <a:ext cx="672815" cy="2303458"/>
          </a:xfrm>
          <a:prstGeom prst="rect">
            <a:avLst/>
          </a:prstGeom>
        </p:spPr>
      </p:pic>
      <p:pic>
        <p:nvPicPr>
          <p:cNvPr id="35" name="Picture 34" descr="Chart, line chart&#10;&#10;Description automatically generated">
            <a:extLst>
              <a:ext uri="{FF2B5EF4-FFF2-40B4-BE49-F238E27FC236}">
                <a16:creationId xmlns:a16="http://schemas.microsoft.com/office/drawing/2014/main" id="{CDF88C08-BAC9-4647-9E34-ED49DE4D4A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28" y="1613602"/>
            <a:ext cx="2605149" cy="195386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C6B3FF9-804A-46B3-9B1E-96D55A539826}"/>
              </a:ext>
            </a:extLst>
          </p:cNvPr>
          <p:cNvSpPr txBox="1"/>
          <p:nvPr/>
        </p:nvSpPr>
        <p:spPr>
          <a:xfrm>
            <a:off x="1583820" y="1488034"/>
            <a:ext cx="455714" cy="40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                      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D9349A-9007-43B2-9DF8-94565225D983}"/>
              </a:ext>
            </a:extLst>
          </p:cNvPr>
          <p:cNvSpPr txBox="1"/>
          <p:nvPr/>
        </p:nvSpPr>
        <p:spPr>
          <a:xfrm>
            <a:off x="3571639" y="1480423"/>
            <a:ext cx="455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                         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6568564-8A0F-4DF0-9B1E-304F35AD829E}"/>
              </a:ext>
            </a:extLst>
          </p:cNvPr>
          <p:cNvSpPr/>
          <p:nvPr/>
        </p:nvSpPr>
        <p:spPr>
          <a:xfrm>
            <a:off x="1019328" y="3118189"/>
            <a:ext cx="137213" cy="1207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73BAD80-32E2-4D42-803F-8DE91ED54BF5}"/>
              </a:ext>
            </a:extLst>
          </p:cNvPr>
          <p:cNvSpPr/>
          <p:nvPr/>
        </p:nvSpPr>
        <p:spPr>
          <a:xfrm>
            <a:off x="2313663" y="3118189"/>
            <a:ext cx="137213" cy="1207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41AA6-AF08-48E1-8CEC-AF7FFD5A1A77}"/>
              </a:ext>
            </a:extLst>
          </p:cNvPr>
          <p:cNvSpPr txBox="1"/>
          <p:nvPr/>
        </p:nvSpPr>
        <p:spPr>
          <a:xfrm>
            <a:off x="351203" y="601362"/>
            <a:ext cx="5007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Heuristic: anchors in equilateral triangles have lower tag localization error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B8D8682-9CF7-45B4-8AF7-3D35D7662917}"/>
              </a:ext>
            </a:extLst>
          </p:cNvPr>
          <p:cNvSpPr/>
          <p:nvPr/>
        </p:nvSpPr>
        <p:spPr>
          <a:xfrm>
            <a:off x="1674464" y="1765636"/>
            <a:ext cx="137213" cy="1207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FE95961-8B55-47BC-8BC1-0625E9DA8AF0}"/>
              </a:ext>
            </a:extLst>
          </p:cNvPr>
          <p:cNvSpPr/>
          <p:nvPr/>
        </p:nvSpPr>
        <p:spPr>
          <a:xfrm>
            <a:off x="3585248" y="1755938"/>
            <a:ext cx="137213" cy="1207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9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 animBg="1"/>
      <p:bldP spid="7" grpId="0" animBg="1"/>
      <p:bldP spid="10" grpId="0"/>
      <p:bldP spid="11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40" grpId="0"/>
      <p:bldP spid="43" grpId="0"/>
      <p:bldP spid="2" grpId="0" animBg="1"/>
      <p:bldP spid="36" grpId="0" animBg="1"/>
      <p:bldP spid="5" grpId="0"/>
      <p:bldP spid="38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2665" y="285025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Anchor Messaging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F2682C4E-EA64-4D56-BD95-72A64DE33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07B68E-E10E-47F0-A375-A4F6869D8C65}"/>
              </a:ext>
            </a:extLst>
          </p:cNvPr>
          <p:cNvGrpSpPr/>
          <p:nvPr/>
        </p:nvGrpSpPr>
        <p:grpSpPr>
          <a:xfrm>
            <a:off x="2817121" y="1108168"/>
            <a:ext cx="6029626" cy="2947879"/>
            <a:chOff x="5520316" y="2873666"/>
            <a:chExt cx="6071223" cy="263461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4160478-23BC-4064-B2B2-7FBC486CBA99}"/>
                </a:ext>
              </a:extLst>
            </p:cNvPr>
            <p:cNvCxnSpPr>
              <a:cxnSpLocks/>
            </p:cNvCxnSpPr>
            <p:nvPr/>
          </p:nvCxnSpPr>
          <p:spPr>
            <a:xfrm>
              <a:off x="5815613" y="3265135"/>
              <a:ext cx="0" cy="222485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896D183-95CF-4021-8D0A-41441EF3E7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90635" y="3291002"/>
              <a:ext cx="13236" cy="221727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61C3A49-4310-4C84-A971-A1E13BADB66C}"/>
                </a:ext>
              </a:extLst>
            </p:cNvPr>
            <p:cNvCxnSpPr>
              <a:cxnSpLocks/>
            </p:cNvCxnSpPr>
            <p:nvPr/>
          </p:nvCxnSpPr>
          <p:spPr>
            <a:xfrm>
              <a:off x="5815613" y="3376410"/>
              <a:ext cx="3375183" cy="16997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7242B1-567B-4A5E-821E-499FEE4FF274}"/>
                </a:ext>
              </a:extLst>
            </p:cNvPr>
            <p:cNvSpPr txBox="1"/>
            <p:nvPr/>
          </p:nvSpPr>
          <p:spPr>
            <a:xfrm rot="183871">
              <a:off x="6115790" y="3260663"/>
              <a:ext cx="914558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N" dirty="0"/>
                <a:t>POLL</a:t>
              </a:r>
              <a:endParaRPr lang="en-US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02B2A5C-FF18-4BAA-8A95-0FBD5D81DDE0}"/>
                </a:ext>
              </a:extLst>
            </p:cNvPr>
            <p:cNvSpPr txBox="1"/>
            <p:nvPr/>
          </p:nvSpPr>
          <p:spPr>
            <a:xfrm>
              <a:off x="5520316" y="2873938"/>
              <a:ext cx="932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dirty="0"/>
                <a:t>Initiator</a:t>
              </a:r>
              <a:endParaRPr lang="en-US" baseline="-250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9CA3717-0211-4DF4-B158-4134ECB55D88}"/>
                </a:ext>
              </a:extLst>
            </p:cNvPr>
            <p:cNvSpPr txBox="1"/>
            <p:nvPr/>
          </p:nvSpPr>
          <p:spPr>
            <a:xfrm>
              <a:off x="9064112" y="2873666"/>
              <a:ext cx="1279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dirty="0"/>
                <a:t>Responders</a:t>
              </a:r>
              <a:endParaRPr lang="en-US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E9DC202F-766A-409B-AF4E-6FA49524CBD4}"/>
                    </a:ext>
                  </a:extLst>
                </p:cNvPr>
                <p:cNvSpPr txBox="1"/>
                <p:nvPr/>
              </p:nvSpPr>
              <p:spPr>
                <a:xfrm>
                  <a:off x="10176507" y="4840237"/>
                  <a:ext cx="1352497" cy="5794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Propagation Delay (</a:t>
                  </a:r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</m:oMath>
                  </a14:m>
                  <a:r>
                    <a:rPr lang="en-US" sz="1400" dirty="0">
                      <a:solidFill>
                        <a:schemeClr val="tx1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E9DC202F-766A-409B-AF4E-6FA49524CB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6507" y="4840237"/>
                  <a:ext cx="1352497" cy="579484"/>
                </a:xfrm>
                <a:prstGeom prst="rect">
                  <a:avLst/>
                </a:prstGeom>
                <a:blipFill>
                  <a:blip r:embed="rId3"/>
                  <a:stretch>
                    <a:fillRect t="-1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B0D1D206-9F8D-4A65-9312-E81166F9E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5613" y="4133446"/>
              <a:ext cx="3379847" cy="17021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C1D90F2-E5A1-4BAF-B533-DCEEB2EF4A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77406" y="3265135"/>
              <a:ext cx="13390" cy="224314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5524AAA-1E7F-4ECD-9EB3-7CBC67F71E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0023" y="3291002"/>
              <a:ext cx="13236" cy="221727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059ADC2-6F74-4EA5-8A5D-C9ECE1A832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63117" y="3265135"/>
              <a:ext cx="13390" cy="224314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F72FF3A-7C01-4CEA-ADC3-52F683565A24}"/>
                </a:ext>
              </a:extLst>
            </p:cNvPr>
            <p:cNvCxnSpPr>
              <a:cxnSpLocks/>
            </p:cNvCxnSpPr>
            <p:nvPr/>
          </p:nvCxnSpPr>
          <p:spPr>
            <a:xfrm>
              <a:off x="9190796" y="3546387"/>
              <a:ext cx="513075" cy="2583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10E93563-48E3-4D3F-9CE2-9DC20AE64842}"/>
                </a:ext>
              </a:extLst>
            </p:cNvPr>
            <p:cNvCxnSpPr>
              <a:cxnSpLocks/>
            </p:cNvCxnSpPr>
            <p:nvPr/>
          </p:nvCxnSpPr>
          <p:spPr>
            <a:xfrm>
              <a:off x="9692149" y="3559306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6C99055-6127-49BA-964D-288C5F451D15}"/>
                </a:ext>
              </a:extLst>
            </p:cNvPr>
            <p:cNvCxnSpPr>
              <a:cxnSpLocks/>
            </p:cNvCxnSpPr>
            <p:nvPr/>
          </p:nvCxnSpPr>
          <p:spPr>
            <a:xfrm>
              <a:off x="9939244" y="3562394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0883FB6-B3CC-49C3-A6CA-3AF36BB5A9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5612" y="4267084"/>
              <a:ext cx="3889299" cy="19586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0877B29-2CF1-4DA9-9E47-3782B97FA3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09459" y="4419484"/>
              <a:ext cx="4047853" cy="20385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61FE10F-2F39-4D5F-9E66-15E4902275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1770" y="4563484"/>
              <a:ext cx="4354738" cy="21930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BFFB93EA-8AD7-4E21-B89E-19767C450D9F}"/>
                </a:ext>
              </a:extLst>
            </p:cNvPr>
            <p:cNvCxnSpPr>
              <a:cxnSpLocks/>
            </p:cNvCxnSpPr>
            <p:nvPr/>
          </p:nvCxnSpPr>
          <p:spPr>
            <a:xfrm>
              <a:off x="5821770" y="5142483"/>
              <a:ext cx="3375183" cy="16997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096B771-29F6-40F3-BCEF-1B1E9FA9AF7F}"/>
                </a:ext>
              </a:extLst>
            </p:cNvPr>
            <p:cNvCxnSpPr>
              <a:cxnSpLocks/>
            </p:cNvCxnSpPr>
            <p:nvPr/>
          </p:nvCxnSpPr>
          <p:spPr>
            <a:xfrm>
              <a:off x="9196953" y="5312460"/>
              <a:ext cx="513075" cy="2583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AD821DD-01BB-41ED-9F2D-618170A63A4C}"/>
                </a:ext>
              </a:extLst>
            </p:cNvPr>
            <p:cNvCxnSpPr>
              <a:cxnSpLocks/>
            </p:cNvCxnSpPr>
            <p:nvPr/>
          </p:nvCxnSpPr>
          <p:spPr>
            <a:xfrm>
              <a:off x="9698306" y="5325379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72DDB523-14AF-41ED-8965-19A382EF6966}"/>
                </a:ext>
              </a:extLst>
            </p:cNvPr>
            <p:cNvCxnSpPr>
              <a:cxnSpLocks/>
            </p:cNvCxnSpPr>
            <p:nvPr/>
          </p:nvCxnSpPr>
          <p:spPr>
            <a:xfrm>
              <a:off x="9945401" y="5328467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569D1DC-27A2-4E53-BCE1-1D0B27B920F1}"/>
                </a:ext>
              </a:extLst>
            </p:cNvPr>
            <p:cNvGrpSpPr/>
            <p:nvPr/>
          </p:nvGrpSpPr>
          <p:grpSpPr>
            <a:xfrm rot="151822">
              <a:off x="6876628" y="3160235"/>
              <a:ext cx="2020581" cy="253041"/>
              <a:chOff x="5417825" y="1177926"/>
              <a:chExt cx="2020581" cy="253041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D0E3EAC-CD2D-4285-B884-49A9010EEC9B}"/>
                  </a:ext>
                </a:extLst>
              </p:cNvPr>
              <p:cNvSpPr/>
              <p:nvPr/>
            </p:nvSpPr>
            <p:spPr>
              <a:xfrm>
                <a:off x="5417825" y="1177926"/>
                <a:ext cx="730964" cy="2515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Slot1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C2B3EA7-07D0-497C-BF03-A63E09765645}"/>
                  </a:ext>
                </a:extLst>
              </p:cNvPr>
              <p:cNvSpPr/>
              <p:nvPr/>
            </p:nvSpPr>
            <p:spPr>
              <a:xfrm>
                <a:off x="6094868" y="1178650"/>
                <a:ext cx="730965" cy="2515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Slot2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FC913B9-C615-4FF8-AF4F-0743FDF459B7}"/>
                  </a:ext>
                </a:extLst>
              </p:cNvPr>
              <p:cNvSpPr/>
              <p:nvPr/>
            </p:nvSpPr>
            <p:spPr>
              <a:xfrm>
                <a:off x="6771909" y="1193101"/>
                <a:ext cx="666497" cy="2378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…</a:t>
                </a:r>
              </a:p>
            </p:txBody>
          </p:sp>
        </p:grpSp>
        <p:sp>
          <p:nvSpPr>
            <p:cNvPr id="79" name="Right Brace 78">
              <a:extLst>
                <a:ext uri="{FF2B5EF4-FFF2-40B4-BE49-F238E27FC236}">
                  <a16:creationId xmlns:a16="http://schemas.microsoft.com/office/drawing/2014/main" id="{32AFDE74-3DAE-467F-BCF0-4ACAB2FFD1F2}"/>
                </a:ext>
              </a:extLst>
            </p:cNvPr>
            <p:cNvSpPr/>
            <p:nvPr/>
          </p:nvSpPr>
          <p:spPr>
            <a:xfrm>
              <a:off x="10243755" y="4023106"/>
              <a:ext cx="166457" cy="566029"/>
            </a:xfrm>
            <a:prstGeom prst="rightBrace">
              <a:avLst>
                <a:gd name="adj1" fmla="val 85011"/>
                <a:gd name="adj2" fmla="val 5000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31A95C6-5E52-46E0-BCE2-347739B55D3B}"/>
                </a:ext>
              </a:extLst>
            </p:cNvPr>
            <p:cNvSpPr txBox="1"/>
            <p:nvPr/>
          </p:nvSpPr>
          <p:spPr>
            <a:xfrm>
              <a:off x="10382755" y="3980494"/>
              <a:ext cx="1208784" cy="647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600" dirty="0"/>
                <a:t>TDMA </a:t>
              </a:r>
            </a:p>
            <a:p>
              <a:r>
                <a:rPr lang="en-IN" sz="1600" dirty="0"/>
                <a:t>Schedule</a:t>
              </a:r>
              <a:endParaRPr lang="en-US" sz="1600" dirty="0"/>
            </a:p>
          </p:txBody>
        </p:sp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id="{6BE85D4C-74FF-4E92-AE61-CD628C01A442}"/>
                </a:ext>
              </a:extLst>
            </p:cNvPr>
            <p:cNvSpPr/>
            <p:nvPr/>
          </p:nvSpPr>
          <p:spPr>
            <a:xfrm rot="10800000">
              <a:off x="9238559" y="5005538"/>
              <a:ext cx="1005196" cy="229059"/>
            </a:xfrm>
            <a:custGeom>
              <a:avLst/>
              <a:gdLst>
                <a:gd name="connsiteX0" fmla="*/ 0 w 857250"/>
                <a:gd name="connsiteY0" fmla="*/ 295275 h 298814"/>
                <a:gd name="connsiteX1" fmla="*/ 571500 w 857250"/>
                <a:gd name="connsiteY1" fmla="*/ 257175 h 298814"/>
                <a:gd name="connsiteX2" fmla="*/ 857250 w 857250"/>
                <a:gd name="connsiteY2" fmla="*/ 0 h 29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298814">
                  <a:moveTo>
                    <a:pt x="0" y="295275"/>
                  </a:moveTo>
                  <a:cubicBezTo>
                    <a:pt x="214312" y="300831"/>
                    <a:pt x="428625" y="306387"/>
                    <a:pt x="571500" y="257175"/>
                  </a:cubicBezTo>
                  <a:cubicBezTo>
                    <a:pt x="714375" y="207963"/>
                    <a:pt x="785812" y="103981"/>
                    <a:pt x="857250" y="0"/>
                  </a:cubicBez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2482EC0-5F06-4CA9-BE49-0F906F3EAC18}"/>
                </a:ext>
              </a:extLst>
            </p:cNvPr>
            <p:cNvSpPr txBox="1"/>
            <p:nvPr/>
          </p:nvSpPr>
          <p:spPr>
            <a:xfrm rot="21371389">
              <a:off x="7990186" y="4214959"/>
              <a:ext cx="951572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N" dirty="0"/>
                <a:t>RESP</a:t>
              </a:r>
              <a:endParaRPr lang="en-US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FE296DD-54A3-4A70-AFD8-9FED8E3D6AD8}"/>
                </a:ext>
              </a:extLst>
            </p:cNvPr>
            <p:cNvSpPr txBox="1"/>
            <p:nvPr/>
          </p:nvSpPr>
          <p:spPr>
            <a:xfrm rot="183879">
              <a:off x="6162066" y="4982503"/>
              <a:ext cx="984917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N" dirty="0"/>
                <a:t>FINAL</a:t>
              </a:r>
              <a:endParaRPr lang="en-US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E677FB3-91F0-4EB4-A2CB-132FA29F63C1}"/>
              </a:ext>
            </a:extLst>
          </p:cNvPr>
          <p:cNvGrpSpPr/>
          <p:nvPr/>
        </p:nvGrpSpPr>
        <p:grpSpPr>
          <a:xfrm>
            <a:off x="214345" y="4616212"/>
            <a:ext cx="8662086" cy="609600"/>
            <a:chOff x="438912" y="1487424"/>
            <a:chExt cx="8662086" cy="609600"/>
          </a:xfrm>
          <a:solidFill>
            <a:schemeClr val="bg1">
              <a:lumMod val="85000"/>
            </a:schemeClr>
          </a:solidFill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0481DBB-C353-4636-B37D-601F6BC1DD29}"/>
                </a:ext>
              </a:extLst>
            </p:cNvPr>
            <p:cNvSpPr/>
            <p:nvPr/>
          </p:nvSpPr>
          <p:spPr>
            <a:xfrm>
              <a:off x="438912" y="1487424"/>
              <a:ext cx="1097280" cy="609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POLL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596DBC5-2636-43BB-A19C-A9E1A2BD0928}"/>
                </a:ext>
              </a:extLst>
            </p:cNvPr>
            <p:cNvSpPr/>
            <p:nvPr/>
          </p:nvSpPr>
          <p:spPr>
            <a:xfrm>
              <a:off x="1536192" y="1487424"/>
              <a:ext cx="1097280" cy="6096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ID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A0847D6-DB98-481B-A882-CFCB5B78CC9C}"/>
                </a:ext>
              </a:extLst>
            </p:cNvPr>
            <p:cNvSpPr/>
            <p:nvPr/>
          </p:nvSpPr>
          <p:spPr>
            <a:xfrm>
              <a:off x="2633472" y="1487424"/>
              <a:ext cx="886570" cy="6096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TX TS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428E2B8-450F-4C1F-B79C-FBFBAC48ECB3}"/>
                </a:ext>
              </a:extLst>
            </p:cNvPr>
            <p:cNvSpPr/>
            <p:nvPr/>
          </p:nvSpPr>
          <p:spPr>
            <a:xfrm>
              <a:off x="3520042" y="1487424"/>
              <a:ext cx="1307990" cy="6096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Loc(x, y)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9A6D5B0-D9E0-4F6C-83BD-1BB081242405}"/>
                </a:ext>
              </a:extLst>
            </p:cNvPr>
            <p:cNvSpPr/>
            <p:nvPr/>
          </p:nvSpPr>
          <p:spPr>
            <a:xfrm>
              <a:off x="6352694" y="1487424"/>
              <a:ext cx="1097280" cy="6096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Slot1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916FCE1-F289-46B7-BB16-D2D63E390ECD}"/>
                </a:ext>
              </a:extLst>
            </p:cNvPr>
            <p:cNvSpPr/>
            <p:nvPr/>
          </p:nvSpPr>
          <p:spPr>
            <a:xfrm>
              <a:off x="7449974" y="1487424"/>
              <a:ext cx="1097280" cy="6096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Slot2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28E1D7B-9D81-4A16-B834-70D37EA6DF7F}"/>
                </a:ext>
              </a:extLst>
            </p:cNvPr>
            <p:cNvSpPr/>
            <p:nvPr/>
          </p:nvSpPr>
          <p:spPr>
            <a:xfrm>
              <a:off x="8547254" y="1487424"/>
              <a:ext cx="553744" cy="6096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…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AB989CF-5526-4540-9C14-A36C218774E2}"/>
                </a:ext>
              </a:extLst>
            </p:cNvPr>
            <p:cNvSpPr/>
            <p:nvPr/>
          </p:nvSpPr>
          <p:spPr>
            <a:xfrm>
              <a:off x="4828032" y="1487424"/>
              <a:ext cx="1524662" cy="6096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0"/>
                </a:lnSpc>
              </a:pPr>
              <a:r>
                <a:rPr lang="en-US" sz="2400" dirty="0">
                  <a:solidFill>
                    <a:schemeClr val="tx1"/>
                  </a:solidFill>
                </a:rPr>
                <a:t>Num</a:t>
              </a:r>
            </a:p>
            <a:p>
              <a:pPr algn="ctr">
                <a:lnSpc>
                  <a:spcPts val="2000"/>
                </a:lnSpc>
              </a:pPr>
              <a:r>
                <a:rPr lang="en-US" sz="2400" dirty="0">
                  <a:solidFill>
                    <a:schemeClr val="tx1"/>
                  </a:solidFill>
                </a:rPr>
                <a:t>Slots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B0C50E1-C817-4356-9187-B5715AD045C6}"/>
              </a:ext>
            </a:extLst>
          </p:cNvPr>
          <p:cNvGrpSpPr/>
          <p:nvPr/>
        </p:nvGrpSpPr>
        <p:grpSpPr>
          <a:xfrm>
            <a:off x="214345" y="5350441"/>
            <a:ext cx="5913782" cy="609600"/>
            <a:chOff x="438912" y="2517648"/>
            <a:chExt cx="5913782" cy="609600"/>
          </a:xfrm>
          <a:solidFill>
            <a:schemeClr val="bg1">
              <a:lumMod val="85000"/>
            </a:scheme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49CF7B4-92E2-4E34-8C76-97511DEC435B}"/>
                </a:ext>
              </a:extLst>
            </p:cNvPr>
            <p:cNvSpPr/>
            <p:nvPr/>
          </p:nvSpPr>
          <p:spPr>
            <a:xfrm>
              <a:off x="438912" y="2517648"/>
              <a:ext cx="1097280" cy="609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RESP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B916EF4-B6CF-4E70-8BD1-11963C8CA509}"/>
                </a:ext>
              </a:extLst>
            </p:cNvPr>
            <p:cNvSpPr/>
            <p:nvPr/>
          </p:nvSpPr>
          <p:spPr>
            <a:xfrm>
              <a:off x="1536192" y="2517648"/>
              <a:ext cx="1097280" cy="6096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ID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106ECAA-D2EC-49C8-820D-48F90E108AE8}"/>
                </a:ext>
              </a:extLst>
            </p:cNvPr>
            <p:cNvSpPr/>
            <p:nvPr/>
          </p:nvSpPr>
          <p:spPr>
            <a:xfrm>
              <a:off x="2633472" y="2517648"/>
              <a:ext cx="886569" cy="6096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TX TS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4849884-E8D3-4ABB-B840-69C12CDF19C9}"/>
                </a:ext>
              </a:extLst>
            </p:cNvPr>
            <p:cNvSpPr/>
            <p:nvPr/>
          </p:nvSpPr>
          <p:spPr>
            <a:xfrm>
              <a:off x="3520042" y="2517648"/>
              <a:ext cx="1307990" cy="6096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Loc(x, y)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CC36EAD-1DBB-4BC1-A8E5-163ACDA2E71D}"/>
                </a:ext>
              </a:extLst>
            </p:cNvPr>
            <p:cNvSpPr/>
            <p:nvPr/>
          </p:nvSpPr>
          <p:spPr>
            <a:xfrm>
              <a:off x="4828031" y="2517648"/>
              <a:ext cx="1524663" cy="6096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000"/>
                </a:lnSpc>
              </a:pPr>
              <a:r>
                <a:rPr lang="en-US" sz="2400" dirty="0">
                  <a:solidFill>
                    <a:schemeClr val="tx1"/>
                  </a:solidFill>
                </a:rPr>
                <a:t>Poll Rx Ts</a:t>
              </a:r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A8C32AC-4581-4D41-B84C-AD1FAAB66195}"/>
              </a:ext>
            </a:extLst>
          </p:cNvPr>
          <p:cNvSpPr/>
          <p:nvPr/>
        </p:nvSpPr>
        <p:spPr>
          <a:xfrm>
            <a:off x="214347" y="6084670"/>
            <a:ext cx="1097280" cy="6096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E3FFB05-7A67-4A92-8CD4-18461C4D448A}"/>
              </a:ext>
            </a:extLst>
          </p:cNvPr>
          <p:cNvSpPr/>
          <p:nvPr/>
        </p:nvSpPr>
        <p:spPr>
          <a:xfrm>
            <a:off x="1311627" y="6084670"/>
            <a:ext cx="1097280" cy="60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ID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9FED3D1-9CA0-4199-993B-6261B6258F7C}"/>
              </a:ext>
            </a:extLst>
          </p:cNvPr>
          <p:cNvSpPr/>
          <p:nvPr/>
        </p:nvSpPr>
        <p:spPr>
          <a:xfrm>
            <a:off x="2408907" y="6084670"/>
            <a:ext cx="886567" cy="60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TX TS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C2136B2-43DA-48BC-966B-B7245F6BD817}"/>
              </a:ext>
            </a:extLst>
          </p:cNvPr>
          <p:cNvSpPr/>
          <p:nvPr/>
        </p:nvSpPr>
        <p:spPr>
          <a:xfrm>
            <a:off x="3295475" y="6084670"/>
            <a:ext cx="1307992" cy="60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Loc(x, y)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671D7EE-8BAD-42E9-B682-A7D2EB52AB23}"/>
              </a:ext>
            </a:extLst>
          </p:cNvPr>
          <p:cNvSpPr/>
          <p:nvPr/>
        </p:nvSpPr>
        <p:spPr>
          <a:xfrm>
            <a:off x="7189897" y="6078595"/>
            <a:ext cx="1097280" cy="6096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chemeClr val="tx1"/>
                </a:solidFill>
              </a:rPr>
              <a:t>Resp ID1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D11B2EB-9424-43F7-96F0-F77F8FC4A823}"/>
              </a:ext>
            </a:extLst>
          </p:cNvPr>
          <p:cNvSpPr/>
          <p:nvPr/>
        </p:nvSpPr>
        <p:spPr>
          <a:xfrm>
            <a:off x="8287177" y="6078595"/>
            <a:ext cx="1097280" cy="6096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chemeClr val="tx1"/>
                </a:solidFill>
              </a:rPr>
              <a:t>Resp RX TS1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D3313B0-A253-436E-94D1-3EF0D4CC704D}"/>
              </a:ext>
            </a:extLst>
          </p:cNvPr>
          <p:cNvSpPr/>
          <p:nvPr/>
        </p:nvSpPr>
        <p:spPr>
          <a:xfrm>
            <a:off x="5665237" y="6078595"/>
            <a:ext cx="1524660" cy="6096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400" dirty="0">
                <a:solidFill>
                  <a:schemeClr val="tx1"/>
                </a:solidFill>
              </a:rPr>
              <a:t>Num</a:t>
            </a:r>
          </a:p>
          <a:p>
            <a:pPr algn="ctr">
              <a:lnSpc>
                <a:spcPts val="2000"/>
              </a:lnSpc>
            </a:pPr>
            <a:r>
              <a:rPr lang="en-US" sz="2400" dirty="0">
                <a:solidFill>
                  <a:schemeClr val="tx1"/>
                </a:solidFill>
              </a:rPr>
              <a:t>Slots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462700B-2A51-4AE2-A160-7C11B6964A96}"/>
              </a:ext>
            </a:extLst>
          </p:cNvPr>
          <p:cNvSpPr/>
          <p:nvPr/>
        </p:nvSpPr>
        <p:spPr>
          <a:xfrm>
            <a:off x="11574946" y="6085578"/>
            <a:ext cx="553744" cy="6096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1A2BD5E-E0D4-4409-BBE6-6A13B39A0B98}"/>
              </a:ext>
            </a:extLst>
          </p:cNvPr>
          <p:cNvSpPr/>
          <p:nvPr/>
        </p:nvSpPr>
        <p:spPr>
          <a:xfrm>
            <a:off x="6128128" y="5350441"/>
            <a:ext cx="1728871" cy="6096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Prev</a:t>
            </a:r>
            <a:r>
              <a:rPr lang="en-US" sz="2400" dirty="0">
                <a:solidFill>
                  <a:schemeClr val="tx1"/>
                </a:solidFill>
              </a:rPr>
              <a:t> Final RX TS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7687BEF-C2E7-46AF-ACD1-C918BF7B50C0}"/>
              </a:ext>
            </a:extLst>
          </p:cNvPr>
          <p:cNvGrpSpPr/>
          <p:nvPr/>
        </p:nvGrpSpPr>
        <p:grpSpPr>
          <a:xfrm>
            <a:off x="8703543" y="4596652"/>
            <a:ext cx="1565065" cy="646331"/>
            <a:chOff x="8489198" y="-19560"/>
            <a:chExt cx="1565065" cy="646331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F951145-CB88-43B0-8157-A7AD6178BF20}"/>
                </a:ext>
              </a:extLst>
            </p:cNvPr>
            <p:cNvSpPr/>
            <p:nvPr/>
          </p:nvSpPr>
          <p:spPr>
            <a:xfrm>
              <a:off x="8651878" y="0"/>
              <a:ext cx="1239706" cy="6096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C6CFBC5-0A75-43EA-BD80-B9F9F606ACB5}"/>
                </a:ext>
              </a:extLst>
            </p:cNvPr>
            <p:cNvSpPr txBox="1"/>
            <p:nvPr/>
          </p:nvSpPr>
          <p:spPr>
            <a:xfrm>
              <a:off x="8489198" y="-19560"/>
              <a:ext cx="15650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Contention Slot 1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6F99496-9FD0-4A11-B760-69B80D2FE178}"/>
              </a:ext>
            </a:extLst>
          </p:cNvPr>
          <p:cNvGrpSpPr/>
          <p:nvPr/>
        </p:nvGrpSpPr>
        <p:grpSpPr>
          <a:xfrm>
            <a:off x="9949516" y="4516104"/>
            <a:ext cx="1565065" cy="713827"/>
            <a:chOff x="8489198" y="-104227"/>
            <a:chExt cx="1565065" cy="713827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1979B40-F105-487B-B835-EABEDD384707}"/>
                </a:ext>
              </a:extLst>
            </p:cNvPr>
            <p:cNvSpPr/>
            <p:nvPr/>
          </p:nvSpPr>
          <p:spPr>
            <a:xfrm>
              <a:off x="8651878" y="0"/>
              <a:ext cx="1239706" cy="6096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8747D1B-1DFC-42EC-9E62-8A8F121A4336}"/>
                </a:ext>
              </a:extLst>
            </p:cNvPr>
            <p:cNvSpPr txBox="1"/>
            <p:nvPr/>
          </p:nvSpPr>
          <p:spPr>
            <a:xfrm>
              <a:off x="8489198" y="-104227"/>
              <a:ext cx="1565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7FEB636-D71A-480B-A787-70E6C0B4BBDE}"/>
              </a:ext>
            </a:extLst>
          </p:cNvPr>
          <p:cNvSpPr/>
          <p:nvPr/>
        </p:nvSpPr>
        <p:spPr>
          <a:xfrm>
            <a:off x="11368483" y="4616212"/>
            <a:ext cx="553744" cy="6096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…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BE6B4F4-865D-4B44-A810-2568DD5EC242}"/>
              </a:ext>
            </a:extLst>
          </p:cNvPr>
          <p:cNvSpPr txBox="1"/>
          <p:nvPr/>
        </p:nvSpPr>
        <p:spPr>
          <a:xfrm>
            <a:off x="9959702" y="4572630"/>
            <a:ext cx="156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Contention Slot 2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3C4B135-FCA1-46DC-AB88-13F1DE974AB0}"/>
              </a:ext>
            </a:extLst>
          </p:cNvPr>
          <p:cNvSpPr/>
          <p:nvPr/>
        </p:nvSpPr>
        <p:spPr>
          <a:xfrm>
            <a:off x="9380386" y="6078595"/>
            <a:ext cx="1097280" cy="6096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chemeClr val="tx1"/>
                </a:solidFill>
              </a:rPr>
              <a:t>Resp ID1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1EC22DB-CA65-4A9C-9A56-EB78C20B677C}"/>
              </a:ext>
            </a:extLst>
          </p:cNvPr>
          <p:cNvSpPr/>
          <p:nvPr/>
        </p:nvSpPr>
        <p:spPr>
          <a:xfrm>
            <a:off x="10477666" y="6078595"/>
            <a:ext cx="1097280" cy="6096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chemeClr val="tx1"/>
                </a:solidFill>
              </a:rPr>
              <a:t>Resp RX TS1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C9BA6A22-3606-4E14-AEBC-AF91D35ACCF6}"/>
              </a:ext>
            </a:extLst>
          </p:cNvPr>
          <p:cNvSpPr/>
          <p:nvPr/>
        </p:nvSpPr>
        <p:spPr>
          <a:xfrm>
            <a:off x="8811967" y="4213569"/>
            <a:ext cx="2605483" cy="14124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C9B260C-02F4-402D-92E9-B2EBFF388BE5}"/>
              </a:ext>
            </a:extLst>
          </p:cNvPr>
          <p:cNvSpPr/>
          <p:nvPr/>
        </p:nvSpPr>
        <p:spPr>
          <a:xfrm>
            <a:off x="4607265" y="6086021"/>
            <a:ext cx="1057971" cy="60960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Next Init ID</a:t>
            </a:r>
          </a:p>
        </p:txBody>
      </p:sp>
    </p:spTree>
    <p:extLst>
      <p:ext uri="{BB962C8B-B14F-4D97-AF65-F5344CB8AC3E}">
        <p14:creationId xmlns:p14="http://schemas.microsoft.com/office/powerpoint/2010/main" val="215481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8" grpId="0" animBg="1"/>
      <p:bldP spid="129" grpId="0"/>
      <p:bldP spid="130" grpId="0" animBg="1"/>
      <p:bldP spid="131" grpId="0" animBg="1"/>
      <p:bldP spid="132" grpId="0" animBg="1"/>
      <p:bldP spid="10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eum | Definition, History, Types, &amp; Operation | Britannica">
            <a:extLst>
              <a:ext uri="{FF2B5EF4-FFF2-40B4-BE49-F238E27FC236}">
                <a16:creationId xmlns:a16="http://schemas.microsoft.com/office/drawing/2014/main" id="{46E3BD52-47D8-4714-BC33-9DA4BD13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1"/>
            <a:ext cx="12192001" cy="813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186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912BB-1EBC-4103-927F-5162C30BE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31FB506-BB3C-4366-83C1-593F4DFBB025}"/>
              </a:ext>
            </a:extLst>
          </p:cNvPr>
          <p:cNvGrpSpPr/>
          <p:nvPr/>
        </p:nvGrpSpPr>
        <p:grpSpPr>
          <a:xfrm>
            <a:off x="207682" y="1136396"/>
            <a:ext cx="4451132" cy="3337469"/>
            <a:chOff x="914528" y="1689376"/>
            <a:chExt cx="4451132" cy="33374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F4A0E3-93D0-46E6-8D1B-5773D37A28D1}"/>
                </a:ext>
              </a:extLst>
            </p:cNvPr>
            <p:cNvGrpSpPr/>
            <p:nvPr/>
          </p:nvGrpSpPr>
          <p:grpSpPr>
            <a:xfrm>
              <a:off x="1387917" y="2824935"/>
              <a:ext cx="288670" cy="397480"/>
              <a:chOff x="840784" y="4499640"/>
              <a:chExt cx="288670" cy="397480"/>
            </a:xfrm>
          </p:grpSpPr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86EDE3F8-C176-4A4B-8E23-21AE994AD382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108ED4A-AB8F-4A5A-9B08-3DF3D57EA2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6AB9B34-0851-4C8C-B375-C59488FDB350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A2658A9-9C79-4015-ADEA-0AD7BAA3DA5B}"/>
                </a:ext>
              </a:extLst>
            </p:cNvPr>
            <p:cNvGrpSpPr/>
            <p:nvPr/>
          </p:nvGrpSpPr>
          <p:grpSpPr>
            <a:xfrm>
              <a:off x="2682691" y="2266006"/>
              <a:ext cx="288670" cy="397480"/>
              <a:chOff x="840784" y="4499640"/>
              <a:chExt cx="288670" cy="397480"/>
            </a:xfrm>
          </p:grpSpPr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8C62C5ED-56FC-4750-82E1-D24E161C7C45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49A9A32-E44A-491D-BA1E-0F666EA825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A964965-730D-466F-B1D9-F2122D3B2BEB}"/>
                  </a:ext>
                </a:extLst>
              </p:cNvPr>
              <p:cNvCxnSpPr>
                <a:cxnSpLocks/>
                <a:stCxn id="11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685369B-72FD-4A69-A6D3-74CC8C3F3482}"/>
                </a:ext>
              </a:extLst>
            </p:cNvPr>
            <p:cNvGrpSpPr/>
            <p:nvPr/>
          </p:nvGrpSpPr>
          <p:grpSpPr>
            <a:xfrm>
              <a:off x="3517692" y="3259518"/>
              <a:ext cx="288670" cy="397480"/>
              <a:chOff x="840784" y="4499640"/>
              <a:chExt cx="288670" cy="397480"/>
            </a:xfrm>
          </p:grpSpPr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B3EEC4D4-4BED-4995-8037-73022D198B0B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4A817E1-B096-4C5C-8473-A7E9DCB78B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7034609-BCCE-4289-A8C6-6BAED50890F4}"/>
                  </a:ext>
                </a:extLst>
              </p:cNvPr>
              <p:cNvCxnSpPr>
                <a:cxnSpLocks/>
                <a:stCxn id="15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736BDAE-3149-4CF6-8817-7DC91EF6E214}"/>
                </a:ext>
              </a:extLst>
            </p:cNvPr>
            <p:cNvGrpSpPr/>
            <p:nvPr/>
          </p:nvGrpSpPr>
          <p:grpSpPr>
            <a:xfrm>
              <a:off x="3147799" y="2798236"/>
              <a:ext cx="1014262" cy="1014262"/>
              <a:chOff x="2600666" y="4472941"/>
              <a:chExt cx="1014262" cy="1014262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E95877E-06C4-4139-B4AE-42BA240583BE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CC82A90-C295-418C-B1C2-59BB9FA3F2D8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53DE9F2-A498-47E6-ABC5-F420C14945C8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003203-BDBF-438F-8767-41B50837CB67}"/>
                </a:ext>
              </a:extLst>
            </p:cNvPr>
            <p:cNvGrpSpPr/>
            <p:nvPr/>
          </p:nvGrpSpPr>
          <p:grpSpPr>
            <a:xfrm>
              <a:off x="1030876" y="2383993"/>
              <a:ext cx="1014262" cy="1014262"/>
              <a:chOff x="2600666" y="4472941"/>
              <a:chExt cx="1014262" cy="101426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4B267D7-AF4C-44EA-B6E9-EE819137B943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0E3CC35-5DAE-4FAC-8D00-A15E39D4D4B0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F9C8697-FCC6-42F2-B1CE-883C1C3B0912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2A20EF1-554F-4E5C-AC44-457E2FBE373E}"/>
                </a:ext>
              </a:extLst>
            </p:cNvPr>
            <p:cNvGrpSpPr/>
            <p:nvPr/>
          </p:nvGrpSpPr>
          <p:grpSpPr>
            <a:xfrm>
              <a:off x="2327722" y="1813415"/>
              <a:ext cx="1014262" cy="1014262"/>
              <a:chOff x="2600666" y="4472941"/>
              <a:chExt cx="1014262" cy="101426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FDDC728-0AC9-4625-A938-5A6B6A282DE4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AB2B566-1501-4E56-8169-84FC65459015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F0FB10A-B5D0-45CB-9468-517DD20992BD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22AE9C4-2AE8-4DC3-86C3-25B6019571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9600" y="2308679"/>
              <a:ext cx="836277" cy="46458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9535B0-065E-42F7-891A-E0EC806BAB47}"/>
                </a:ext>
              </a:extLst>
            </p:cNvPr>
            <p:cNvCxnSpPr>
              <a:cxnSpLocks/>
            </p:cNvCxnSpPr>
            <p:nvPr/>
          </p:nvCxnSpPr>
          <p:spPr>
            <a:xfrm>
              <a:off x="1757410" y="2844013"/>
              <a:ext cx="1683468" cy="39737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1D5C3F9-D7F1-4653-A7E7-6B65CFF19682}"/>
                </a:ext>
              </a:extLst>
            </p:cNvPr>
            <p:cNvCxnSpPr>
              <a:cxnSpLocks/>
            </p:cNvCxnSpPr>
            <p:nvPr/>
          </p:nvCxnSpPr>
          <p:spPr>
            <a:xfrm>
              <a:off x="2947302" y="2439209"/>
              <a:ext cx="633323" cy="72688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14E67671-5AA7-4557-BCDF-6AD495B9C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025" y="1745805"/>
              <a:ext cx="727694" cy="7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16729EA5-AE9D-4EA8-ABE8-B520EC406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57" y="3767286"/>
              <a:ext cx="727694" cy="7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F3C0922-87ED-4726-831E-E2AF2B00C5A9}"/>
                </a:ext>
              </a:extLst>
            </p:cNvPr>
            <p:cNvCxnSpPr>
              <a:cxnSpLocks/>
            </p:cNvCxnSpPr>
            <p:nvPr/>
          </p:nvCxnSpPr>
          <p:spPr>
            <a:xfrm>
              <a:off x="3395541" y="1689376"/>
              <a:ext cx="266911" cy="15152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8710D1-EFA6-4BE1-88A3-CB077B9C7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8786" y="2054816"/>
              <a:ext cx="232284" cy="55408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0421C79-0081-4E43-A047-463CDFE892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1387" y="2057466"/>
              <a:ext cx="247020" cy="870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963BE0C-57CD-4EEA-94FE-29ACC1FF5F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7319" y="2506697"/>
              <a:ext cx="36945" cy="243082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2F09F2D-8311-41D3-8D79-6936C7BAFC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2461" y="1696922"/>
              <a:ext cx="259550" cy="127174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7A9309E-D381-49E0-8110-A559BC82DF76}"/>
                </a:ext>
              </a:extLst>
            </p:cNvPr>
            <p:cNvCxnSpPr>
              <a:cxnSpLocks/>
            </p:cNvCxnSpPr>
            <p:nvPr/>
          </p:nvCxnSpPr>
          <p:spPr>
            <a:xfrm>
              <a:off x="2414940" y="3784605"/>
              <a:ext cx="266911" cy="15152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DB217EA-A478-40DC-95C9-29DE79AD5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8185" y="4150045"/>
              <a:ext cx="232284" cy="55408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6256D0A-1676-4115-A704-556313B4D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0786" y="4152695"/>
              <a:ext cx="247020" cy="870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9EC900B-ED59-4F8F-926F-562BA17F4BA1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2763431" y="3650579"/>
              <a:ext cx="119073" cy="116707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407BC58-27EE-4C81-A9E4-EE882837CE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1860" y="3792151"/>
              <a:ext cx="259550" cy="127174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B799400-5B92-4CBD-87E9-A1D818EA21A7}"/>
                </a:ext>
              </a:extLst>
            </p:cNvPr>
            <p:cNvSpPr txBox="1"/>
            <p:nvPr/>
          </p:nvSpPr>
          <p:spPr>
            <a:xfrm>
              <a:off x="914528" y="1792878"/>
              <a:ext cx="106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Active Anchors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970D714-D9B3-4CE6-A739-7C765DAD57FE}"/>
                </a:ext>
              </a:extLst>
            </p:cNvPr>
            <p:cNvSpPr txBox="1"/>
            <p:nvPr/>
          </p:nvSpPr>
          <p:spPr>
            <a:xfrm>
              <a:off x="4042461" y="2139757"/>
              <a:ext cx="1323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Passive Clients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2A88117-12FC-4D53-9B02-253422B413E1}"/>
                </a:ext>
              </a:extLst>
            </p:cNvPr>
            <p:cNvGrpSpPr/>
            <p:nvPr/>
          </p:nvGrpSpPr>
          <p:grpSpPr>
            <a:xfrm>
              <a:off x="1687796" y="4473865"/>
              <a:ext cx="288670" cy="397480"/>
              <a:chOff x="840784" y="4499640"/>
              <a:chExt cx="288670" cy="397480"/>
            </a:xfrm>
          </p:grpSpPr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66C3B894-44FD-43C3-A3E8-7102338EDABB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1E8BCB9-4758-4979-9CB8-421F56792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2373F08-6968-477F-AA19-CD0DC25E0EE7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6E8682C-4AD7-4A3E-AAD8-61E9665316B8}"/>
                </a:ext>
              </a:extLst>
            </p:cNvPr>
            <p:cNvGrpSpPr/>
            <p:nvPr/>
          </p:nvGrpSpPr>
          <p:grpSpPr>
            <a:xfrm>
              <a:off x="1317903" y="4012583"/>
              <a:ext cx="1014262" cy="1014262"/>
              <a:chOff x="2600666" y="4472941"/>
              <a:chExt cx="1014262" cy="101426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966C5F2-5B88-485C-B0CF-5AFDAF602B89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223D470-0237-471B-87C1-ACC26B0EB13C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32CC844-04DA-46B9-A049-1AD9B8A9D0A2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E92E603-5670-4225-88F9-2BDD92C4E197}"/>
                </a:ext>
              </a:extLst>
            </p:cNvPr>
            <p:cNvCxnSpPr>
              <a:cxnSpLocks/>
            </p:cNvCxnSpPr>
            <p:nvPr/>
          </p:nvCxnSpPr>
          <p:spPr>
            <a:xfrm>
              <a:off x="1687796" y="2923662"/>
              <a:ext cx="133126" cy="136730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DFE072D-C517-446A-A5A6-F51FB75133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061" y="3457715"/>
              <a:ext cx="1556630" cy="83325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F3DEBAC-EC78-4C3A-82A3-C398710E36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4184" y="2547758"/>
              <a:ext cx="813222" cy="17075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FA704A90-0495-4C51-85E7-1A4D410EDDC3}"/>
              </a:ext>
            </a:extLst>
          </p:cNvPr>
          <p:cNvSpPr/>
          <p:nvPr/>
        </p:nvSpPr>
        <p:spPr>
          <a:xfrm rot="21245804">
            <a:off x="4542538" y="1204527"/>
            <a:ext cx="1622518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187F49E-474F-4462-8F05-22C0F1D3589B}"/>
              </a:ext>
            </a:extLst>
          </p:cNvPr>
          <p:cNvGrpSpPr/>
          <p:nvPr/>
        </p:nvGrpSpPr>
        <p:grpSpPr>
          <a:xfrm>
            <a:off x="6664483" y="-13990"/>
            <a:ext cx="5210750" cy="2378808"/>
            <a:chOff x="5520316" y="2873666"/>
            <a:chExt cx="6071223" cy="263461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B3D3BFB-2D1D-4E51-AEC6-681BE0392212}"/>
                </a:ext>
              </a:extLst>
            </p:cNvPr>
            <p:cNvCxnSpPr>
              <a:cxnSpLocks/>
            </p:cNvCxnSpPr>
            <p:nvPr/>
          </p:nvCxnSpPr>
          <p:spPr>
            <a:xfrm>
              <a:off x="5815614" y="3265135"/>
              <a:ext cx="0" cy="222485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59B6088-C75D-4F51-8307-264C48BD02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90635" y="3291002"/>
              <a:ext cx="13236" cy="221727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1BD3F31-7916-43FD-A861-34AF1C8BEC81}"/>
                </a:ext>
              </a:extLst>
            </p:cNvPr>
            <p:cNvCxnSpPr>
              <a:cxnSpLocks/>
            </p:cNvCxnSpPr>
            <p:nvPr/>
          </p:nvCxnSpPr>
          <p:spPr>
            <a:xfrm>
              <a:off x="5815613" y="3376410"/>
              <a:ext cx="3375183" cy="16997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F223736-F240-4B9A-97AF-D4271AB704BA}"/>
                </a:ext>
              </a:extLst>
            </p:cNvPr>
            <p:cNvSpPr txBox="1"/>
            <p:nvPr/>
          </p:nvSpPr>
          <p:spPr>
            <a:xfrm rot="183871">
              <a:off x="6115790" y="3260663"/>
              <a:ext cx="914558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POLL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41A93A3-A04C-4D59-BE10-DDC310AE56F0}"/>
                </a:ext>
              </a:extLst>
            </p:cNvPr>
            <p:cNvSpPr txBox="1"/>
            <p:nvPr/>
          </p:nvSpPr>
          <p:spPr>
            <a:xfrm>
              <a:off x="5520316" y="2873938"/>
              <a:ext cx="932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Initiator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8F257FD-654B-4044-AD49-00F82FBD6BAB}"/>
                </a:ext>
              </a:extLst>
            </p:cNvPr>
            <p:cNvSpPr txBox="1"/>
            <p:nvPr/>
          </p:nvSpPr>
          <p:spPr>
            <a:xfrm>
              <a:off x="9064112" y="2873666"/>
              <a:ext cx="1279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Responders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A0CD5513-02CD-456B-8231-DE7B50F4FDDB}"/>
                    </a:ext>
                  </a:extLst>
                </p:cNvPr>
                <p:cNvSpPr txBox="1"/>
                <p:nvPr/>
              </p:nvSpPr>
              <p:spPr>
                <a:xfrm>
                  <a:off x="10176507" y="4840237"/>
                  <a:ext cx="1352497" cy="5794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Propagation Delay (</a:t>
                  </a:r>
                  <a14:m>
                    <m:oMath xmlns:m="http://schemas.openxmlformats.org/officeDocument/2006/math">
                      <m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𝜌</m:t>
                      </m:r>
                    </m:oMath>
                  </a14:m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A0CD5513-02CD-456B-8231-DE7B50F4FD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6507" y="4840237"/>
                  <a:ext cx="1352497" cy="579484"/>
                </a:xfrm>
                <a:prstGeom prst="rect">
                  <a:avLst/>
                </a:prstGeom>
                <a:blipFill>
                  <a:blip r:embed="rId4"/>
                  <a:stretch>
                    <a:fillRect l="-526" t="-2326" r="-5263" b="-1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B7DADB8-DE96-4326-A4F3-256BAECC61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5613" y="4133446"/>
              <a:ext cx="3379847" cy="17021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B11F952-0681-4374-A316-AD66D629AC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77406" y="3265135"/>
              <a:ext cx="13390" cy="224314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1D7B8A2-E957-4DFC-BE93-993BE27E4E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0023" y="3291002"/>
              <a:ext cx="13236" cy="221727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6B14C8E-607A-4F77-8DAA-57433C13C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63117" y="3265135"/>
              <a:ext cx="13390" cy="224314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4574CE5-A77C-4B72-A612-63706DF523BB}"/>
                </a:ext>
              </a:extLst>
            </p:cNvPr>
            <p:cNvCxnSpPr>
              <a:cxnSpLocks/>
            </p:cNvCxnSpPr>
            <p:nvPr/>
          </p:nvCxnSpPr>
          <p:spPr>
            <a:xfrm>
              <a:off x="9190796" y="3546387"/>
              <a:ext cx="513075" cy="2583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BEC0BE8F-DB1A-4AB2-960E-E7F61A50C98B}"/>
                </a:ext>
              </a:extLst>
            </p:cNvPr>
            <p:cNvCxnSpPr>
              <a:cxnSpLocks/>
            </p:cNvCxnSpPr>
            <p:nvPr/>
          </p:nvCxnSpPr>
          <p:spPr>
            <a:xfrm>
              <a:off x="9692149" y="3559306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71FF382-624C-420E-AF32-BB2B7BB840C6}"/>
                </a:ext>
              </a:extLst>
            </p:cNvPr>
            <p:cNvCxnSpPr>
              <a:cxnSpLocks/>
            </p:cNvCxnSpPr>
            <p:nvPr/>
          </p:nvCxnSpPr>
          <p:spPr>
            <a:xfrm>
              <a:off x="9939244" y="3562394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90C65EB-3394-408A-8F14-54973786AA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5612" y="4267084"/>
              <a:ext cx="3889299" cy="19586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4EAE315-A1D4-416D-93F1-DADD81ABB0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09459" y="4419484"/>
              <a:ext cx="4047853" cy="20385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5E7ECAE-C6A9-477C-B349-5431EF88E3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1770" y="4563484"/>
              <a:ext cx="4354738" cy="21930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0E0F4EC-F65C-4420-9569-A645E3F9544D}"/>
                </a:ext>
              </a:extLst>
            </p:cNvPr>
            <p:cNvCxnSpPr>
              <a:cxnSpLocks/>
            </p:cNvCxnSpPr>
            <p:nvPr/>
          </p:nvCxnSpPr>
          <p:spPr>
            <a:xfrm>
              <a:off x="5821770" y="5142483"/>
              <a:ext cx="3375183" cy="16997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0A59BFDC-C84A-4A93-8B81-74411A42DB75}"/>
                </a:ext>
              </a:extLst>
            </p:cNvPr>
            <p:cNvCxnSpPr>
              <a:cxnSpLocks/>
            </p:cNvCxnSpPr>
            <p:nvPr/>
          </p:nvCxnSpPr>
          <p:spPr>
            <a:xfrm>
              <a:off x="9196953" y="5312460"/>
              <a:ext cx="513075" cy="2583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DF901C1-D81A-4305-AC3C-0ACB8D84B3A6}"/>
                </a:ext>
              </a:extLst>
            </p:cNvPr>
            <p:cNvCxnSpPr>
              <a:cxnSpLocks/>
            </p:cNvCxnSpPr>
            <p:nvPr/>
          </p:nvCxnSpPr>
          <p:spPr>
            <a:xfrm>
              <a:off x="9698306" y="5325379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C8376707-D041-4E55-A6EE-34DBCDBBA868}"/>
                </a:ext>
              </a:extLst>
            </p:cNvPr>
            <p:cNvCxnSpPr>
              <a:cxnSpLocks/>
            </p:cNvCxnSpPr>
            <p:nvPr/>
          </p:nvCxnSpPr>
          <p:spPr>
            <a:xfrm>
              <a:off x="9945401" y="5328467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DA27B58-AE1E-49F4-9386-758B7AC3F03E}"/>
                </a:ext>
              </a:extLst>
            </p:cNvPr>
            <p:cNvGrpSpPr/>
            <p:nvPr/>
          </p:nvGrpSpPr>
          <p:grpSpPr>
            <a:xfrm rot="151822">
              <a:off x="6876628" y="3160235"/>
              <a:ext cx="2020581" cy="253041"/>
              <a:chOff x="5417825" y="1177926"/>
              <a:chExt cx="2020581" cy="25304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5D1D170A-D0D1-4DDA-87EC-5227113A76C0}"/>
                  </a:ext>
                </a:extLst>
              </p:cNvPr>
              <p:cNvSpPr/>
              <p:nvPr/>
            </p:nvSpPr>
            <p:spPr>
              <a:xfrm>
                <a:off x="5417825" y="1177926"/>
                <a:ext cx="730964" cy="2515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Slot1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BA2899F-60DD-4F62-99A9-ABCEE0E0ABAE}"/>
                  </a:ext>
                </a:extLst>
              </p:cNvPr>
              <p:cNvSpPr/>
              <p:nvPr/>
            </p:nvSpPr>
            <p:spPr>
              <a:xfrm>
                <a:off x="6094868" y="1178650"/>
                <a:ext cx="730965" cy="2515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Slot2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93F83ED-785A-4264-8C75-35128CEE41D2}"/>
                  </a:ext>
                </a:extLst>
              </p:cNvPr>
              <p:cNvSpPr/>
              <p:nvPr/>
            </p:nvSpPr>
            <p:spPr>
              <a:xfrm>
                <a:off x="6771909" y="1193101"/>
                <a:ext cx="666497" cy="2378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…</a:t>
                </a:r>
              </a:p>
            </p:txBody>
          </p:sp>
        </p:grpSp>
        <p:sp>
          <p:nvSpPr>
            <p:cNvPr id="91" name="Right Brace 90">
              <a:extLst>
                <a:ext uri="{FF2B5EF4-FFF2-40B4-BE49-F238E27FC236}">
                  <a16:creationId xmlns:a16="http://schemas.microsoft.com/office/drawing/2014/main" id="{EC4C4AC1-69C7-46A0-88A7-F237D9EBF035}"/>
                </a:ext>
              </a:extLst>
            </p:cNvPr>
            <p:cNvSpPr/>
            <p:nvPr/>
          </p:nvSpPr>
          <p:spPr>
            <a:xfrm>
              <a:off x="10243755" y="4023106"/>
              <a:ext cx="166457" cy="566029"/>
            </a:xfrm>
            <a:prstGeom prst="rightBrace">
              <a:avLst>
                <a:gd name="adj1" fmla="val 85011"/>
                <a:gd name="adj2" fmla="val 5000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E7B464D-43A0-4245-AAFC-89726F8CFA1F}"/>
                </a:ext>
              </a:extLst>
            </p:cNvPr>
            <p:cNvSpPr txBox="1"/>
            <p:nvPr/>
          </p:nvSpPr>
          <p:spPr>
            <a:xfrm>
              <a:off x="10382755" y="3980494"/>
              <a:ext cx="1208784" cy="647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TDMA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Schedule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Freeform 31">
              <a:extLst>
                <a:ext uri="{FF2B5EF4-FFF2-40B4-BE49-F238E27FC236}">
                  <a16:creationId xmlns:a16="http://schemas.microsoft.com/office/drawing/2014/main" id="{8A06BA93-C486-4A79-B053-A00C14DF1856}"/>
                </a:ext>
              </a:extLst>
            </p:cNvPr>
            <p:cNvSpPr/>
            <p:nvPr/>
          </p:nvSpPr>
          <p:spPr>
            <a:xfrm rot="10800000">
              <a:off x="9238559" y="5005538"/>
              <a:ext cx="1005196" cy="229059"/>
            </a:xfrm>
            <a:custGeom>
              <a:avLst/>
              <a:gdLst>
                <a:gd name="connsiteX0" fmla="*/ 0 w 857250"/>
                <a:gd name="connsiteY0" fmla="*/ 295275 h 298814"/>
                <a:gd name="connsiteX1" fmla="*/ 571500 w 857250"/>
                <a:gd name="connsiteY1" fmla="*/ 257175 h 298814"/>
                <a:gd name="connsiteX2" fmla="*/ 857250 w 857250"/>
                <a:gd name="connsiteY2" fmla="*/ 0 h 29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298814">
                  <a:moveTo>
                    <a:pt x="0" y="295275"/>
                  </a:moveTo>
                  <a:cubicBezTo>
                    <a:pt x="214312" y="300831"/>
                    <a:pt x="428625" y="306387"/>
                    <a:pt x="571500" y="257175"/>
                  </a:cubicBezTo>
                  <a:cubicBezTo>
                    <a:pt x="714375" y="207963"/>
                    <a:pt x="785812" y="103981"/>
                    <a:pt x="857250" y="0"/>
                  </a:cubicBez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7C97EE0-A5E3-48C5-B14B-31C2A0923A16}"/>
                </a:ext>
              </a:extLst>
            </p:cNvPr>
            <p:cNvSpPr txBox="1"/>
            <p:nvPr/>
          </p:nvSpPr>
          <p:spPr>
            <a:xfrm rot="21371389">
              <a:off x="7990186" y="4214959"/>
              <a:ext cx="951572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RESP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0ED10EF-C47B-4DDE-9A57-BB8119D22DEE}"/>
                </a:ext>
              </a:extLst>
            </p:cNvPr>
            <p:cNvSpPr txBox="1"/>
            <p:nvPr/>
          </p:nvSpPr>
          <p:spPr>
            <a:xfrm rot="183879">
              <a:off x="6162066" y="4982503"/>
              <a:ext cx="984917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FINAL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F5C6E03C-1316-40C4-8CDD-ACDD0ED320DB}"/>
              </a:ext>
            </a:extLst>
          </p:cNvPr>
          <p:cNvSpPr/>
          <p:nvPr/>
        </p:nvSpPr>
        <p:spPr>
          <a:xfrm rot="1009795">
            <a:off x="4196380" y="2644770"/>
            <a:ext cx="1573021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FEAA844-8CC6-4809-966C-18136C149C63}"/>
              </a:ext>
            </a:extLst>
          </p:cNvPr>
          <p:cNvGrpSpPr/>
          <p:nvPr/>
        </p:nvGrpSpPr>
        <p:grpSpPr>
          <a:xfrm>
            <a:off x="6766612" y="2680213"/>
            <a:ext cx="3932869" cy="2717318"/>
            <a:chOff x="7354240" y="2596894"/>
            <a:chExt cx="3932869" cy="2717318"/>
          </a:xfrm>
        </p:grpSpPr>
        <p:pic>
          <p:nvPicPr>
            <p:cNvPr id="130" name="Picture 129" descr="Diagram&#10;&#10;Description automatically generated">
              <a:extLst>
                <a:ext uri="{FF2B5EF4-FFF2-40B4-BE49-F238E27FC236}">
                  <a16:creationId xmlns:a16="http://schemas.microsoft.com/office/drawing/2014/main" id="{23CC2D7E-F894-49BA-AD42-F3220C377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60" t="17391" r="37697" b="60286"/>
            <a:stretch/>
          </p:blipFill>
          <p:spPr>
            <a:xfrm>
              <a:off x="7872742" y="2596894"/>
              <a:ext cx="3414367" cy="2510573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C8CD645-0409-4658-9532-FB06FE0C811A}"/>
                </a:ext>
              </a:extLst>
            </p:cNvPr>
            <p:cNvSpPr/>
            <p:nvPr/>
          </p:nvSpPr>
          <p:spPr>
            <a:xfrm>
              <a:off x="8090250" y="2817313"/>
              <a:ext cx="3004916" cy="21717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84183FA-E6F7-4874-8404-C0A4EAC16EE6}"/>
                </a:ext>
              </a:extLst>
            </p:cNvPr>
            <p:cNvSpPr/>
            <p:nvPr/>
          </p:nvSpPr>
          <p:spPr>
            <a:xfrm>
              <a:off x="8558189" y="4741995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4929CD6-49F3-47A3-B41F-A7A850E6D614}"/>
                </a:ext>
              </a:extLst>
            </p:cNvPr>
            <p:cNvSpPr/>
            <p:nvPr/>
          </p:nvSpPr>
          <p:spPr>
            <a:xfrm>
              <a:off x="8081247" y="3471752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73F5915-84AB-4328-BAD4-EC252A9775F8}"/>
                </a:ext>
              </a:extLst>
            </p:cNvPr>
            <p:cNvSpPr/>
            <p:nvPr/>
          </p:nvSpPr>
          <p:spPr>
            <a:xfrm>
              <a:off x="10222564" y="3043488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92C69E7-0ACF-42B0-B2C8-CAB30DEFD033}"/>
                </a:ext>
              </a:extLst>
            </p:cNvPr>
            <p:cNvSpPr/>
            <p:nvPr/>
          </p:nvSpPr>
          <p:spPr>
            <a:xfrm>
              <a:off x="10019634" y="5094293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D809BD5-01CE-491B-84EC-44E69F292AC9}"/>
                </a:ext>
              </a:extLst>
            </p:cNvPr>
            <p:cNvSpPr/>
            <p:nvPr/>
          </p:nvSpPr>
          <p:spPr>
            <a:xfrm>
              <a:off x="10771988" y="3784027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7EAE3BF-EB4D-4C8F-B787-B92DBD1FA569}"/>
                </a:ext>
              </a:extLst>
            </p:cNvPr>
            <p:cNvCxnSpPr>
              <a:stCxn id="101" idx="6"/>
              <a:endCxn id="102" idx="2"/>
            </p:cNvCxnSpPr>
            <p:nvPr/>
          </p:nvCxnSpPr>
          <p:spPr>
            <a:xfrm flipV="1">
              <a:off x="8301166" y="3153448"/>
              <a:ext cx="1921398" cy="42826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478BB2F-DB73-41EB-9080-22CD302D673B}"/>
                </a:ext>
              </a:extLst>
            </p:cNvPr>
            <p:cNvCxnSpPr>
              <a:cxnSpLocks/>
              <a:stCxn id="104" idx="1"/>
              <a:endCxn id="102" idx="5"/>
            </p:cNvCxnSpPr>
            <p:nvPr/>
          </p:nvCxnSpPr>
          <p:spPr>
            <a:xfrm flipH="1" flipV="1">
              <a:off x="10410277" y="3231201"/>
              <a:ext cx="393917" cy="58503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7E12695-CF07-4980-9F33-D526451753F5}"/>
                </a:ext>
              </a:extLst>
            </p:cNvPr>
            <p:cNvCxnSpPr>
              <a:cxnSpLocks/>
              <a:stCxn id="104" idx="3"/>
              <a:endCxn id="100" idx="7"/>
            </p:cNvCxnSpPr>
            <p:nvPr/>
          </p:nvCxnSpPr>
          <p:spPr>
            <a:xfrm flipH="1">
              <a:off x="8745902" y="3971740"/>
              <a:ext cx="2058292" cy="80246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6CA23A9-42CD-4DE0-ACF4-C3BDF18CA4DC}"/>
                </a:ext>
              </a:extLst>
            </p:cNvPr>
            <p:cNvCxnSpPr>
              <a:cxnSpLocks/>
              <a:stCxn id="104" idx="4"/>
              <a:endCxn id="103" idx="7"/>
            </p:cNvCxnSpPr>
            <p:nvPr/>
          </p:nvCxnSpPr>
          <p:spPr>
            <a:xfrm flipH="1">
              <a:off x="10207347" y="4003946"/>
              <a:ext cx="674601" cy="112255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0DB0B0A-4BA6-4BE5-9748-D0BD7778C221}"/>
                </a:ext>
              </a:extLst>
            </p:cNvPr>
            <p:cNvCxnSpPr>
              <a:cxnSpLocks/>
              <a:stCxn id="103" idx="1"/>
              <a:endCxn id="101" idx="5"/>
            </p:cNvCxnSpPr>
            <p:nvPr/>
          </p:nvCxnSpPr>
          <p:spPr>
            <a:xfrm flipH="1" flipV="1">
              <a:off x="8268960" y="3659465"/>
              <a:ext cx="1782880" cy="146703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625F8F5-AA77-4F11-BC4E-3486E8D0DD49}"/>
                </a:ext>
              </a:extLst>
            </p:cNvPr>
            <p:cNvCxnSpPr>
              <a:cxnSpLocks/>
              <a:stCxn id="102" idx="4"/>
              <a:endCxn id="100" idx="7"/>
            </p:cNvCxnSpPr>
            <p:nvPr/>
          </p:nvCxnSpPr>
          <p:spPr>
            <a:xfrm flipH="1">
              <a:off x="8745902" y="3263407"/>
              <a:ext cx="1586622" cy="151079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DAA7587-E71E-4189-A0B6-75829C218BE9}"/>
                </a:ext>
              </a:extLst>
            </p:cNvPr>
            <p:cNvCxnSpPr>
              <a:cxnSpLocks/>
              <a:stCxn id="101" idx="4"/>
              <a:endCxn id="100" idx="1"/>
            </p:cNvCxnSpPr>
            <p:nvPr/>
          </p:nvCxnSpPr>
          <p:spPr>
            <a:xfrm>
              <a:off x="8191207" y="3691671"/>
              <a:ext cx="399188" cy="108253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C679BCC-8D18-41A7-9D04-1D1F10164532}"/>
                </a:ext>
              </a:extLst>
            </p:cNvPr>
            <p:cNvCxnSpPr>
              <a:cxnSpLocks/>
              <a:stCxn id="103" idx="1"/>
              <a:endCxn id="100" idx="5"/>
            </p:cNvCxnSpPr>
            <p:nvPr/>
          </p:nvCxnSpPr>
          <p:spPr>
            <a:xfrm flipH="1" flipV="1">
              <a:off x="8745902" y="4929708"/>
              <a:ext cx="1305938" cy="19679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8073736-F52E-4A12-91CF-B0ADB4E06B1C}"/>
                </a:ext>
              </a:extLst>
            </p:cNvPr>
            <p:cNvSpPr txBox="1"/>
            <p:nvPr/>
          </p:nvSpPr>
          <p:spPr>
            <a:xfrm>
              <a:off x="7354240" y="2784115"/>
              <a:ext cx="94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Anchors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71E928F-28E2-4B4F-809E-A78C65F438F6}"/>
                </a:ext>
              </a:extLst>
            </p:cNvPr>
            <p:cNvCxnSpPr>
              <a:cxnSpLocks/>
              <a:stCxn id="101" idx="1"/>
              <a:endCxn id="126" idx="2"/>
            </p:cNvCxnSpPr>
            <p:nvPr/>
          </p:nvCxnSpPr>
          <p:spPr>
            <a:xfrm flipH="1" flipV="1">
              <a:off x="7827703" y="3153447"/>
              <a:ext cx="285750" cy="35051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2" descr="Technician Icons - Download Free Vector Icons | Noun Project">
              <a:extLst>
                <a:ext uri="{FF2B5EF4-FFF2-40B4-BE49-F238E27FC236}">
                  <a16:creationId xmlns:a16="http://schemas.microsoft.com/office/drawing/2014/main" id="{3D5057FA-5F39-4762-8AE7-1B5112F72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8197" y="3380523"/>
              <a:ext cx="863950" cy="863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8F13B1FD-9BDF-404D-BF8E-6C38C795F2AA}"/>
              </a:ext>
            </a:extLst>
          </p:cNvPr>
          <p:cNvSpPr/>
          <p:nvPr/>
        </p:nvSpPr>
        <p:spPr>
          <a:xfrm rot="5400000">
            <a:off x="8071588" y="2407036"/>
            <a:ext cx="541207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1" name="Scroll: Horizontal 160">
            <a:extLst>
              <a:ext uri="{FF2B5EF4-FFF2-40B4-BE49-F238E27FC236}">
                <a16:creationId xmlns:a16="http://schemas.microsoft.com/office/drawing/2014/main" id="{A19E450F-51F5-44BE-AC67-30137824B7C6}"/>
              </a:ext>
            </a:extLst>
          </p:cNvPr>
          <p:cNvSpPr/>
          <p:nvPr/>
        </p:nvSpPr>
        <p:spPr>
          <a:xfrm>
            <a:off x="7939288" y="2114252"/>
            <a:ext cx="3097589" cy="15580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Easy deployment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Dynamic infrastructure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Large coverage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9BC4468-849D-4DDE-B5A3-D4A219613182}"/>
              </a:ext>
            </a:extLst>
          </p:cNvPr>
          <p:cNvSpPr txBox="1"/>
          <p:nvPr/>
        </p:nvSpPr>
        <p:spPr>
          <a:xfrm>
            <a:off x="4748934" y="564017"/>
            <a:ext cx="139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 Messaging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C7905A3-9322-4041-ABF3-F0BF34279DE9}"/>
              </a:ext>
            </a:extLst>
          </p:cNvPr>
          <p:cNvSpPr txBox="1"/>
          <p:nvPr/>
        </p:nvSpPr>
        <p:spPr>
          <a:xfrm>
            <a:off x="4724469" y="2145923"/>
            <a:ext cx="1452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 Deployment</a:t>
            </a:r>
          </a:p>
        </p:txBody>
      </p:sp>
      <p:sp>
        <p:nvSpPr>
          <p:cNvPr id="113" name="Scroll: Horizontal 112">
            <a:extLst>
              <a:ext uri="{FF2B5EF4-FFF2-40B4-BE49-F238E27FC236}">
                <a16:creationId xmlns:a16="http://schemas.microsoft.com/office/drawing/2014/main" id="{B9E4D56B-A6E7-434C-9535-82D2134D18B3}"/>
              </a:ext>
            </a:extLst>
          </p:cNvPr>
          <p:cNvSpPr/>
          <p:nvPr/>
        </p:nvSpPr>
        <p:spPr>
          <a:xfrm>
            <a:off x="573412" y="4456871"/>
            <a:ext cx="2468137" cy="128572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Scalable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Accurate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Privacy preserving</a:t>
            </a:r>
          </a:p>
        </p:txBody>
      </p:sp>
    </p:spTree>
    <p:extLst>
      <p:ext uri="{BB962C8B-B14F-4D97-AF65-F5344CB8AC3E}">
        <p14:creationId xmlns:p14="http://schemas.microsoft.com/office/powerpoint/2010/main" val="315904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97" grpId="0" animBg="1"/>
      <p:bldP spid="135" grpId="0" animBg="1"/>
      <p:bldP spid="161" grpId="0" animBg="1"/>
      <p:bldP spid="163" grpId="0"/>
      <p:bldP spid="1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" name="Table 80">
            <a:extLst>
              <a:ext uri="{FF2B5EF4-FFF2-40B4-BE49-F238E27FC236}">
                <a16:creationId xmlns:a16="http://schemas.microsoft.com/office/drawing/2014/main" id="{76FD7867-0D04-4C12-BD38-027EAF4177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053729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54372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38544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745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275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226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352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052751"/>
                  </a:ext>
                </a:extLst>
              </a:tr>
            </a:tbl>
          </a:graphicData>
        </a:graphic>
      </p:graphicFrame>
      <p:grpSp>
        <p:nvGrpSpPr>
          <p:cNvPr id="87" name="Group 86">
            <a:extLst>
              <a:ext uri="{FF2B5EF4-FFF2-40B4-BE49-F238E27FC236}">
                <a16:creationId xmlns:a16="http://schemas.microsoft.com/office/drawing/2014/main" id="{EF4092E4-5EE7-47A1-A291-BF4F8261FC99}"/>
              </a:ext>
            </a:extLst>
          </p:cNvPr>
          <p:cNvGrpSpPr/>
          <p:nvPr/>
        </p:nvGrpSpPr>
        <p:grpSpPr>
          <a:xfrm>
            <a:off x="962657" y="1865750"/>
            <a:ext cx="4354695" cy="1812094"/>
            <a:chOff x="5554547" y="2303027"/>
            <a:chExt cx="3394654" cy="1257129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DEF8821-4FE2-466D-84EF-778C56B9949A}"/>
                </a:ext>
              </a:extLst>
            </p:cNvPr>
            <p:cNvCxnSpPr>
              <a:cxnSpLocks/>
            </p:cNvCxnSpPr>
            <p:nvPr/>
          </p:nvCxnSpPr>
          <p:spPr>
            <a:xfrm>
              <a:off x="5730578" y="2789215"/>
              <a:ext cx="2286288" cy="133738"/>
            </a:xfrm>
            <a:prstGeom prst="straightConnector1">
              <a:avLst/>
            </a:prstGeom>
            <a:ln w="38100" cap="flat" cmpd="sng" algn="ctr">
              <a:solidFill>
                <a:schemeClr val="accent1"/>
              </a:solidFill>
              <a:prstDash val="lg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63" name="Picture 6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A576199-B4B8-4BCC-8D2B-449712F34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0" t="6674" r="28435" b="26496"/>
            <a:stretch/>
          </p:blipFill>
          <p:spPr>
            <a:xfrm>
              <a:off x="6879198" y="2320305"/>
              <a:ext cx="774269" cy="123985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4CB8FDF-DB25-4C97-8D8F-D458159EAC02}"/>
                </a:ext>
              </a:extLst>
            </p:cNvPr>
            <p:cNvSpPr/>
            <p:nvPr/>
          </p:nvSpPr>
          <p:spPr>
            <a:xfrm>
              <a:off x="5554547" y="2722346"/>
              <a:ext cx="154549" cy="133738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75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0148257E-0B61-4D97-BA12-9EE340A34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7647" y="2303027"/>
              <a:ext cx="1141554" cy="1239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C92BD17-D774-4941-80B8-A46B01016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7" t="13331" r="35143" b="31976"/>
            <a:stretch/>
          </p:blipFill>
          <p:spPr>
            <a:xfrm>
              <a:off x="5928091" y="2456579"/>
              <a:ext cx="580657" cy="1031592"/>
            </a:xfrm>
            <a:prstGeom prst="rect">
              <a:avLst/>
            </a:prstGeom>
            <a:noFill/>
          </p:spPr>
        </p:pic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66312B7C-761A-4ABE-8057-DE0494A236E3}"/>
              </a:ext>
            </a:extLst>
          </p:cNvPr>
          <p:cNvSpPr txBox="1"/>
          <p:nvPr/>
        </p:nvSpPr>
        <p:spPr>
          <a:xfrm>
            <a:off x="2348266" y="4639875"/>
            <a:ext cx="2613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Poor link quality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CD6D9A-5FAE-4F24-8743-DB90E9C195D6}"/>
              </a:ext>
            </a:extLst>
          </p:cNvPr>
          <p:cNvGrpSpPr/>
          <p:nvPr/>
        </p:nvGrpSpPr>
        <p:grpSpPr>
          <a:xfrm>
            <a:off x="6017752" y="925595"/>
            <a:ext cx="4854747" cy="3474722"/>
            <a:chOff x="5979739" y="957401"/>
            <a:chExt cx="4854747" cy="347472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870F5D-727A-4A9A-A171-4A96EDD3DBC0}"/>
                </a:ext>
              </a:extLst>
            </p:cNvPr>
            <p:cNvGrpSpPr/>
            <p:nvPr/>
          </p:nvGrpSpPr>
          <p:grpSpPr>
            <a:xfrm>
              <a:off x="5979739" y="957401"/>
              <a:ext cx="4854747" cy="3474722"/>
              <a:chOff x="5998633" y="3593462"/>
              <a:chExt cx="3632200" cy="2318690"/>
            </a:xfrm>
          </p:grpSpPr>
          <p:pic>
            <p:nvPicPr>
              <p:cNvPr id="34" name="Picture 33" descr="Diagram&#10;&#10;Description automatically generated">
                <a:extLst>
                  <a:ext uri="{FF2B5EF4-FFF2-40B4-BE49-F238E27FC236}">
                    <a16:creationId xmlns:a16="http://schemas.microsoft.com/office/drawing/2014/main" id="{FD550DA8-8D77-4E98-BF6F-D9534BB110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alphaModFix/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79" t="31182" r="37697" b="39520"/>
              <a:stretch/>
            </p:blipFill>
            <p:spPr>
              <a:xfrm>
                <a:off x="5998633" y="3593462"/>
                <a:ext cx="3632200" cy="2245860"/>
              </a:xfrm>
              <a:prstGeom prst="rect">
                <a:avLst/>
              </a:prstGeom>
            </p:spPr>
          </p:pic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56D2311-4E5A-4719-BAAC-9A9EC39145F0}"/>
                  </a:ext>
                </a:extLst>
              </p:cNvPr>
              <p:cNvSpPr/>
              <p:nvPr/>
            </p:nvSpPr>
            <p:spPr>
              <a:xfrm>
                <a:off x="7631222" y="579648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68A564E-CE88-41D6-8BDE-8D06F6576481}"/>
                  </a:ext>
                </a:extLst>
              </p:cNvPr>
              <p:cNvSpPr/>
              <p:nvPr/>
            </p:nvSpPr>
            <p:spPr>
              <a:xfrm>
                <a:off x="6851960" y="538259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04FA4A3-5EB6-43E2-8136-E84D6D90945F}"/>
                  </a:ext>
                </a:extLst>
              </p:cNvPr>
              <p:cNvSpPr/>
              <p:nvPr/>
            </p:nvSpPr>
            <p:spPr>
              <a:xfrm>
                <a:off x="8743652" y="5188440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0CC8DE7-0DB8-4407-A169-EA3C967465E6}"/>
                  </a:ext>
                </a:extLst>
              </p:cNvPr>
              <p:cNvSpPr/>
              <p:nvPr/>
            </p:nvSpPr>
            <p:spPr>
              <a:xfrm>
                <a:off x="6553921" y="4867445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FAADF9C-8795-41BD-84FB-6D041C619844}"/>
                  </a:ext>
                </a:extLst>
              </p:cNvPr>
              <p:cNvSpPr/>
              <p:nvPr/>
            </p:nvSpPr>
            <p:spPr>
              <a:xfrm>
                <a:off x="7385316" y="450162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51D7178-DE99-4ECF-BFDE-0E104989458D}"/>
                  </a:ext>
                </a:extLst>
              </p:cNvPr>
              <p:cNvSpPr/>
              <p:nvPr/>
            </p:nvSpPr>
            <p:spPr>
              <a:xfrm>
                <a:off x="8813698" y="4187576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1DCDE5B-D2B3-4BBC-B9E0-2CCC684AA0FD}"/>
                  </a:ext>
                </a:extLst>
              </p:cNvPr>
              <p:cNvSpPr/>
              <p:nvPr/>
            </p:nvSpPr>
            <p:spPr>
              <a:xfrm>
                <a:off x="8066610" y="4253253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20A980C-5168-4A6C-84EC-83BFA45EE820}"/>
                  </a:ext>
                </a:extLst>
              </p:cNvPr>
              <p:cNvSpPr/>
              <p:nvPr/>
            </p:nvSpPr>
            <p:spPr>
              <a:xfrm>
                <a:off x="7703082" y="4867445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502C44A-1042-4A73-9651-BA74B78A7C5F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 flipH="1">
              <a:off x="8042066" y="2094101"/>
              <a:ext cx="729123" cy="350906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37A9E03-E40B-4DEB-BF78-00426713EA7F}"/>
                </a:ext>
              </a:extLst>
            </p:cNvPr>
            <p:cNvCxnSpPr>
              <a:cxnSpLocks/>
              <a:stCxn id="43" idx="3"/>
              <a:endCxn id="40" idx="6"/>
            </p:cNvCxnSpPr>
            <p:nvPr/>
          </p:nvCxnSpPr>
          <p:spPr>
            <a:xfrm flipH="1">
              <a:off x="6909174" y="2094101"/>
              <a:ext cx="1862015" cy="859125"/>
            </a:xfrm>
            <a:prstGeom prst="straightConnector1">
              <a:avLst/>
            </a:pr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6031E50-F5E8-43A4-991A-3147553AE276}"/>
                </a:ext>
              </a:extLst>
            </p:cNvPr>
            <p:cNvCxnSpPr>
              <a:cxnSpLocks/>
              <a:endCxn id="44" idx="7"/>
            </p:cNvCxnSpPr>
            <p:nvPr/>
          </p:nvCxnSpPr>
          <p:spPr>
            <a:xfrm flipH="1">
              <a:off x="8417705" y="2131237"/>
              <a:ext cx="419686" cy="760703"/>
            </a:xfrm>
            <a:prstGeom prst="straightConnector1">
              <a:avLst/>
            </a:pr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F5AF26C-1B7F-46F7-810D-F92B67CF0628}"/>
                </a:ext>
              </a:extLst>
            </p:cNvPr>
            <p:cNvCxnSpPr>
              <a:cxnSpLocks/>
              <a:stCxn id="43" idx="6"/>
              <a:endCxn id="42" idx="2"/>
            </p:cNvCxnSpPr>
            <p:nvPr/>
          </p:nvCxnSpPr>
          <p:spPr>
            <a:xfrm flipV="1">
              <a:off x="8931013" y="1934394"/>
              <a:ext cx="811302" cy="98422"/>
            </a:xfrm>
            <a:prstGeom prst="straightConnector1">
              <a:avLst/>
            </a:pr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35C57862-41AB-4D94-B269-28EE5EB819D3}"/>
              </a:ext>
            </a:extLst>
          </p:cNvPr>
          <p:cNvSpPr txBox="1"/>
          <p:nvPr/>
        </p:nvSpPr>
        <p:spPr>
          <a:xfrm>
            <a:off x="6759942" y="4648470"/>
            <a:ext cx="2729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Poor anchor geometry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DDAC5A9-0C44-4F2E-9A0B-4AE5667F1D49}"/>
              </a:ext>
            </a:extLst>
          </p:cNvPr>
          <p:cNvCxnSpPr>
            <a:cxnSpLocks/>
            <a:stCxn id="43" idx="5"/>
            <a:endCxn id="39" idx="1"/>
          </p:cNvCxnSpPr>
          <p:nvPr/>
        </p:nvCxnSpPr>
        <p:spPr>
          <a:xfrm>
            <a:off x="8941605" y="2062295"/>
            <a:ext cx="772521" cy="1278873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97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912BB-1EBC-4103-927F-5162C30BE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31FB506-BB3C-4366-83C1-593F4DFBB025}"/>
              </a:ext>
            </a:extLst>
          </p:cNvPr>
          <p:cNvGrpSpPr/>
          <p:nvPr/>
        </p:nvGrpSpPr>
        <p:grpSpPr>
          <a:xfrm>
            <a:off x="207682" y="1136396"/>
            <a:ext cx="4451132" cy="3337469"/>
            <a:chOff x="914528" y="1689376"/>
            <a:chExt cx="4451132" cy="33374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F4A0E3-93D0-46E6-8D1B-5773D37A28D1}"/>
                </a:ext>
              </a:extLst>
            </p:cNvPr>
            <p:cNvGrpSpPr/>
            <p:nvPr/>
          </p:nvGrpSpPr>
          <p:grpSpPr>
            <a:xfrm>
              <a:off x="1387917" y="2824935"/>
              <a:ext cx="288670" cy="397480"/>
              <a:chOff x="840784" y="4499640"/>
              <a:chExt cx="288670" cy="397480"/>
            </a:xfrm>
          </p:grpSpPr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86EDE3F8-C176-4A4B-8E23-21AE994AD382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108ED4A-AB8F-4A5A-9B08-3DF3D57EA2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6AB9B34-0851-4C8C-B375-C59488FDB350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A2658A9-9C79-4015-ADEA-0AD7BAA3DA5B}"/>
                </a:ext>
              </a:extLst>
            </p:cNvPr>
            <p:cNvGrpSpPr/>
            <p:nvPr/>
          </p:nvGrpSpPr>
          <p:grpSpPr>
            <a:xfrm>
              <a:off x="2682691" y="2266006"/>
              <a:ext cx="288670" cy="397480"/>
              <a:chOff x="840784" y="4499640"/>
              <a:chExt cx="288670" cy="397480"/>
            </a:xfrm>
          </p:grpSpPr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8C62C5ED-56FC-4750-82E1-D24E161C7C45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49A9A32-E44A-491D-BA1E-0F666EA825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A964965-730D-466F-B1D9-F2122D3B2BEB}"/>
                  </a:ext>
                </a:extLst>
              </p:cNvPr>
              <p:cNvCxnSpPr>
                <a:cxnSpLocks/>
                <a:stCxn id="11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685369B-72FD-4A69-A6D3-74CC8C3F3482}"/>
                </a:ext>
              </a:extLst>
            </p:cNvPr>
            <p:cNvGrpSpPr/>
            <p:nvPr/>
          </p:nvGrpSpPr>
          <p:grpSpPr>
            <a:xfrm>
              <a:off x="3517692" y="3259518"/>
              <a:ext cx="288670" cy="397480"/>
              <a:chOff x="840784" y="4499640"/>
              <a:chExt cx="288670" cy="397480"/>
            </a:xfrm>
          </p:grpSpPr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B3EEC4D4-4BED-4995-8037-73022D198B0B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4A817E1-B096-4C5C-8473-A7E9DCB78B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7034609-BCCE-4289-A8C6-6BAED50890F4}"/>
                  </a:ext>
                </a:extLst>
              </p:cNvPr>
              <p:cNvCxnSpPr>
                <a:cxnSpLocks/>
                <a:stCxn id="15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736BDAE-3149-4CF6-8817-7DC91EF6E214}"/>
                </a:ext>
              </a:extLst>
            </p:cNvPr>
            <p:cNvGrpSpPr/>
            <p:nvPr/>
          </p:nvGrpSpPr>
          <p:grpSpPr>
            <a:xfrm>
              <a:off x="3147799" y="2798236"/>
              <a:ext cx="1014262" cy="1014262"/>
              <a:chOff x="2600666" y="4472941"/>
              <a:chExt cx="1014262" cy="1014262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E95877E-06C4-4139-B4AE-42BA240583BE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CC82A90-C295-418C-B1C2-59BB9FA3F2D8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53DE9F2-A498-47E6-ABC5-F420C14945C8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003203-BDBF-438F-8767-41B50837CB67}"/>
                </a:ext>
              </a:extLst>
            </p:cNvPr>
            <p:cNvGrpSpPr/>
            <p:nvPr/>
          </p:nvGrpSpPr>
          <p:grpSpPr>
            <a:xfrm>
              <a:off x="1030876" y="2383993"/>
              <a:ext cx="1014262" cy="1014262"/>
              <a:chOff x="2600666" y="4472941"/>
              <a:chExt cx="1014262" cy="101426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4B267D7-AF4C-44EA-B6E9-EE819137B943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0E3CC35-5DAE-4FAC-8D00-A15E39D4D4B0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F9C8697-FCC6-42F2-B1CE-883C1C3B0912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2A20EF1-554F-4E5C-AC44-457E2FBE373E}"/>
                </a:ext>
              </a:extLst>
            </p:cNvPr>
            <p:cNvGrpSpPr/>
            <p:nvPr/>
          </p:nvGrpSpPr>
          <p:grpSpPr>
            <a:xfrm>
              <a:off x="2327722" y="1813415"/>
              <a:ext cx="1014262" cy="1014262"/>
              <a:chOff x="2600666" y="4472941"/>
              <a:chExt cx="1014262" cy="101426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FDDC728-0AC9-4625-A938-5A6B6A282DE4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AB2B566-1501-4E56-8169-84FC65459015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F0FB10A-B5D0-45CB-9468-517DD20992BD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22AE9C4-2AE8-4DC3-86C3-25B6019571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9600" y="2308679"/>
              <a:ext cx="836277" cy="46458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9535B0-065E-42F7-891A-E0EC806BAB47}"/>
                </a:ext>
              </a:extLst>
            </p:cNvPr>
            <p:cNvCxnSpPr>
              <a:cxnSpLocks/>
            </p:cNvCxnSpPr>
            <p:nvPr/>
          </p:nvCxnSpPr>
          <p:spPr>
            <a:xfrm>
              <a:off x="1757410" y="2844013"/>
              <a:ext cx="1683468" cy="39737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1D5C3F9-D7F1-4653-A7E7-6B65CFF19682}"/>
                </a:ext>
              </a:extLst>
            </p:cNvPr>
            <p:cNvCxnSpPr>
              <a:cxnSpLocks/>
            </p:cNvCxnSpPr>
            <p:nvPr/>
          </p:nvCxnSpPr>
          <p:spPr>
            <a:xfrm>
              <a:off x="2947302" y="2439209"/>
              <a:ext cx="633323" cy="72688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14E67671-5AA7-4557-BCDF-6AD495B9C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025" y="1745805"/>
              <a:ext cx="727694" cy="7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16729EA5-AE9D-4EA8-ABE8-B520EC406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57" y="3767286"/>
              <a:ext cx="727694" cy="7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F3C0922-87ED-4726-831E-E2AF2B00C5A9}"/>
                </a:ext>
              </a:extLst>
            </p:cNvPr>
            <p:cNvCxnSpPr>
              <a:cxnSpLocks/>
            </p:cNvCxnSpPr>
            <p:nvPr/>
          </p:nvCxnSpPr>
          <p:spPr>
            <a:xfrm>
              <a:off x="3395541" y="1689376"/>
              <a:ext cx="266911" cy="15152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8710D1-EFA6-4BE1-88A3-CB077B9C7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8786" y="2054816"/>
              <a:ext cx="232284" cy="55408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0421C79-0081-4E43-A047-463CDFE892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1387" y="2057466"/>
              <a:ext cx="247020" cy="870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963BE0C-57CD-4EEA-94FE-29ACC1FF5F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7319" y="2506697"/>
              <a:ext cx="36945" cy="243082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2F09F2D-8311-41D3-8D79-6936C7BAFC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2461" y="1696922"/>
              <a:ext cx="259550" cy="127174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7A9309E-D381-49E0-8110-A559BC82DF76}"/>
                </a:ext>
              </a:extLst>
            </p:cNvPr>
            <p:cNvCxnSpPr>
              <a:cxnSpLocks/>
            </p:cNvCxnSpPr>
            <p:nvPr/>
          </p:nvCxnSpPr>
          <p:spPr>
            <a:xfrm>
              <a:off x="2414940" y="3784605"/>
              <a:ext cx="266911" cy="15152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DB217EA-A478-40DC-95C9-29DE79AD5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8185" y="4150045"/>
              <a:ext cx="232284" cy="55408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6256D0A-1676-4115-A704-556313B4D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0786" y="4152695"/>
              <a:ext cx="247020" cy="870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9EC900B-ED59-4F8F-926F-562BA17F4BA1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2763431" y="3650579"/>
              <a:ext cx="119073" cy="116707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407BC58-27EE-4C81-A9E4-EE882837CE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1860" y="3792151"/>
              <a:ext cx="259550" cy="127174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B799400-5B92-4CBD-87E9-A1D818EA21A7}"/>
                </a:ext>
              </a:extLst>
            </p:cNvPr>
            <p:cNvSpPr txBox="1"/>
            <p:nvPr/>
          </p:nvSpPr>
          <p:spPr>
            <a:xfrm>
              <a:off x="914528" y="1792878"/>
              <a:ext cx="106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Active Anchors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970D714-D9B3-4CE6-A739-7C765DAD57FE}"/>
                </a:ext>
              </a:extLst>
            </p:cNvPr>
            <p:cNvSpPr txBox="1"/>
            <p:nvPr/>
          </p:nvSpPr>
          <p:spPr>
            <a:xfrm>
              <a:off x="4042461" y="2139757"/>
              <a:ext cx="1323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Passive Clients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2A88117-12FC-4D53-9B02-253422B413E1}"/>
                </a:ext>
              </a:extLst>
            </p:cNvPr>
            <p:cNvGrpSpPr/>
            <p:nvPr/>
          </p:nvGrpSpPr>
          <p:grpSpPr>
            <a:xfrm>
              <a:off x="1687796" y="4473865"/>
              <a:ext cx="288670" cy="397480"/>
              <a:chOff x="840784" y="4499640"/>
              <a:chExt cx="288670" cy="397480"/>
            </a:xfrm>
          </p:grpSpPr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66C3B894-44FD-43C3-A3E8-7102338EDABB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1E8BCB9-4758-4979-9CB8-421F56792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2373F08-6968-477F-AA19-CD0DC25E0EE7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6E8682C-4AD7-4A3E-AAD8-61E9665316B8}"/>
                </a:ext>
              </a:extLst>
            </p:cNvPr>
            <p:cNvGrpSpPr/>
            <p:nvPr/>
          </p:nvGrpSpPr>
          <p:grpSpPr>
            <a:xfrm>
              <a:off x="1317903" y="4012583"/>
              <a:ext cx="1014262" cy="1014262"/>
              <a:chOff x="2600666" y="4472941"/>
              <a:chExt cx="1014262" cy="101426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966C5F2-5B88-485C-B0CF-5AFDAF602B89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223D470-0237-471B-87C1-ACC26B0EB13C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32CC844-04DA-46B9-A049-1AD9B8A9D0A2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E92E603-5670-4225-88F9-2BDD92C4E197}"/>
                </a:ext>
              </a:extLst>
            </p:cNvPr>
            <p:cNvCxnSpPr>
              <a:cxnSpLocks/>
            </p:cNvCxnSpPr>
            <p:nvPr/>
          </p:nvCxnSpPr>
          <p:spPr>
            <a:xfrm>
              <a:off x="1687796" y="2923662"/>
              <a:ext cx="133126" cy="136730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DFE072D-C517-446A-A5A6-F51FB75133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061" y="3457715"/>
              <a:ext cx="1556630" cy="83325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F3DEBAC-EC78-4C3A-82A3-C398710E36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4184" y="2547758"/>
              <a:ext cx="813222" cy="17075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FA704A90-0495-4C51-85E7-1A4D410EDDC3}"/>
              </a:ext>
            </a:extLst>
          </p:cNvPr>
          <p:cNvSpPr/>
          <p:nvPr/>
        </p:nvSpPr>
        <p:spPr>
          <a:xfrm rot="21245804">
            <a:off x="4542538" y="1204527"/>
            <a:ext cx="1622518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187F49E-474F-4462-8F05-22C0F1D3589B}"/>
              </a:ext>
            </a:extLst>
          </p:cNvPr>
          <p:cNvGrpSpPr/>
          <p:nvPr/>
        </p:nvGrpSpPr>
        <p:grpSpPr>
          <a:xfrm>
            <a:off x="6664483" y="-13990"/>
            <a:ext cx="5210750" cy="2378808"/>
            <a:chOff x="5520316" y="2873666"/>
            <a:chExt cx="6071223" cy="263461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B3D3BFB-2D1D-4E51-AEC6-681BE0392212}"/>
                </a:ext>
              </a:extLst>
            </p:cNvPr>
            <p:cNvCxnSpPr>
              <a:cxnSpLocks/>
            </p:cNvCxnSpPr>
            <p:nvPr/>
          </p:nvCxnSpPr>
          <p:spPr>
            <a:xfrm>
              <a:off x="5815614" y="3265135"/>
              <a:ext cx="0" cy="222485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59B6088-C75D-4F51-8307-264C48BD02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90635" y="3291002"/>
              <a:ext cx="13236" cy="221727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1BD3F31-7916-43FD-A861-34AF1C8BEC81}"/>
                </a:ext>
              </a:extLst>
            </p:cNvPr>
            <p:cNvCxnSpPr>
              <a:cxnSpLocks/>
            </p:cNvCxnSpPr>
            <p:nvPr/>
          </p:nvCxnSpPr>
          <p:spPr>
            <a:xfrm>
              <a:off x="5815613" y="3376410"/>
              <a:ext cx="3375183" cy="16997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F223736-F240-4B9A-97AF-D4271AB704BA}"/>
                </a:ext>
              </a:extLst>
            </p:cNvPr>
            <p:cNvSpPr txBox="1"/>
            <p:nvPr/>
          </p:nvSpPr>
          <p:spPr>
            <a:xfrm rot="183871">
              <a:off x="6115790" y="3260663"/>
              <a:ext cx="914558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POLL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41A93A3-A04C-4D59-BE10-DDC310AE56F0}"/>
                </a:ext>
              </a:extLst>
            </p:cNvPr>
            <p:cNvSpPr txBox="1"/>
            <p:nvPr/>
          </p:nvSpPr>
          <p:spPr>
            <a:xfrm>
              <a:off x="5520316" y="2873938"/>
              <a:ext cx="932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Initiator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8F257FD-654B-4044-AD49-00F82FBD6BAB}"/>
                </a:ext>
              </a:extLst>
            </p:cNvPr>
            <p:cNvSpPr txBox="1"/>
            <p:nvPr/>
          </p:nvSpPr>
          <p:spPr>
            <a:xfrm>
              <a:off x="9064112" y="2873666"/>
              <a:ext cx="1279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Responders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A0CD5513-02CD-456B-8231-DE7B50F4FDDB}"/>
                    </a:ext>
                  </a:extLst>
                </p:cNvPr>
                <p:cNvSpPr txBox="1"/>
                <p:nvPr/>
              </p:nvSpPr>
              <p:spPr>
                <a:xfrm>
                  <a:off x="10176507" y="4840237"/>
                  <a:ext cx="1352497" cy="5794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Propagation Delay (</a:t>
                  </a:r>
                  <a14:m>
                    <m:oMath xmlns:m="http://schemas.openxmlformats.org/officeDocument/2006/math">
                      <m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𝜌</m:t>
                      </m:r>
                    </m:oMath>
                  </a14:m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A0CD5513-02CD-456B-8231-DE7B50F4FD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6507" y="4840237"/>
                  <a:ext cx="1352497" cy="579484"/>
                </a:xfrm>
                <a:prstGeom prst="rect">
                  <a:avLst/>
                </a:prstGeom>
                <a:blipFill>
                  <a:blip r:embed="rId4"/>
                  <a:stretch>
                    <a:fillRect l="-526" t="-2326" r="-5263" b="-1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B7DADB8-DE96-4326-A4F3-256BAECC61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5613" y="4133446"/>
              <a:ext cx="3379847" cy="17021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B11F952-0681-4374-A316-AD66D629AC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77406" y="3265135"/>
              <a:ext cx="13390" cy="224314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1D7B8A2-E957-4DFC-BE93-993BE27E4E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0023" y="3291002"/>
              <a:ext cx="13236" cy="221727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6B14C8E-607A-4F77-8DAA-57433C13C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63117" y="3265135"/>
              <a:ext cx="13390" cy="224314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4574CE5-A77C-4B72-A612-63706DF523BB}"/>
                </a:ext>
              </a:extLst>
            </p:cNvPr>
            <p:cNvCxnSpPr>
              <a:cxnSpLocks/>
            </p:cNvCxnSpPr>
            <p:nvPr/>
          </p:nvCxnSpPr>
          <p:spPr>
            <a:xfrm>
              <a:off x="9190796" y="3546387"/>
              <a:ext cx="513075" cy="2583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BEC0BE8F-DB1A-4AB2-960E-E7F61A50C98B}"/>
                </a:ext>
              </a:extLst>
            </p:cNvPr>
            <p:cNvCxnSpPr>
              <a:cxnSpLocks/>
            </p:cNvCxnSpPr>
            <p:nvPr/>
          </p:nvCxnSpPr>
          <p:spPr>
            <a:xfrm>
              <a:off x="9692149" y="3559306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71FF382-624C-420E-AF32-BB2B7BB840C6}"/>
                </a:ext>
              </a:extLst>
            </p:cNvPr>
            <p:cNvCxnSpPr>
              <a:cxnSpLocks/>
            </p:cNvCxnSpPr>
            <p:nvPr/>
          </p:nvCxnSpPr>
          <p:spPr>
            <a:xfrm>
              <a:off x="9939244" y="3562394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90C65EB-3394-408A-8F14-54973786AA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5612" y="4267084"/>
              <a:ext cx="3889299" cy="19586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4EAE315-A1D4-416D-93F1-DADD81ABB0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09459" y="4419484"/>
              <a:ext cx="4047853" cy="20385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5E7ECAE-C6A9-477C-B349-5431EF88E3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1770" y="4563484"/>
              <a:ext cx="4354738" cy="21930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0E0F4EC-F65C-4420-9569-A645E3F9544D}"/>
                </a:ext>
              </a:extLst>
            </p:cNvPr>
            <p:cNvCxnSpPr>
              <a:cxnSpLocks/>
            </p:cNvCxnSpPr>
            <p:nvPr/>
          </p:nvCxnSpPr>
          <p:spPr>
            <a:xfrm>
              <a:off x="5821770" y="5142483"/>
              <a:ext cx="3375183" cy="16997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0A59BFDC-C84A-4A93-8B81-74411A42DB75}"/>
                </a:ext>
              </a:extLst>
            </p:cNvPr>
            <p:cNvCxnSpPr>
              <a:cxnSpLocks/>
            </p:cNvCxnSpPr>
            <p:nvPr/>
          </p:nvCxnSpPr>
          <p:spPr>
            <a:xfrm>
              <a:off x="9196953" y="5312460"/>
              <a:ext cx="513075" cy="2583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DF901C1-D81A-4305-AC3C-0ACB8D84B3A6}"/>
                </a:ext>
              </a:extLst>
            </p:cNvPr>
            <p:cNvCxnSpPr>
              <a:cxnSpLocks/>
            </p:cNvCxnSpPr>
            <p:nvPr/>
          </p:nvCxnSpPr>
          <p:spPr>
            <a:xfrm>
              <a:off x="9698306" y="5325379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C8376707-D041-4E55-A6EE-34DBCDBBA868}"/>
                </a:ext>
              </a:extLst>
            </p:cNvPr>
            <p:cNvCxnSpPr>
              <a:cxnSpLocks/>
            </p:cNvCxnSpPr>
            <p:nvPr/>
          </p:nvCxnSpPr>
          <p:spPr>
            <a:xfrm>
              <a:off x="9945401" y="5328467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DA27B58-AE1E-49F4-9386-758B7AC3F03E}"/>
                </a:ext>
              </a:extLst>
            </p:cNvPr>
            <p:cNvGrpSpPr/>
            <p:nvPr/>
          </p:nvGrpSpPr>
          <p:grpSpPr>
            <a:xfrm rot="151822">
              <a:off x="6876628" y="3160235"/>
              <a:ext cx="2020581" cy="253041"/>
              <a:chOff x="5417825" y="1177926"/>
              <a:chExt cx="2020581" cy="25304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5D1D170A-D0D1-4DDA-87EC-5227113A76C0}"/>
                  </a:ext>
                </a:extLst>
              </p:cNvPr>
              <p:cNvSpPr/>
              <p:nvPr/>
            </p:nvSpPr>
            <p:spPr>
              <a:xfrm>
                <a:off x="5417825" y="1177926"/>
                <a:ext cx="730964" cy="2515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Slot1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BA2899F-60DD-4F62-99A9-ABCEE0E0ABAE}"/>
                  </a:ext>
                </a:extLst>
              </p:cNvPr>
              <p:cNvSpPr/>
              <p:nvPr/>
            </p:nvSpPr>
            <p:spPr>
              <a:xfrm>
                <a:off x="6094868" y="1178650"/>
                <a:ext cx="730965" cy="2515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Slot2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93F83ED-785A-4264-8C75-35128CEE41D2}"/>
                  </a:ext>
                </a:extLst>
              </p:cNvPr>
              <p:cNvSpPr/>
              <p:nvPr/>
            </p:nvSpPr>
            <p:spPr>
              <a:xfrm>
                <a:off x="6771909" y="1193101"/>
                <a:ext cx="666497" cy="2378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…</a:t>
                </a:r>
              </a:p>
            </p:txBody>
          </p:sp>
        </p:grpSp>
        <p:sp>
          <p:nvSpPr>
            <p:cNvPr id="91" name="Right Brace 90">
              <a:extLst>
                <a:ext uri="{FF2B5EF4-FFF2-40B4-BE49-F238E27FC236}">
                  <a16:creationId xmlns:a16="http://schemas.microsoft.com/office/drawing/2014/main" id="{EC4C4AC1-69C7-46A0-88A7-F237D9EBF035}"/>
                </a:ext>
              </a:extLst>
            </p:cNvPr>
            <p:cNvSpPr/>
            <p:nvPr/>
          </p:nvSpPr>
          <p:spPr>
            <a:xfrm>
              <a:off x="10243755" y="4023106"/>
              <a:ext cx="166457" cy="566029"/>
            </a:xfrm>
            <a:prstGeom prst="rightBrace">
              <a:avLst>
                <a:gd name="adj1" fmla="val 85011"/>
                <a:gd name="adj2" fmla="val 5000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E7B464D-43A0-4245-AAFC-89726F8CFA1F}"/>
                </a:ext>
              </a:extLst>
            </p:cNvPr>
            <p:cNvSpPr txBox="1"/>
            <p:nvPr/>
          </p:nvSpPr>
          <p:spPr>
            <a:xfrm>
              <a:off x="10382755" y="3980494"/>
              <a:ext cx="1208784" cy="647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TDMA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Schedule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Freeform 31">
              <a:extLst>
                <a:ext uri="{FF2B5EF4-FFF2-40B4-BE49-F238E27FC236}">
                  <a16:creationId xmlns:a16="http://schemas.microsoft.com/office/drawing/2014/main" id="{8A06BA93-C486-4A79-B053-A00C14DF1856}"/>
                </a:ext>
              </a:extLst>
            </p:cNvPr>
            <p:cNvSpPr/>
            <p:nvPr/>
          </p:nvSpPr>
          <p:spPr>
            <a:xfrm rot="10800000">
              <a:off x="9238559" y="5005538"/>
              <a:ext cx="1005196" cy="229059"/>
            </a:xfrm>
            <a:custGeom>
              <a:avLst/>
              <a:gdLst>
                <a:gd name="connsiteX0" fmla="*/ 0 w 857250"/>
                <a:gd name="connsiteY0" fmla="*/ 295275 h 298814"/>
                <a:gd name="connsiteX1" fmla="*/ 571500 w 857250"/>
                <a:gd name="connsiteY1" fmla="*/ 257175 h 298814"/>
                <a:gd name="connsiteX2" fmla="*/ 857250 w 857250"/>
                <a:gd name="connsiteY2" fmla="*/ 0 h 29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298814">
                  <a:moveTo>
                    <a:pt x="0" y="295275"/>
                  </a:moveTo>
                  <a:cubicBezTo>
                    <a:pt x="214312" y="300831"/>
                    <a:pt x="428625" y="306387"/>
                    <a:pt x="571500" y="257175"/>
                  </a:cubicBezTo>
                  <a:cubicBezTo>
                    <a:pt x="714375" y="207963"/>
                    <a:pt x="785812" y="103981"/>
                    <a:pt x="857250" y="0"/>
                  </a:cubicBez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7C97EE0-A5E3-48C5-B14B-31C2A0923A16}"/>
                </a:ext>
              </a:extLst>
            </p:cNvPr>
            <p:cNvSpPr txBox="1"/>
            <p:nvPr/>
          </p:nvSpPr>
          <p:spPr>
            <a:xfrm rot="21371389">
              <a:off x="7990186" y="4214959"/>
              <a:ext cx="951572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RESP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0ED10EF-C47B-4DDE-9A57-BB8119D22DEE}"/>
                </a:ext>
              </a:extLst>
            </p:cNvPr>
            <p:cNvSpPr txBox="1"/>
            <p:nvPr/>
          </p:nvSpPr>
          <p:spPr>
            <a:xfrm rot="183879">
              <a:off x="6162066" y="4982503"/>
              <a:ext cx="984917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FINAL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F5C6E03C-1316-40C4-8CDD-ACDD0ED320DB}"/>
              </a:ext>
            </a:extLst>
          </p:cNvPr>
          <p:cNvSpPr/>
          <p:nvPr/>
        </p:nvSpPr>
        <p:spPr>
          <a:xfrm rot="1009795">
            <a:off x="4196380" y="2644770"/>
            <a:ext cx="1573021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FEAA844-8CC6-4809-966C-18136C149C63}"/>
              </a:ext>
            </a:extLst>
          </p:cNvPr>
          <p:cNvGrpSpPr/>
          <p:nvPr/>
        </p:nvGrpSpPr>
        <p:grpSpPr>
          <a:xfrm>
            <a:off x="6766612" y="2680213"/>
            <a:ext cx="3932869" cy="2717318"/>
            <a:chOff x="7354240" y="2596894"/>
            <a:chExt cx="3932869" cy="2717318"/>
          </a:xfrm>
        </p:grpSpPr>
        <p:pic>
          <p:nvPicPr>
            <p:cNvPr id="130" name="Picture 129" descr="Diagram&#10;&#10;Description automatically generated">
              <a:extLst>
                <a:ext uri="{FF2B5EF4-FFF2-40B4-BE49-F238E27FC236}">
                  <a16:creationId xmlns:a16="http://schemas.microsoft.com/office/drawing/2014/main" id="{23CC2D7E-F894-49BA-AD42-F3220C377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60" t="17391" r="37697" b="60286"/>
            <a:stretch/>
          </p:blipFill>
          <p:spPr>
            <a:xfrm>
              <a:off x="7872742" y="2596894"/>
              <a:ext cx="3414367" cy="2510573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C8CD645-0409-4658-9532-FB06FE0C811A}"/>
                </a:ext>
              </a:extLst>
            </p:cNvPr>
            <p:cNvSpPr/>
            <p:nvPr/>
          </p:nvSpPr>
          <p:spPr>
            <a:xfrm>
              <a:off x="8090250" y="2817313"/>
              <a:ext cx="3004916" cy="21717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84183FA-E6F7-4874-8404-C0A4EAC16EE6}"/>
                </a:ext>
              </a:extLst>
            </p:cNvPr>
            <p:cNvSpPr/>
            <p:nvPr/>
          </p:nvSpPr>
          <p:spPr>
            <a:xfrm>
              <a:off x="8558189" y="4741995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4929CD6-49F3-47A3-B41F-A7A850E6D614}"/>
                </a:ext>
              </a:extLst>
            </p:cNvPr>
            <p:cNvSpPr/>
            <p:nvPr/>
          </p:nvSpPr>
          <p:spPr>
            <a:xfrm>
              <a:off x="8081247" y="3471752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73F5915-84AB-4328-BAD4-EC252A9775F8}"/>
                </a:ext>
              </a:extLst>
            </p:cNvPr>
            <p:cNvSpPr/>
            <p:nvPr/>
          </p:nvSpPr>
          <p:spPr>
            <a:xfrm>
              <a:off x="10222564" y="3043488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92C69E7-0ACF-42B0-B2C8-CAB30DEFD033}"/>
                </a:ext>
              </a:extLst>
            </p:cNvPr>
            <p:cNvSpPr/>
            <p:nvPr/>
          </p:nvSpPr>
          <p:spPr>
            <a:xfrm>
              <a:off x="10019634" y="5094293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D809BD5-01CE-491B-84EC-44E69F292AC9}"/>
                </a:ext>
              </a:extLst>
            </p:cNvPr>
            <p:cNvSpPr/>
            <p:nvPr/>
          </p:nvSpPr>
          <p:spPr>
            <a:xfrm>
              <a:off x="10771988" y="3784027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7EAE3BF-EB4D-4C8F-B787-B92DBD1FA569}"/>
                </a:ext>
              </a:extLst>
            </p:cNvPr>
            <p:cNvCxnSpPr>
              <a:stCxn id="101" idx="6"/>
              <a:endCxn id="102" idx="2"/>
            </p:cNvCxnSpPr>
            <p:nvPr/>
          </p:nvCxnSpPr>
          <p:spPr>
            <a:xfrm flipV="1">
              <a:off x="8301166" y="3153448"/>
              <a:ext cx="1921398" cy="42826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478BB2F-DB73-41EB-9080-22CD302D673B}"/>
                </a:ext>
              </a:extLst>
            </p:cNvPr>
            <p:cNvCxnSpPr>
              <a:cxnSpLocks/>
              <a:stCxn id="104" idx="1"/>
              <a:endCxn id="102" idx="5"/>
            </p:cNvCxnSpPr>
            <p:nvPr/>
          </p:nvCxnSpPr>
          <p:spPr>
            <a:xfrm flipH="1" flipV="1">
              <a:off x="10410277" y="3231201"/>
              <a:ext cx="393917" cy="58503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7E12695-CF07-4980-9F33-D526451753F5}"/>
                </a:ext>
              </a:extLst>
            </p:cNvPr>
            <p:cNvCxnSpPr>
              <a:cxnSpLocks/>
              <a:stCxn id="104" idx="3"/>
              <a:endCxn id="100" idx="7"/>
            </p:cNvCxnSpPr>
            <p:nvPr/>
          </p:nvCxnSpPr>
          <p:spPr>
            <a:xfrm flipH="1">
              <a:off x="8745902" y="3971740"/>
              <a:ext cx="2058292" cy="80246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6CA23A9-42CD-4DE0-ACF4-C3BDF18CA4DC}"/>
                </a:ext>
              </a:extLst>
            </p:cNvPr>
            <p:cNvCxnSpPr>
              <a:cxnSpLocks/>
              <a:stCxn id="104" idx="4"/>
              <a:endCxn id="103" idx="7"/>
            </p:cNvCxnSpPr>
            <p:nvPr/>
          </p:nvCxnSpPr>
          <p:spPr>
            <a:xfrm flipH="1">
              <a:off x="10207347" y="4003946"/>
              <a:ext cx="674601" cy="112255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0DB0B0A-4BA6-4BE5-9748-D0BD7778C221}"/>
                </a:ext>
              </a:extLst>
            </p:cNvPr>
            <p:cNvCxnSpPr>
              <a:cxnSpLocks/>
              <a:stCxn id="103" idx="1"/>
              <a:endCxn id="101" idx="5"/>
            </p:cNvCxnSpPr>
            <p:nvPr/>
          </p:nvCxnSpPr>
          <p:spPr>
            <a:xfrm flipH="1" flipV="1">
              <a:off x="8268960" y="3659465"/>
              <a:ext cx="1782880" cy="146703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625F8F5-AA77-4F11-BC4E-3486E8D0DD49}"/>
                </a:ext>
              </a:extLst>
            </p:cNvPr>
            <p:cNvCxnSpPr>
              <a:cxnSpLocks/>
              <a:stCxn id="102" idx="4"/>
              <a:endCxn id="100" idx="7"/>
            </p:cNvCxnSpPr>
            <p:nvPr/>
          </p:nvCxnSpPr>
          <p:spPr>
            <a:xfrm flipH="1">
              <a:off x="8745902" y="3263407"/>
              <a:ext cx="1586622" cy="151079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DAA7587-E71E-4189-A0B6-75829C218BE9}"/>
                </a:ext>
              </a:extLst>
            </p:cNvPr>
            <p:cNvCxnSpPr>
              <a:cxnSpLocks/>
              <a:stCxn id="101" idx="4"/>
              <a:endCxn id="100" idx="1"/>
            </p:cNvCxnSpPr>
            <p:nvPr/>
          </p:nvCxnSpPr>
          <p:spPr>
            <a:xfrm>
              <a:off x="8191207" y="3691671"/>
              <a:ext cx="399188" cy="108253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C679BCC-8D18-41A7-9D04-1D1F10164532}"/>
                </a:ext>
              </a:extLst>
            </p:cNvPr>
            <p:cNvCxnSpPr>
              <a:cxnSpLocks/>
              <a:stCxn id="103" idx="1"/>
              <a:endCxn id="100" idx="5"/>
            </p:cNvCxnSpPr>
            <p:nvPr/>
          </p:nvCxnSpPr>
          <p:spPr>
            <a:xfrm flipH="1" flipV="1">
              <a:off x="8745902" y="4929708"/>
              <a:ext cx="1305938" cy="19679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8073736-F52E-4A12-91CF-B0ADB4E06B1C}"/>
                </a:ext>
              </a:extLst>
            </p:cNvPr>
            <p:cNvSpPr txBox="1"/>
            <p:nvPr/>
          </p:nvSpPr>
          <p:spPr>
            <a:xfrm>
              <a:off x="7354240" y="2784115"/>
              <a:ext cx="94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Anchors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71E928F-28E2-4B4F-809E-A78C65F438F6}"/>
                </a:ext>
              </a:extLst>
            </p:cNvPr>
            <p:cNvCxnSpPr>
              <a:cxnSpLocks/>
              <a:stCxn id="101" idx="1"/>
              <a:endCxn id="126" idx="2"/>
            </p:cNvCxnSpPr>
            <p:nvPr/>
          </p:nvCxnSpPr>
          <p:spPr>
            <a:xfrm flipH="1" flipV="1">
              <a:off x="7827703" y="3153447"/>
              <a:ext cx="285750" cy="35051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2" descr="Technician Icons - Download Free Vector Icons | Noun Project">
              <a:extLst>
                <a:ext uri="{FF2B5EF4-FFF2-40B4-BE49-F238E27FC236}">
                  <a16:creationId xmlns:a16="http://schemas.microsoft.com/office/drawing/2014/main" id="{3D5057FA-5F39-4762-8AE7-1B5112F72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8197" y="3380523"/>
              <a:ext cx="863950" cy="863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2" name="Arrow: Right 131">
            <a:extLst>
              <a:ext uri="{FF2B5EF4-FFF2-40B4-BE49-F238E27FC236}">
                <a16:creationId xmlns:a16="http://schemas.microsoft.com/office/drawing/2014/main" id="{993BDAB4-B863-400B-9E72-6756AC103207}"/>
              </a:ext>
            </a:extLst>
          </p:cNvPr>
          <p:cNvSpPr/>
          <p:nvPr/>
        </p:nvSpPr>
        <p:spPr>
          <a:xfrm rot="3117352">
            <a:off x="3237730" y="3889191"/>
            <a:ext cx="1573021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8F13B1FD-9BDF-404D-BF8E-6C38C795F2AA}"/>
              </a:ext>
            </a:extLst>
          </p:cNvPr>
          <p:cNvSpPr/>
          <p:nvPr/>
        </p:nvSpPr>
        <p:spPr>
          <a:xfrm rot="5400000">
            <a:off x="8071588" y="2407036"/>
            <a:ext cx="541207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3A50B1F-EA0C-4219-AEBE-F431F515D83D}"/>
              </a:ext>
            </a:extLst>
          </p:cNvPr>
          <p:cNvSpPr txBox="1"/>
          <p:nvPr/>
        </p:nvSpPr>
        <p:spPr>
          <a:xfrm>
            <a:off x="5706846" y="6475252"/>
            <a:ext cx="15332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Occlusions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FDD6192-CB78-4C42-8976-0AE04CCC691F}"/>
              </a:ext>
            </a:extLst>
          </p:cNvPr>
          <p:cNvGrpSpPr/>
          <p:nvPr/>
        </p:nvGrpSpPr>
        <p:grpSpPr>
          <a:xfrm>
            <a:off x="3670894" y="4678360"/>
            <a:ext cx="3137983" cy="2066385"/>
            <a:chOff x="3670894" y="4678360"/>
            <a:chExt cx="3137983" cy="2066385"/>
          </a:xfrm>
        </p:grpSpPr>
        <p:pic>
          <p:nvPicPr>
            <p:cNvPr id="136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A1939606-B6DF-48B3-8521-8A185C007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111" y="5209818"/>
              <a:ext cx="1494698" cy="149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662893B2-8884-4873-973D-5AE6247D94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0117" y="5857771"/>
              <a:ext cx="563163" cy="154800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dash"/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0200A853-59E8-4E48-993B-AD40AFE169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1863" y="5845562"/>
              <a:ext cx="323104" cy="93963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dash"/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CCF9D92-58D6-447C-BB6E-DDE3ACA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5249249" y="4735292"/>
              <a:ext cx="0" cy="490527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dash"/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5E4433B2-404A-4E5B-9B24-C2CF14FF9A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8265" y="4895048"/>
              <a:ext cx="1150612" cy="406005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dash"/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1" name="Picture 14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2CD52FE-1B8B-41F9-98B8-9DA67B2C2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7" t="13331" r="35143" b="31976"/>
            <a:stretch/>
          </p:blipFill>
          <p:spPr>
            <a:xfrm>
              <a:off x="6034967" y="4678360"/>
              <a:ext cx="453759" cy="739274"/>
            </a:xfrm>
            <a:prstGeom prst="rect">
              <a:avLst/>
            </a:prstGeom>
          </p:spPr>
        </p:pic>
        <p:pic>
          <p:nvPicPr>
            <p:cNvPr id="142" name="Picture 14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DB35C70-2199-4F5D-AD36-518AA1404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0" t="6674" r="28435" b="26496"/>
            <a:stretch/>
          </p:blipFill>
          <p:spPr>
            <a:xfrm>
              <a:off x="5998824" y="5287711"/>
              <a:ext cx="774269" cy="1239851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34D707C-270B-44ED-92EE-CB0D54C05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46049" y="6425762"/>
              <a:ext cx="243928" cy="318983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111D2DAA-D335-453B-9D4C-737728AE9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05876" y="5420658"/>
              <a:ext cx="243928" cy="318983"/>
            </a:xfrm>
            <a:prstGeom prst="rect">
              <a:avLst/>
            </a:prstGeom>
          </p:spPr>
        </p:pic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F61CF24-5B2A-4FB3-B361-04CD27036DE3}"/>
                </a:ext>
              </a:extLst>
            </p:cNvPr>
            <p:cNvCxnSpPr>
              <a:stCxn id="148" idx="0"/>
              <a:endCxn id="144" idx="2"/>
            </p:cNvCxnSpPr>
            <p:nvPr/>
          </p:nvCxnSpPr>
          <p:spPr>
            <a:xfrm flipV="1">
              <a:off x="4015613" y="5739641"/>
              <a:ext cx="212227" cy="53372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2A756BE9-DCE4-4457-9BB4-0C2B74E8A30C}"/>
                </a:ext>
              </a:extLst>
            </p:cNvPr>
            <p:cNvCxnSpPr>
              <a:cxnSpLocks/>
              <a:stCxn id="143" idx="0"/>
              <a:endCxn id="144" idx="2"/>
            </p:cNvCxnSpPr>
            <p:nvPr/>
          </p:nvCxnSpPr>
          <p:spPr>
            <a:xfrm flipV="1">
              <a:off x="4168013" y="5739641"/>
              <a:ext cx="59827" cy="68612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DE919BC7-ED40-40F9-AFDB-EEB7271B5411}"/>
                </a:ext>
              </a:extLst>
            </p:cNvPr>
            <p:cNvCxnSpPr>
              <a:cxnSpLocks/>
              <a:stCxn id="148" idx="3"/>
              <a:endCxn id="148" idx="0"/>
            </p:cNvCxnSpPr>
            <p:nvPr/>
          </p:nvCxnSpPr>
          <p:spPr>
            <a:xfrm flipH="1" flipV="1">
              <a:off x="4015613" y="6273362"/>
              <a:ext cx="121964" cy="15949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2FCEB079-B4EF-4A06-A3D2-F72FBF915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93649" y="6273362"/>
              <a:ext cx="243928" cy="318983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DBB50CBB-FC36-4E1D-9398-FEA584E82421}"/>
                </a:ext>
              </a:extLst>
            </p:cNvPr>
            <p:cNvSpPr txBox="1"/>
            <p:nvPr/>
          </p:nvSpPr>
          <p:spPr>
            <a:xfrm>
              <a:off x="5697918" y="4846564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87AAE7B-CCCA-49AC-B605-DA4C824FA45B}"/>
                </a:ext>
              </a:extLst>
            </p:cNvPr>
            <p:cNvSpPr txBox="1"/>
            <p:nvPr/>
          </p:nvSpPr>
          <p:spPr>
            <a:xfrm>
              <a:off x="5237326" y="4735292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41A4998B-5794-404F-8A05-15C3ABFA6566}"/>
                </a:ext>
              </a:extLst>
            </p:cNvPr>
            <p:cNvSpPr txBox="1"/>
            <p:nvPr/>
          </p:nvSpPr>
          <p:spPr>
            <a:xfrm>
              <a:off x="4514045" y="5477858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CF62F674-3A84-4971-BA18-E8BD0728FF2B}"/>
                </a:ext>
              </a:extLst>
            </p:cNvPr>
            <p:cNvSpPr txBox="1"/>
            <p:nvPr/>
          </p:nvSpPr>
          <p:spPr>
            <a:xfrm>
              <a:off x="5772807" y="5498212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E67FD4D-49E0-46B2-A740-A75EDE3BFD64}"/>
                </a:ext>
              </a:extLst>
            </p:cNvPr>
            <p:cNvSpPr txBox="1"/>
            <p:nvPr/>
          </p:nvSpPr>
          <p:spPr>
            <a:xfrm>
              <a:off x="3670894" y="4741501"/>
              <a:ext cx="1397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Anchor Geometry</a:t>
              </a:r>
            </a:p>
          </p:txBody>
        </p:sp>
      </p:grpSp>
      <p:sp>
        <p:nvSpPr>
          <p:cNvPr id="161" name="Scroll: Horizontal 160">
            <a:extLst>
              <a:ext uri="{FF2B5EF4-FFF2-40B4-BE49-F238E27FC236}">
                <a16:creationId xmlns:a16="http://schemas.microsoft.com/office/drawing/2014/main" id="{A19E450F-51F5-44BE-AC67-30137824B7C6}"/>
              </a:ext>
            </a:extLst>
          </p:cNvPr>
          <p:cNvSpPr/>
          <p:nvPr/>
        </p:nvSpPr>
        <p:spPr>
          <a:xfrm>
            <a:off x="8770381" y="2187280"/>
            <a:ext cx="3097589" cy="15580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Easy deployment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Dynamic infrastructure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Large coverage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9BC4468-849D-4DDE-B5A3-D4A219613182}"/>
              </a:ext>
            </a:extLst>
          </p:cNvPr>
          <p:cNvSpPr txBox="1"/>
          <p:nvPr/>
        </p:nvSpPr>
        <p:spPr>
          <a:xfrm>
            <a:off x="4748934" y="564017"/>
            <a:ext cx="139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 Messaging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C7905A3-9322-4041-ABF3-F0BF34279DE9}"/>
              </a:ext>
            </a:extLst>
          </p:cNvPr>
          <p:cNvSpPr txBox="1"/>
          <p:nvPr/>
        </p:nvSpPr>
        <p:spPr>
          <a:xfrm>
            <a:off x="4724469" y="2145923"/>
            <a:ext cx="1452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 Deployment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837F195D-73AC-4BBA-B6A7-3A8566D5F19A}"/>
              </a:ext>
            </a:extLst>
          </p:cNvPr>
          <p:cNvSpPr txBox="1"/>
          <p:nvPr/>
        </p:nvSpPr>
        <p:spPr>
          <a:xfrm>
            <a:off x="4233015" y="3471881"/>
            <a:ext cx="1565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 Selection &amp; Filtering</a:t>
            </a:r>
          </a:p>
        </p:txBody>
      </p:sp>
      <p:sp>
        <p:nvSpPr>
          <p:cNvPr id="155" name="Scroll: Horizontal 154">
            <a:extLst>
              <a:ext uri="{FF2B5EF4-FFF2-40B4-BE49-F238E27FC236}">
                <a16:creationId xmlns:a16="http://schemas.microsoft.com/office/drawing/2014/main" id="{D6105FD9-039D-4DA5-B6C5-A027B87DAC41}"/>
              </a:ext>
            </a:extLst>
          </p:cNvPr>
          <p:cNvSpPr/>
          <p:nvPr/>
        </p:nvSpPr>
        <p:spPr>
          <a:xfrm>
            <a:off x="573412" y="4456871"/>
            <a:ext cx="2468137" cy="128572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Scalable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Accurate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Privacy preserving</a:t>
            </a:r>
          </a:p>
        </p:txBody>
      </p:sp>
    </p:spTree>
    <p:extLst>
      <p:ext uri="{BB962C8B-B14F-4D97-AF65-F5344CB8AC3E}">
        <p14:creationId xmlns:p14="http://schemas.microsoft.com/office/powerpoint/2010/main" val="202107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53" grpId="0" animBg="1"/>
      <p:bldP spid="1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" name="Table 80">
            <a:extLst>
              <a:ext uri="{FF2B5EF4-FFF2-40B4-BE49-F238E27FC236}">
                <a16:creationId xmlns:a16="http://schemas.microsoft.com/office/drawing/2014/main" id="{76FD7867-0D04-4C12-BD38-027EAF4177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053729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54372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38544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745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275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226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352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052751"/>
                  </a:ext>
                </a:extLst>
              </a:tr>
            </a:tbl>
          </a:graphicData>
        </a:graphic>
      </p:graphicFrame>
      <p:grpSp>
        <p:nvGrpSpPr>
          <p:cNvPr id="87" name="Group 86">
            <a:extLst>
              <a:ext uri="{FF2B5EF4-FFF2-40B4-BE49-F238E27FC236}">
                <a16:creationId xmlns:a16="http://schemas.microsoft.com/office/drawing/2014/main" id="{EF4092E4-5EE7-47A1-A291-BF4F8261FC99}"/>
              </a:ext>
            </a:extLst>
          </p:cNvPr>
          <p:cNvGrpSpPr/>
          <p:nvPr/>
        </p:nvGrpSpPr>
        <p:grpSpPr>
          <a:xfrm>
            <a:off x="962657" y="1865750"/>
            <a:ext cx="4354695" cy="1812094"/>
            <a:chOff x="5554547" y="2303027"/>
            <a:chExt cx="3394654" cy="1257129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DEF8821-4FE2-466D-84EF-778C56B9949A}"/>
                </a:ext>
              </a:extLst>
            </p:cNvPr>
            <p:cNvCxnSpPr>
              <a:cxnSpLocks/>
            </p:cNvCxnSpPr>
            <p:nvPr/>
          </p:nvCxnSpPr>
          <p:spPr>
            <a:xfrm>
              <a:off x="5730578" y="2789215"/>
              <a:ext cx="2286288" cy="133738"/>
            </a:xfrm>
            <a:prstGeom prst="straightConnector1">
              <a:avLst/>
            </a:prstGeom>
            <a:ln w="38100" cap="flat" cmpd="sng" algn="ctr">
              <a:solidFill>
                <a:schemeClr val="accent1"/>
              </a:solidFill>
              <a:prstDash val="lg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63" name="Picture 6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A576199-B4B8-4BCC-8D2B-449712F34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0" t="6674" r="28435" b="26496"/>
            <a:stretch/>
          </p:blipFill>
          <p:spPr>
            <a:xfrm>
              <a:off x="6879198" y="2320305"/>
              <a:ext cx="774269" cy="123985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4CB8FDF-DB25-4C97-8D8F-D458159EAC02}"/>
                </a:ext>
              </a:extLst>
            </p:cNvPr>
            <p:cNvSpPr/>
            <p:nvPr/>
          </p:nvSpPr>
          <p:spPr>
            <a:xfrm>
              <a:off x="5554547" y="2722346"/>
              <a:ext cx="154549" cy="133738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75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0148257E-0B61-4D97-BA12-9EE340A34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7647" y="2303027"/>
              <a:ext cx="1141554" cy="1239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C92BD17-D774-4941-80B8-A46B01016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7" t="13331" r="35143" b="31976"/>
            <a:stretch/>
          </p:blipFill>
          <p:spPr>
            <a:xfrm>
              <a:off x="5928091" y="2456579"/>
              <a:ext cx="580657" cy="1031592"/>
            </a:xfrm>
            <a:prstGeom prst="rect">
              <a:avLst/>
            </a:prstGeom>
            <a:noFill/>
          </p:spPr>
        </p:pic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66312B7C-761A-4ABE-8057-DE0494A236E3}"/>
              </a:ext>
            </a:extLst>
          </p:cNvPr>
          <p:cNvSpPr txBox="1"/>
          <p:nvPr/>
        </p:nvSpPr>
        <p:spPr>
          <a:xfrm>
            <a:off x="2348266" y="4639875"/>
            <a:ext cx="2613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Poor link quality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CD6D9A-5FAE-4F24-8743-DB90E9C195D6}"/>
              </a:ext>
            </a:extLst>
          </p:cNvPr>
          <p:cNvGrpSpPr/>
          <p:nvPr/>
        </p:nvGrpSpPr>
        <p:grpSpPr>
          <a:xfrm>
            <a:off x="6012335" y="956190"/>
            <a:ext cx="4854747" cy="3474722"/>
            <a:chOff x="5979739" y="957401"/>
            <a:chExt cx="4854747" cy="347472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870F5D-727A-4A9A-A171-4A96EDD3DBC0}"/>
                </a:ext>
              </a:extLst>
            </p:cNvPr>
            <p:cNvGrpSpPr/>
            <p:nvPr/>
          </p:nvGrpSpPr>
          <p:grpSpPr>
            <a:xfrm>
              <a:off x="5979739" y="957401"/>
              <a:ext cx="4854747" cy="3474722"/>
              <a:chOff x="5998633" y="3593462"/>
              <a:chExt cx="3632200" cy="2318690"/>
            </a:xfrm>
          </p:grpSpPr>
          <p:pic>
            <p:nvPicPr>
              <p:cNvPr id="34" name="Picture 33" descr="Diagram&#10;&#10;Description automatically generated">
                <a:extLst>
                  <a:ext uri="{FF2B5EF4-FFF2-40B4-BE49-F238E27FC236}">
                    <a16:creationId xmlns:a16="http://schemas.microsoft.com/office/drawing/2014/main" id="{FD550DA8-8D77-4E98-BF6F-D9534BB110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alphaModFix/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79" t="31182" r="37697" b="39520"/>
              <a:stretch/>
            </p:blipFill>
            <p:spPr>
              <a:xfrm>
                <a:off x="5998633" y="3593462"/>
                <a:ext cx="3632200" cy="2245860"/>
              </a:xfrm>
              <a:prstGeom prst="rect">
                <a:avLst/>
              </a:prstGeom>
            </p:spPr>
          </p:pic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56D2311-4E5A-4719-BAAC-9A9EC39145F0}"/>
                  </a:ext>
                </a:extLst>
              </p:cNvPr>
              <p:cNvSpPr/>
              <p:nvPr/>
            </p:nvSpPr>
            <p:spPr>
              <a:xfrm>
                <a:off x="7631222" y="579648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68A564E-CE88-41D6-8BDE-8D06F6576481}"/>
                  </a:ext>
                </a:extLst>
              </p:cNvPr>
              <p:cNvSpPr/>
              <p:nvPr/>
            </p:nvSpPr>
            <p:spPr>
              <a:xfrm>
                <a:off x="6851960" y="538259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04FA4A3-5EB6-43E2-8136-E84D6D90945F}"/>
                  </a:ext>
                </a:extLst>
              </p:cNvPr>
              <p:cNvSpPr/>
              <p:nvPr/>
            </p:nvSpPr>
            <p:spPr>
              <a:xfrm>
                <a:off x="8743652" y="5188440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0CC8DE7-0DB8-4407-A169-EA3C967465E6}"/>
                  </a:ext>
                </a:extLst>
              </p:cNvPr>
              <p:cNvSpPr/>
              <p:nvPr/>
            </p:nvSpPr>
            <p:spPr>
              <a:xfrm>
                <a:off x="6553921" y="4867445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FAADF9C-8795-41BD-84FB-6D041C619844}"/>
                  </a:ext>
                </a:extLst>
              </p:cNvPr>
              <p:cNvSpPr/>
              <p:nvPr/>
            </p:nvSpPr>
            <p:spPr>
              <a:xfrm>
                <a:off x="7385316" y="450162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51D7178-DE99-4ECF-BFDE-0E104989458D}"/>
                  </a:ext>
                </a:extLst>
              </p:cNvPr>
              <p:cNvSpPr/>
              <p:nvPr/>
            </p:nvSpPr>
            <p:spPr>
              <a:xfrm>
                <a:off x="8813698" y="4187576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1DCDE5B-D2B3-4BBC-B9E0-2CCC684AA0FD}"/>
                  </a:ext>
                </a:extLst>
              </p:cNvPr>
              <p:cNvSpPr/>
              <p:nvPr/>
            </p:nvSpPr>
            <p:spPr>
              <a:xfrm>
                <a:off x="8066610" y="4253253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20A980C-5168-4A6C-84EC-83BFA45EE820}"/>
                  </a:ext>
                </a:extLst>
              </p:cNvPr>
              <p:cNvSpPr/>
              <p:nvPr/>
            </p:nvSpPr>
            <p:spPr>
              <a:xfrm>
                <a:off x="7703082" y="4867445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502C44A-1042-4A73-9651-BA74B78A7C5F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 flipH="1">
              <a:off x="8042066" y="2094101"/>
              <a:ext cx="729123" cy="350906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37A9E03-E40B-4DEB-BF78-00426713EA7F}"/>
                </a:ext>
              </a:extLst>
            </p:cNvPr>
            <p:cNvCxnSpPr>
              <a:cxnSpLocks/>
              <a:stCxn id="43" idx="3"/>
              <a:endCxn id="40" idx="6"/>
            </p:cNvCxnSpPr>
            <p:nvPr/>
          </p:nvCxnSpPr>
          <p:spPr>
            <a:xfrm flipH="1">
              <a:off x="6909174" y="2094101"/>
              <a:ext cx="1862015" cy="859125"/>
            </a:xfrm>
            <a:prstGeom prst="straightConnector1">
              <a:avLst/>
            </a:pr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6031E50-F5E8-43A4-991A-3147553AE276}"/>
                </a:ext>
              </a:extLst>
            </p:cNvPr>
            <p:cNvCxnSpPr>
              <a:cxnSpLocks/>
              <a:endCxn id="44" idx="7"/>
            </p:cNvCxnSpPr>
            <p:nvPr/>
          </p:nvCxnSpPr>
          <p:spPr>
            <a:xfrm flipH="1">
              <a:off x="8417705" y="2131237"/>
              <a:ext cx="419686" cy="760703"/>
            </a:xfrm>
            <a:prstGeom prst="straightConnector1">
              <a:avLst/>
            </a:pr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F5AF26C-1B7F-46F7-810D-F92B67CF0628}"/>
                </a:ext>
              </a:extLst>
            </p:cNvPr>
            <p:cNvCxnSpPr>
              <a:cxnSpLocks/>
              <a:stCxn id="43" idx="6"/>
              <a:endCxn id="42" idx="2"/>
            </p:cNvCxnSpPr>
            <p:nvPr/>
          </p:nvCxnSpPr>
          <p:spPr>
            <a:xfrm flipV="1">
              <a:off x="8931013" y="1934394"/>
              <a:ext cx="811302" cy="98422"/>
            </a:xfrm>
            <a:prstGeom prst="straightConnector1">
              <a:avLst/>
            </a:prstGeom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35C57862-41AB-4D94-B269-28EE5EB819D3}"/>
              </a:ext>
            </a:extLst>
          </p:cNvPr>
          <p:cNvSpPr txBox="1"/>
          <p:nvPr/>
        </p:nvSpPr>
        <p:spPr>
          <a:xfrm>
            <a:off x="6759942" y="4648470"/>
            <a:ext cx="2729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Poor anchor geometry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5E3920-4375-4E13-8630-8CCAC249BF20}"/>
              </a:ext>
            </a:extLst>
          </p:cNvPr>
          <p:cNvSpPr/>
          <p:nvPr/>
        </p:nvSpPr>
        <p:spPr>
          <a:xfrm>
            <a:off x="-74288" y="60124"/>
            <a:ext cx="5481813" cy="67978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7" name="Table 81">
            <a:extLst>
              <a:ext uri="{FF2B5EF4-FFF2-40B4-BE49-F238E27FC236}">
                <a16:creationId xmlns:a16="http://schemas.microsoft.com/office/drawing/2014/main" id="{3A44E4C7-7650-4B2F-8A4F-D0E7123A6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840593"/>
              </p:ext>
            </p:extLst>
          </p:nvPr>
        </p:nvGraphicFramePr>
        <p:xfrm>
          <a:off x="531144" y="122946"/>
          <a:ext cx="401850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501">
                  <a:extLst>
                    <a:ext uri="{9D8B030D-6E8A-4147-A177-3AD203B41FA5}">
                      <a16:colId xmlns:a16="http://schemas.microsoft.com/office/drawing/2014/main" val="257462919"/>
                    </a:ext>
                  </a:extLst>
                </a:gridCol>
                <a:gridCol w="1339501">
                  <a:extLst>
                    <a:ext uri="{9D8B030D-6E8A-4147-A177-3AD203B41FA5}">
                      <a16:colId xmlns:a16="http://schemas.microsoft.com/office/drawing/2014/main" val="3048271303"/>
                    </a:ext>
                  </a:extLst>
                </a:gridCol>
                <a:gridCol w="1339501">
                  <a:extLst>
                    <a:ext uri="{9D8B030D-6E8A-4147-A177-3AD203B41FA5}">
                      <a16:colId xmlns:a16="http://schemas.microsoft.com/office/drawing/2014/main" val="6782140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Anchor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DDoA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RX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955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2134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-91 dBm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229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8740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-78 dBm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449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10967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-100 dBm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568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12893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-85 dBm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149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21738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-105 dBm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122322"/>
                  </a:ext>
                </a:extLst>
              </a:tr>
            </a:tbl>
          </a:graphicData>
        </a:graphic>
      </p:graphicFrame>
      <p:sp>
        <p:nvSpPr>
          <p:cNvPr id="28" name="Arrow: Down 27">
            <a:extLst>
              <a:ext uri="{FF2B5EF4-FFF2-40B4-BE49-F238E27FC236}">
                <a16:creationId xmlns:a16="http://schemas.microsoft.com/office/drawing/2014/main" id="{952AD654-FB19-4CC3-9322-AA3EDF3A791C}"/>
              </a:ext>
            </a:extLst>
          </p:cNvPr>
          <p:cNvSpPr/>
          <p:nvPr/>
        </p:nvSpPr>
        <p:spPr>
          <a:xfrm>
            <a:off x="2184438" y="2373206"/>
            <a:ext cx="601133" cy="5087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2704D2-18DB-4BBE-BFE2-96B1BC06365D}"/>
              </a:ext>
            </a:extLst>
          </p:cNvPr>
          <p:cNvSpPr txBox="1"/>
          <p:nvPr/>
        </p:nvSpPr>
        <p:spPr>
          <a:xfrm>
            <a:off x="1573868" y="2814191"/>
            <a:ext cx="20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Filter out anchor 7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4B14C36E-361E-4BB6-B085-5C118D669B97}"/>
              </a:ext>
            </a:extLst>
          </p:cNvPr>
          <p:cNvSpPr/>
          <p:nvPr/>
        </p:nvSpPr>
        <p:spPr>
          <a:xfrm>
            <a:off x="2163582" y="3183270"/>
            <a:ext cx="601133" cy="5087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568D5E-936B-4F79-9313-80B183149737}"/>
              </a:ext>
            </a:extLst>
          </p:cNvPr>
          <p:cNvSpPr/>
          <p:nvPr/>
        </p:nvSpPr>
        <p:spPr>
          <a:xfrm>
            <a:off x="6134497" y="4527593"/>
            <a:ext cx="5481813" cy="10247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1" name="Table 86">
            <a:extLst>
              <a:ext uri="{FF2B5EF4-FFF2-40B4-BE49-F238E27FC236}">
                <a16:creationId xmlns:a16="http://schemas.microsoft.com/office/drawing/2014/main" id="{FA2F4FE8-4C28-4AD0-AE4C-C53E1CDF6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546892"/>
              </p:ext>
            </p:extLst>
          </p:nvPr>
        </p:nvGraphicFramePr>
        <p:xfrm>
          <a:off x="249310" y="3871206"/>
          <a:ext cx="6336730" cy="1582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315">
                  <a:extLst>
                    <a:ext uri="{9D8B030D-6E8A-4147-A177-3AD203B41FA5}">
                      <a16:colId xmlns:a16="http://schemas.microsoft.com/office/drawing/2014/main" val="3203569660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1585621503"/>
                    </a:ext>
                  </a:extLst>
                </a:gridCol>
                <a:gridCol w="1117634">
                  <a:extLst>
                    <a:ext uri="{9D8B030D-6E8A-4147-A177-3AD203B41FA5}">
                      <a16:colId xmlns:a16="http://schemas.microsoft.com/office/drawing/2014/main" val="3950746994"/>
                    </a:ext>
                  </a:extLst>
                </a:gridCol>
                <a:gridCol w="1174208">
                  <a:extLst>
                    <a:ext uri="{9D8B030D-6E8A-4147-A177-3AD203B41FA5}">
                      <a16:colId xmlns:a16="http://schemas.microsoft.com/office/drawing/2014/main" val="2412489161"/>
                    </a:ext>
                  </a:extLst>
                </a:gridCol>
                <a:gridCol w="1133980">
                  <a:extLst>
                    <a:ext uri="{9D8B030D-6E8A-4147-A177-3AD203B41FA5}">
                      <a16:colId xmlns:a16="http://schemas.microsoft.com/office/drawing/2014/main" val="3639518446"/>
                    </a:ext>
                  </a:extLst>
                </a:gridCol>
                <a:gridCol w="505918">
                  <a:extLst>
                    <a:ext uri="{9D8B030D-6E8A-4147-A177-3AD203B41FA5}">
                      <a16:colId xmlns:a16="http://schemas.microsoft.com/office/drawing/2014/main" val="1201782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Anchor combinations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(2,1,3,4)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(2,1,3)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(2,1,4)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(1,3,4)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4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Location 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[23564, 4876]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[22784, 4988] mm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[23770, 4912] mm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[25076, 4876] mm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40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GDoP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0541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72E7695-C558-47DA-AF52-AAA31B9C163C}"/>
              </a:ext>
            </a:extLst>
          </p:cNvPr>
          <p:cNvSpPr txBox="1"/>
          <p:nvPr/>
        </p:nvSpPr>
        <p:spPr>
          <a:xfrm>
            <a:off x="9739819" y="1456153"/>
            <a:ext cx="47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047321-7006-49FF-A404-AE154704C005}"/>
              </a:ext>
            </a:extLst>
          </p:cNvPr>
          <p:cNvSpPr txBox="1"/>
          <p:nvPr/>
        </p:nvSpPr>
        <p:spPr>
          <a:xfrm>
            <a:off x="9873950" y="3131117"/>
            <a:ext cx="47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D3B204-52F9-421A-8629-A60090BA80C5}"/>
              </a:ext>
            </a:extLst>
          </p:cNvPr>
          <p:cNvSpPr txBox="1"/>
          <p:nvPr/>
        </p:nvSpPr>
        <p:spPr>
          <a:xfrm>
            <a:off x="7762369" y="1931749"/>
            <a:ext cx="47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E9D529-17FD-4866-8957-6C1E34F32F84}"/>
              </a:ext>
            </a:extLst>
          </p:cNvPr>
          <p:cNvSpPr txBox="1"/>
          <p:nvPr/>
        </p:nvSpPr>
        <p:spPr>
          <a:xfrm>
            <a:off x="6586040" y="2538653"/>
            <a:ext cx="47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2B7B34-D894-4FAD-BBF1-592C2FA4B9CB}"/>
              </a:ext>
            </a:extLst>
          </p:cNvPr>
          <p:cNvSpPr txBox="1"/>
          <p:nvPr/>
        </p:nvSpPr>
        <p:spPr>
          <a:xfrm>
            <a:off x="8242054" y="3000304"/>
            <a:ext cx="47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11D12F2-43A1-4824-AE29-064CD7EEEB7F}"/>
              </a:ext>
            </a:extLst>
          </p:cNvPr>
          <p:cNvCxnSpPr>
            <a:cxnSpLocks/>
            <a:stCxn id="43" idx="5"/>
          </p:cNvCxnSpPr>
          <p:nvPr/>
        </p:nvCxnSpPr>
        <p:spPr>
          <a:xfrm>
            <a:off x="8936188" y="2092890"/>
            <a:ext cx="798214" cy="1194294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DD3D093-C6C5-4368-B62E-A1057ABA6FBF}"/>
              </a:ext>
            </a:extLst>
          </p:cNvPr>
          <p:cNvSpPr txBox="1"/>
          <p:nvPr/>
        </p:nvSpPr>
        <p:spPr>
          <a:xfrm>
            <a:off x="8817047" y="1606491"/>
            <a:ext cx="47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6223D8-1984-4E11-8132-F8012E7365BD}"/>
              </a:ext>
            </a:extLst>
          </p:cNvPr>
          <p:cNvSpPr/>
          <p:nvPr/>
        </p:nvSpPr>
        <p:spPr>
          <a:xfrm>
            <a:off x="3200270" y="1975824"/>
            <a:ext cx="1349377" cy="344046"/>
          </a:xfrm>
          <a:prstGeom prst="rect">
            <a:avLst/>
          </a:prstGeom>
          <a:solidFill>
            <a:schemeClr val="accent2">
              <a:alpha val="4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3159DA8-4205-439D-9DE4-6493D33C2A8A}"/>
              </a:ext>
            </a:extLst>
          </p:cNvPr>
          <p:cNvSpPr/>
          <p:nvPr/>
        </p:nvSpPr>
        <p:spPr>
          <a:xfrm>
            <a:off x="1573869" y="5074782"/>
            <a:ext cx="1088064" cy="344046"/>
          </a:xfrm>
          <a:prstGeom prst="rect">
            <a:avLst/>
          </a:prstGeom>
          <a:solidFill>
            <a:schemeClr val="accent3">
              <a:lumMod val="60000"/>
              <a:lumOff val="40000"/>
              <a:alpha val="4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C1CCE9F-6899-4100-9424-87F851D46A6D}"/>
              </a:ext>
            </a:extLst>
          </p:cNvPr>
          <p:cNvSpPr/>
          <p:nvPr/>
        </p:nvSpPr>
        <p:spPr>
          <a:xfrm>
            <a:off x="3770222" y="5086229"/>
            <a:ext cx="1176488" cy="344046"/>
          </a:xfrm>
          <a:prstGeom prst="rect">
            <a:avLst/>
          </a:prstGeom>
          <a:solidFill>
            <a:schemeClr val="accent3">
              <a:lumMod val="60000"/>
              <a:lumOff val="40000"/>
              <a:alpha val="4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CCF0C-AEF9-417D-9BF9-47AE68B995D5}"/>
              </a:ext>
            </a:extLst>
          </p:cNvPr>
          <p:cNvSpPr txBox="1"/>
          <p:nvPr/>
        </p:nvSpPr>
        <p:spPr>
          <a:xfrm>
            <a:off x="1060397" y="5709237"/>
            <a:ext cx="3227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Check </a:t>
            </a:r>
            <a:r>
              <a:rPr lang="en-US" dirty="0" err="1"/>
              <a:t>GDoP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4CFE38A-9B6F-4C4F-8EEE-B72F87F93678}"/>
              </a:ext>
            </a:extLst>
          </p:cNvPr>
          <p:cNvSpPr/>
          <p:nvPr/>
        </p:nvSpPr>
        <p:spPr>
          <a:xfrm>
            <a:off x="9368852" y="2241030"/>
            <a:ext cx="192680" cy="202766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6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7" grpId="0" animBg="1"/>
      <p:bldP spid="53" grpId="0" animBg="1"/>
      <p:bldP spid="54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912BB-1EBC-4103-927F-5162C30BE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31FB506-BB3C-4366-83C1-593F4DFBB025}"/>
              </a:ext>
            </a:extLst>
          </p:cNvPr>
          <p:cNvGrpSpPr/>
          <p:nvPr/>
        </p:nvGrpSpPr>
        <p:grpSpPr>
          <a:xfrm>
            <a:off x="207682" y="1136396"/>
            <a:ext cx="4451132" cy="3337469"/>
            <a:chOff x="914528" y="1689376"/>
            <a:chExt cx="4451132" cy="33374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F4A0E3-93D0-46E6-8D1B-5773D37A28D1}"/>
                </a:ext>
              </a:extLst>
            </p:cNvPr>
            <p:cNvGrpSpPr/>
            <p:nvPr/>
          </p:nvGrpSpPr>
          <p:grpSpPr>
            <a:xfrm>
              <a:off x="1387917" y="2824935"/>
              <a:ext cx="288670" cy="397480"/>
              <a:chOff x="840784" y="4499640"/>
              <a:chExt cx="288670" cy="397480"/>
            </a:xfrm>
          </p:grpSpPr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86EDE3F8-C176-4A4B-8E23-21AE994AD382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108ED4A-AB8F-4A5A-9B08-3DF3D57EA2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6AB9B34-0851-4C8C-B375-C59488FDB350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A2658A9-9C79-4015-ADEA-0AD7BAA3DA5B}"/>
                </a:ext>
              </a:extLst>
            </p:cNvPr>
            <p:cNvGrpSpPr/>
            <p:nvPr/>
          </p:nvGrpSpPr>
          <p:grpSpPr>
            <a:xfrm>
              <a:off x="2682691" y="2266006"/>
              <a:ext cx="288670" cy="397480"/>
              <a:chOff x="840784" y="4499640"/>
              <a:chExt cx="288670" cy="397480"/>
            </a:xfrm>
          </p:grpSpPr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8C62C5ED-56FC-4750-82E1-D24E161C7C45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49A9A32-E44A-491D-BA1E-0F666EA825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A964965-730D-466F-B1D9-F2122D3B2BEB}"/>
                  </a:ext>
                </a:extLst>
              </p:cNvPr>
              <p:cNvCxnSpPr>
                <a:cxnSpLocks/>
                <a:stCxn id="11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685369B-72FD-4A69-A6D3-74CC8C3F3482}"/>
                </a:ext>
              </a:extLst>
            </p:cNvPr>
            <p:cNvGrpSpPr/>
            <p:nvPr/>
          </p:nvGrpSpPr>
          <p:grpSpPr>
            <a:xfrm>
              <a:off x="3517692" y="3259518"/>
              <a:ext cx="288670" cy="397480"/>
              <a:chOff x="840784" y="4499640"/>
              <a:chExt cx="288670" cy="397480"/>
            </a:xfrm>
          </p:grpSpPr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B3EEC4D4-4BED-4995-8037-73022D198B0B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4A817E1-B096-4C5C-8473-A7E9DCB78B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7034609-BCCE-4289-A8C6-6BAED50890F4}"/>
                  </a:ext>
                </a:extLst>
              </p:cNvPr>
              <p:cNvCxnSpPr>
                <a:cxnSpLocks/>
                <a:stCxn id="15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736BDAE-3149-4CF6-8817-7DC91EF6E214}"/>
                </a:ext>
              </a:extLst>
            </p:cNvPr>
            <p:cNvGrpSpPr/>
            <p:nvPr/>
          </p:nvGrpSpPr>
          <p:grpSpPr>
            <a:xfrm>
              <a:off x="3147799" y="2798236"/>
              <a:ext cx="1014262" cy="1014262"/>
              <a:chOff x="2600666" y="4472941"/>
              <a:chExt cx="1014262" cy="1014262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E95877E-06C4-4139-B4AE-42BA240583BE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CC82A90-C295-418C-B1C2-59BB9FA3F2D8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53DE9F2-A498-47E6-ABC5-F420C14945C8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003203-BDBF-438F-8767-41B50837CB67}"/>
                </a:ext>
              </a:extLst>
            </p:cNvPr>
            <p:cNvGrpSpPr/>
            <p:nvPr/>
          </p:nvGrpSpPr>
          <p:grpSpPr>
            <a:xfrm>
              <a:off x="1030876" y="2383993"/>
              <a:ext cx="1014262" cy="1014262"/>
              <a:chOff x="2600666" y="4472941"/>
              <a:chExt cx="1014262" cy="101426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4B267D7-AF4C-44EA-B6E9-EE819137B943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0E3CC35-5DAE-4FAC-8D00-A15E39D4D4B0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F9C8697-FCC6-42F2-B1CE-883C1C3B0912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2A20EF1-554F-4E5C-AC44-457E2FBE373E}"/>
                </a:ext>
              </a:extLst>
            </p:cNvPr>
            <p:cNvGrpSpPr/>
            <p:nvPr/>
          </p:nvGrpSpPr>
          <p:grpSpPr>
            <a:xfrm>
              <a:off x="2327722" y="1813415"/>
              <a:ext cx="1014262" cy="1014262"/>
              <a:chOff x="2600666" y="4472941"/>
              <a:chExt cx="1014262" cy="101426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FDDC728-0AC9-4625-A938-5A6B6A282DE4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AB2B566-1501-4E56-8169-84FC65459015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F0FB10A-B5D0-45CB-9468-517DD20992BD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22AE9C4-2AE8-4DC3-86C3-25B6019571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9600" y="2308679"/>
              <a:ext cx="836277" cy="46458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9535B0-065E-42F7-891A-E0EC806BAB47}"/>
                </a:ext>
              </a:extLst>
            </p:cNvPr>
            <p:cNvCxnSpPr>
              <a:cxnSpLocks/>
            </p:cNvCxnSpPr>
            <p:nvPr/>
          </p:nvCxnSpPr>
          <p:spPr>
            <a:xfrm>
              <a:off x="1757410" y="2844013"/>
              <a:ext cx="1683468" cy="39737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1D5C3F9-D7F1-4653-A7E7-6B65CFF19682}"/>
                </a:ext>
              </a:extLst>
            </p:cNvPr>
            <p:cNvCxnSpPr>
              <a:cxnSpLocks/>
            </p:cNvCxnSpPr>
            <p:nvPr/>
          </p:nvCxnSpPr>
          <p:spPr>
            <a:xfrm>
              <a:off x="2947302" y="2439209"/>
              <a:ext cx="633323" cy="72688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14E67671-5AA7-4557-BCDF-6AD495B9C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025" y="1745805"/>
              <a:ext cx="727694" cy="7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16729EA5-AE9D-4EA8-ABE8-B520EC406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57" y="3767286"/>
              <a:ext cx="727694" cy="7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F3C0922-87ED-4726-831E-E2AF2B00C5A9}"/>
                </a:ext>
              </a:extLst>
            </p:cNvPr>
            <p:cNvCxnSpPr>
              <a:cxnSpLocks/>
            </p:cNvCxnSpPr>
            <p:nvPr/>
          </p:nvCxnSpPr>
          <p:spPr>
            <a:xfrm>
              <a:off x="3395541" y="1689376"/>
              <a:ext cx="266911" cy="15152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8710D1-EFA6-4BE1-88A3-CB077B9C7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8786" y="2054816"/>
              <a:ext cx="232284" cy="55408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0421C79-0081-4E43-A047-463CDFE892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1387" y="2057466"/>
              <a:ext cx="247020" cy="870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963BE0C-57CD-4EEA-94FE-29ACC1FF5F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7319" y="2506697"/>
              <a:ext cx="36945" cy="243082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2F09F2D-8311-41D3-8D79-6936C7BAFC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2461" y="1696922"/>
              <a:ext cx="259550" cy="127174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7A9309E-D381-49E0-8110-A559BC82DF76}"/>
                </a:ext>
              </a:extLst>
            </p:cNvPr>
            <p:cNvCxnSpPr>
              <a:cxnSpLocks/>
            </p:cNvCxnSpPr>
            <p:nvPr/>
          </p:nvCxnSpPr>
          <p:spPr>
            <a:xfrm>
              <a:off x="2414940" y="3784605"/>
              <a:ext cx="266911" cy="15152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DB217EA-A478-40DC-95C9-29DE79AD5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8185" y="4150045"/>
              <a:ext cx="232284" cy="55408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6256D0A-1676-4115-A704-556313B4D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0786" y="4152695"/>
              <a:ext cx="247020" cy="870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9EC900B-ED59-4F8F-926F-562BA17F4BA1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2763431" y="3650579"/>
              <a:ext cx="119073" cy="116707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407BC58-27EE-4C81-A9E4-EE882837CE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1860" y="3792151"/>
              <a:ext cx="259550" cy="127174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B799400-5B92-4CBD-87E9-A1D818EA21A7}"/>
                </a:ext>
              </a:extLst>
            </p:cNvPr>
            <p:cNvSpPr txBox="1"/>
            <p:nvPr/>
          </p:nvSpPr>
          <p:spPr>
            <a:xfrm>
              <a:off x="914528" y="1792878"/>
              <a:ext cx="106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Active Anchors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970D714-D9B3-4CE6-A739-7C765DAD57FE}"/>
                </a:ext>
              </a:extLst>
            </p:cNvPr>
            <p:cNvSpPr txBox="1"/>
            <p:nvPr/>
          </p:nvSpPr>
          <p:spPr>
            <a:xfrm>
              <a:off x="4042461" y="2139757"/>
              <a:ext cx="1323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Passive Clients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2A88117-12FC-4D53-9B02-253422B413E1}"/>
                </a:ext>
              </a:extLst>
            </p:cNvPr>
            <p:cNvGrpSpPr/>
            <p:nvPr/>
          </p:nvGrpSpPr>
          <p:grpSpPr>
            <a:xfrm>
              <a:off x="1687796" y="4473865"/>
              <a:ext cx="288670" cy="397480"/>
              <a:chOff x="840784" y="4499640"/>
              <a:chExt cx="288670" cy="397480"/>
            </a:xfrm>
          </p:grpSpPr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66C3B894-44FD-43C3-A3E8-7102338EDABB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1E8BCB9-4758-4979-9CB8-421F56792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2373F08-6968-477F-AA19-CD0DC25E0EE7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6E8682C-4AD7-4A3E-AAD8-61E9665316B8}"/>
                </a:ext>
              </a:extLst>
            </p:cNvPr>
            <p:cNvGrpSpPr/>
            <p:nvPr/>
          </p:nvGrpSpPr>
          <p:grpSpPr>
            <a:xfrm>
              <a:off x="1317903" y="4012583"/>
              <a:ext cx="1014262" cy="1014262"/>
              <a:chOff x="2600666" y="4472941"/>
              <a:chExt cx="1014262" cy="101426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966C5F2-5B88-485C-B0CF-5AFDAF602B89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223D470-0237-471B-87C1-ACC26B0EB13C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32CC844-04DA-46B9-A049-1AD9B8A9D0A2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E92E603-5670-4225-88F9-2BDD92C4E197}"/>
                </a:ext>
              </a:extLst>
            </p:cNvPr>
            <p:cNvCxnSpPr>
              <a:cxnSpLocks/>
            </p:cNvCxnSpPr>
            <p:nvPr/>
          </p:nvCxnSpPr>
          <p:spPr>
            <a:xfrm>
              <a:off x="1687796" y="2923662"/>
              <a:ext cx="133126" cy="136730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DFE072D-C517-446A-A5A6-F51FB75133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061" y="3457715"/>
              <a:ext cx="1556630" cy="83325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F3DEBAC-EC78-4C3A-82A3-C398710E36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4184" y="2547758"/>
              <a:ext cx="813222" cy="17075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FA704A90-0495-4C51-85E7-1A4D410EDDC3}"/>
              </a:ext>
            </a:extLst>
          </p:cNvPr>
          <p:cNvSpPr/>
          <p:nvPr/>
        </p:nvSpPr>
        <p:spPr>
          <a:xfrm rot="21245804">
            <a:off x="4542538" y="1204527"/>
            <a:ext cx="1622518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187F49E-474F-4462-8F05-22C0F1D3589B}"/>
              </a:ext>
            </a:extLst>
          </p:cNvPr>
          <p:cNvGrpSpPr/>
          <p:nvPr/>
        </p:nvGrpSpPr>
        <p:grpSpPr>
          <a:xfrm>
            <a:off x="6664483" y="-13990"/>
            <a:ext cx="5210750" cy="2378808"/>
            <a:chOff x="5520316" y="2873666"/>
            <a:chExt cx="6071223" cy="263461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B3D3BFB-2D1D-4E51-AEC6-681BE0392212}"/>
                </a:ext>
              </a:extLst>
            </p:cNvPr>
            <p:cNvCxnSpPr>
              <a:cxnSpLocks/>
            </p:cNvCxnSpPr>
            <p:nvPr/>
          </p:nvCxnSpPr>
          <p:spPr>
            <a:xfrm>
              <a:off x="5815614" y="3265135"/>
              <a:ext cx="0" cy="222485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59B6088-C75D-4F51-8307-264C48BD02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90635" y="3291002"/>
              <a:ext cx="13236" cy="221727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1BD3F31-7916-43FD-A861-34AF1C8BEC81}"/>
                </a:ext>
              </a:extLst>
            </p:cNvPr>
            <p:cNvCxnSpPr>
              <a:cxnSpLocks/>
            </p:cNvCxnSpPr>
            <p:nvPr/>
          </p:nvCxnSpPr>
          <p:spPr>
            <a:xfrm>
              <a:off x="5815613" y="3376410"/>
              <a:ext cx="3375183" cy="16997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F223736-F240-4B9A-97AF-D4271AB704BA}"/>
                </a:ext>
              </a:extLst>
            </p:cNvPr>
            <p:cNvSpPr txBox="1"/>
            <p:nvPr/>
          </p:nvSpPr>
          <p:spPr>
            <a:xfrm rot="183871">
              <a:off x="6115790" y="3260663"/>
              <a:ext cx="914558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POLL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41A93A3-A04C-4D59-BE10-DDC310AE56F0}"/>
                </a:ext>
              </a:extLst>
            </p:cNvPr>
            <p:cNvSpPr txBox="1"/>
            <p:nvPr/>
          </p:nvSpPr>
          <p:spPr>
            <a:xfrm>
              <a:off x="5520316" y="2873938"/>
              <a:ext cx="932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Initiator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8F257FD-654B-4044-AD49-00F82FBD6BAB}"/>
                </a:ext>
              </a:extLst>
            </p:cNvPr>
            <p:cNvSpPr txBox="1"/>
            <p:nvPr/>
          </p:nvSpPr>
          <p:spPr>
            <a:xfrm>
              <a:off x="9064112" y="2873666"/>
              <a:ext cx="1279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Responders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A0CD5513-02CD-456B-8231-DE7B50F4FDDB}"/>
                    </a:ext>
                  </a:extLst>
                </p:cNvPr>
                <p:cNvSpPr txBox="1"/>
                <p:nvPr/>
              </p:nvSpPr>
              <p:spPr>
                <a:xfrm>
                  <a:off x="10176507" y="4840237"/>
                  <a:ext cx="1352497" cy="5794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Propagation Delay (</a:t>
                  </a:r>
                  <a14:m>
                    <m:oMath xmlns:m="http://schemas.openxmlformats.org/officeDocument/2006/math">
                      <m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𝜌</m:t>
                      </m:r>
                    </m:oMath>
                  </a14:m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A0CD5513-02CD-456B-8231-DE7B50F4FD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6507" y="4840237"/>
                  <a:ext cx="1352497" cy="579484"/>
                </a:xfrm>
                <a:prstGeom prst="rect">
                  <a:avLst/>
                </a:prstGeom>
                <a:blipFill>
                  <a:blip r:embed="rId4"/>
                  <a:stretch>
                    <a:fillRect l="-526" t="-2326" r="-5263" b="-1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B7DADB8-DE96-4326-A4F3-256BAECC61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5613" y="4133446"/>
              <a:ext cx="3379847" cy="17021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B11F952-0681-4374-A316-AD66D629AC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77406" y="3265135"/>
              <a:ext cx="13390" cy="224314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1D7B8A2-E957-4DFC-BE93-993BE27E4E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0023" y="3291002"/>
              <a:ext cx="13236" cy="221727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6B14C8E-607A-4F77-8DAA-57433C13C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63117" y="3265135"/>
              <a:ext cx="13390" cy="224314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4574CE5-A77C-4B72-A612-63706DF523BB}"/>
                </a:ext>
              </a:extLst>
            </p:cNvPr>
            <p:cNvCxnSpPr>
              <a:cxnSpLocks/>
            </p:cNvCxnSpPr>
            <p:nvPr/>
          </p:nvCxnSpPr>
          <p:spPr>
            <a:xfrm>
              <a:off x="9190796" y="3546387"/>
              <a:ext cx="513075" cy="2583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BEC0BE8F-DB1A-4AB2-960E-E7F61A50C98B}"/>
                </a:ext>
              </a:extLst>
            </p:cNvPr>
            <p:cNvCxnSpPr>
              <a:cxnSpLocks/>
            </p:cNvCxnSpPr>
            <p:nvPr/>
          </p:nvCxnSpPr>
          <p:spPr>
            <a:xfrm>
              <a:off x="9692149" y="3559306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71FF382-624C-420E-AF32-BB2B7BB840C6}"/>
                </a:ext>
              </a:extLst>
            </p:cNvPr>
            <p:cNvCxnSpPr>
              <a:cxnSpLocks/>
            </p:cNvCxnSpPr>
            <p:nvPr/>
          </p:nvCxnSpPr>
          <p:spPr>
            <a:xfrm>
              <a:off x="9939244" y="3562394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90C65EB-3394-408A-8F14-54973786AA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5612" y="4267084"/>
              <a:ext cx="3889299" cy="19586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4EAE315-A1D4-416D-93F1-DADD81ABB0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09459" y="4419484"/>
              <a:ext cx="4047853" cy="20385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5E7ECAE-C6A9-477C-B349-5431EF88E3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1770" y="4563484"/>
              <a:ext cx="4354738" cy="21930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0E0F4EC-F65C-4420-9569-A645E3F9544D}"/>
                </a:ext>
              </a:extLst>
            </p:cNvPr>
            <p:cNvCxnSpPr>
              <a:cxnSpLocks/>
            </p:cNvCxnSpPr>
            <p:nvPr/>
          </p:nvCxnSpPr>
          <p:spPr>
            <a:xfrm>
              <a:off x="5821770" y="5142483"/>
              <a:ext cx="3375183" cy="16997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0A59BFDC-C84A-4A93-8B81-74411A42DB75}"/>
                </a:ext>
              </a:extLst>
            </p:cNvPr>
            <p:cNvCxnSpPr>
              <a:cxnSpLocks/>
            </p:cNvCxnSpPr>
            <p:nvPr/>
          </p:nvCxnSpPr>
          <p:spPr>
            <a:xfrm>
              <a:off x="9196953" y="5312460"/>
              <a:ext cx="513075" cy="2583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DF901C1-D81A-4305-AC3C-0ACB8D84B3A6}"/>
                </a:ext>
              </a:extLst>
            </p:cNvPr>
            <p:cNvCxnSpPr>
              <a:cxnSpLocks/>
            </p:cNvCxnSpPr>
            <p:nvPr/>
          </p:nvCxnSpPr>
          <p:spPr>
            <a:xfrm>
              <a:off x="9698306" y="5325379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C8376707-D041-4E55-A6EE-34DBCDBBA868}"/>
                </a:ext>
              </a:extLst>
            </p:cNvPr>
            <p:cNvCxnSpPr>
              <a:cxnSpLocks/>
            </p:cNvCxnSpPr>
            <p:nvPr/>
          </p:nvCxnSpPr>
          <p:spPr>
            <a:xfrm>
              <a:off x="9945401" y="5328467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DA27B58-AE1E-49F4-9386-758B7AC3F03E}"/>
                </a:ext>
              </a:extLst>
            </p:cNvPr>
            <p:cNvGrpSpPr/>
            <p:nvPr/>
          </p:nvGrpSpPr>
          <p:grpSpPr>
            <a:xfrm rot="151822">
              <a:off x="6876628" y="3160235"/>
              <a:ext cx="2020581" cy="253041"/>
              <a:chOff x="5417825" y="1177926"/>
              <a:chExt cx="2020581" cy="25304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5D1D170A-D0D1-4DDA-87EC-5227113A76C0}"/>
                  </a:ext>
                </a:extLst>
              </p:cNvPr>
              <p:cNvSpPr/>
              <p:nvPr/>
            </p:nvSpPr>
            <p:spPr>
              <a:xfrm>
                <a:off x="5417825" y="1177926"/>
                <a:ext cx="730964" cy="2515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Slot1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BA2899F-60DD-4F62-99A9-ABCEE0E0ABAE}"/>
                  </a:ext>
                </a:extLst>
              </p:cNvPr>
              <p:cNvSpPr/>
              <p:nvPr/>
            </p:nvSpPr>
            <p:spPr>
              <a:xfrm>
                <a:off x="6094868" y="1178650"/>
                <a:ext cx="730965" cy="2515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Slot2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93F83ED-785A-4264-8C75-35128CEE41D2}"/>
                  </a:ext>
                </a:extLst>
              </p:cNvPr>
              <p:cNvSpPr/>
              <p:nvPr/>
            </p:nvSpPr>
            <p:spPr>
              <a:xfrm>
                <a:off x="6771909" y="1193101"/>
                <a:ext cx="666497" cy="2378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…</a:t>
                </a:r>
              </a:p>
            </p:txBody>
          </p:sp>
        </p:grpSp>
        <p:sp>
          <p:nvSpPr>
            <p:cNvPr id="91" name="Right Brace 90">
              <a:extLst>
                <a:ext uri="{FF2B5EF4-FFF2-40B4-BE49-F238E27FC236}">
                  <a16:creationId xmlns:a16="http://schemas.microsoft.com/office/drawing/2014/main" id="{EC4C4AC1-69C7-46A0-88A7-F237D9EBF035}"/>
                </a:ext>
              </a:extLst>
            </p:cNvPr>
            <p:cNvSpPr/>
            <p:nvPr/>
          </p:nvSpPr>
          <p:spPr>
            <a:xfrm>
              <a:off x="10243755" y="4023106"/>
              <a:ext cx="166457" cy="566029"/>
            </a:xfrm>
            <a:prstGeom prst="rightBrace">
              <a:avLst>
                <a:gd name="adj1" fmla="val 85011"/>
                <a:gd name="adj2" fmla="val 5000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E7B464D-43A0-4245-AAFC-89726F8CFA1F}"/>
                </a:ext>
              </a:extLst>
            </p:cNvPr>
            <p:cNvSpPr txBox="1"/>
            <p:nvPr/>
          </p:nvSpPr>
          <p:spPr>
            <a:xfrm>
              <a:off x="10382755" y="3980494"/>
              <a:ext cx="1208784" cy="647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TDMA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Schedule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Freeform 31">
              <a:extLst>
                <a:ext uri="{FF2B5EF4-FFF2-40B4-BE49-F238E27FC236}">
                  <a16:creationId xmlns:a16="http://schemas.microsoft.com/office/drawing/2014/main" id="{8A06BA93-C486-4A79-B053-A00C14DF1856}"/>
                </a:ext>
              </a:extLst>
            </p:cNvPr>
            <p:cNvSpPr/>
            <p:nvPr/>
          </p:nvSpPr>
          <p:spPr>
            <a:xfrm rot="10800000">
              <a:off x="9238559" y="5005538"/>
              <a:ext cx="1005196" cy="229059"/>
            </a:xfrm>
            <a:custGeom>
              <a:avLst/>
              <a:gdLst>
                <a:gd name="connsiteX0" fmla="*/ 0 w 857250"/>
                <a:gd name="connsiteY0" fmla="*/ 295275 h 298814"/>
                <a:gd name="connsiteX1" fmla="*/ 571500 w 857250"/>
                <a:gd name="connsiteY1" fmla="*/ 257175 h 298814"/>
                <a:gd name="connsiteX2" fmla="*/ 857250 w 857250"/>
                <a:gd name="connsiteY2" fmla="*/ 0 h 29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298814">
                  <a:moveTo>
                    <a:pt x="0" y="295275"/>
                  </a:moveTo>
                  <a:cubicBezTo>
                    <a:pt x="214312" y="300831"/>
                    <a:pt x="428625" y="306387"/>
                    <a:pt x="571500" y="257175"/>
                  </a:cubicBezTo>
                  <a:cubicBezTo>
                    <a:pt x="714375" y="207963"/>
                    <a:pt x="785812" y="103981"/>
                    <a:pt x="857250" y="0"/>
                  </a:cubicBez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7C97EE0-A5E3-48C5-B14B-31C2A0923A16}"/>
                </a:ext>
              </a:extLst>
            </p:cNvPr>
            <p:cNvSpPr txBox="1"/>
            <p:nvPr/>
          </p:nvSpPr>
          <p:spPr>
            <a:xfrm rot="21371389">
              <a:off x="7990186" y="4214959"/>
              <a:ext cx="951572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RESP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0ED10EF-C47B-4DDE-9A57-BB8119D22DEE}"/>
                </a:ext>
              </a:extLst>
            </p:cNvPr>
            <p:cNvSpPr txBox="1"/>
            <p:nvPr/>
          </p:nvSpPr>
          <p:spPr>
            <a:xfrm rot="183879">
              <a:off x="6162066" y="4982503"/>
              <a:ext cx="984917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FINAL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F5C6E03C-1316-40C4-8CDD-ACDD0ED320DB}"/>
              </a:ext>
            </a:extLst>
          </p:cNvPr>
          <p:cNvSpPr/>
          <p:nvPr/>
        </p:nvSpPr>
        <p:spPr>
          <a:xfrm rot="1009795">
            <a:off x="4196380" y="2644770"/>
            <a:ext cx="1573021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FEAA844-8CC6-4809-966C-18136C149C63}"/>
              </a:ext>
            </a:extLst>
          </p:cNvPr>
          <p:cNvGrpSpPr/>
          <p:nvPr/>
        </p:nvGrpSpPr>
        <p:grpSpPr>
          <a:xfrm>
            <a:off x="6766612" y="2680213"/>
            <a:ext cx="3932869" cy="2717318"/>
            <a:chOff x="7354240" y="2596894"/>
            <a:chExt cx="3932869" cy="2717318"/>
          </a:xfrm>
        </p:grpSpPr>
        <p:pic>
          <p:nvPicPr>
            <p:cNvPr id="130" name="Picture 129" descr="Diagram&#10;&#10;Description automatically generated">
              <a:extLst>
                <a:ext uri="{FF2B5EF4-FFF2-40B4-BE49-F238E27FC236}">
                  <a16:creationId xmlns:a16="http://schemas.microsoft.com/office/drawing/2014/main" id="{23CC2D7E-F894-49BA-AD42-F3220C377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60" t="17391" r="37697" b="60286"/>
            <a:stretch/>
          </p:blipFill>
          <p:spPr>
            <a:xfrm>
              <a:off x="7872742" y="2596894"/>
              <a:ext cx="3414367" cy="2510573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C8CD645-0409-4658-9532-FB06FE0C811A}"/>
                </a:ext>
              </a:extLst>
            </p:cNvPr>
            <p:cNvSpPr/>
            <p:nvPr/>
          </p:nvSpPr>
          <p:spPr>
            <a:xfrm>
              <a:off x="8090250" y="2817313"/>
              <a:ext cx="3004916" cy="21717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84183FA-E6F7-4874-8404-C0A4EAC16EE6}"/>
                </a:ext>
              </a:extLst>
            </p:cNvPr>
            <p:cNvSpPr/>
            <p:nvPr/>
          </p:nvSpPr>
          <p:spPr>
            <a:xfrm>
              <a:off x="8558189" y="4741995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4929CD6-49F3-47A3-B41F-A7A850E6D614}"/>
                </a:ext>
              </a:extLst>
            </p:cNvPr>
            <p:cNvSpPr/>
            <p:nvPr/>
          </p:nvSpPr>
          <p:spPr>
            <a:xfrm>
              <a:off x="8081247" y="3471752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73F5915-84AB-4328-BAD4-EC252A9775F8}"/>
                </a:ext>
              </a:extLst>
            </p:cNvPr>
            <p:cNvSpPr/>
            <p:nvPr/>
          </p:nvSpPr>
          <p:spPr>
            <a:xfrm>
              <a:off x="10222564" y="3043488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92C69E7-0ACF-42B0-B2C8-CAB30DEFD033}"/>
                </a:ext>
              </a:extLst>
            </p:cNvPr>
            <p:cNvSpPr/>
            <p:nvPr/>
          </p:nvSpPr>
          <p:spPr>
            <a:xfrm>
              <a:off x="10019634" y="5094293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D809BD5-01CE-491B-84EC-44E69F292AC9}"/>
                </a:ext>
              </a:extLst>
            </p:cNvPr>
            <p:cNvSpPr/>
            <p:nvPr/>
          </p:nvSpPr>
          <p:spPr>
            <a:xfrm>
              <a:off x="10771988" y="3784027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7EAE3BF-EB4D-4C8F-B787-B92DBD1FA569}"/>
                </a:ext>
              </a:extLst>
            </p:cNvPr>
            <p:cNvCxnSpPr>
              <a:stCxn id="101" idx="6"/>
              <a:endCxn id="102" idx="2"/>
            </p:cNvCxnSpPr>
            <p:nvPr/>
          </p:nvCxnSpPr>
          <p:spPr>
            <a:xfrm flipV="1">
              <a:off x="8301166" y="3153448"/>
              <a:ext cx="1921398" cy="42826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478BB2F-DB73-41EB-9080-22CD302D673B}"/>
                </a:ext>
              </a:extLst>
            </p:cNvPr>
            <p:cNvCxnSpPr>
              <a:cxnSpLocks/>
              <a:stCxn id="104" idx="1"/>
              <a:endCxn id="102" idx="5"/>
            </p:cNvCxnSpPr>
            <p:nvPr/>
          </p:nvCxnSpPr>
          <p:spPr>
            <a:xfrm flipH="1" flipV="1">
              <a:off x="10410277" y="3231201"/>
              <a:ext cx="393917" cy="58503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7E12695-CF07-4980-9F33-D526451753F5}"/>
                </a:ext>
              </a:extLst>
            </p:cNvPr>
            <p:cNvCxnSpPr>
              <a:cxnSpLocks/>
              <a:stCxn id="104" idx="3"/>
              <a:endCxn id="100" idx="7"/>
            </p:cNvCxnSpPr>
            <p:nvPr/>
          </p:nvCxnSpPr>
          <p:spPr>
            <a:xfrm flipH="1">
              <a:off x="8745902" y="3971740"/>
              <a:ext cx="2058292" cy="80246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6CA23A9-42CD-4DE0-ACF4-C3BDF18CA4DC}"/>
                </a:ext>
              </a:extLst>
            </p:cNvPr>
            <p:cNvCxnSpPr>
              <a:cxnSpLocks/>
              <a:stCxn id="104" idx="4"/>
              <a:endCxn id="103" idx="7"/>
            </p:cNvCxnSpPr>
            <p:nvPr/>
          </p:nvCxnSpPr>
          <p:spPr>
            <a:xfrm flipH="1">
              <a:off x="10207347" y="4003946"/>
              <a:ext cx="674601" cy="112255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0DB0B0A-4BA6-4BE5-9748-D0BD7778C221}"/>
                </a:ext>
              </a:extLst>
            </p:cNvPr>
            <p:cNvCxnSpPr>
              <a:cxnSpLocks/>
              <a:stCxn id="103" idx="1"/>
              <a:endCxn id="101" idx="5"/>
            </p:cNvCxnSpPr>
            <p:nvPr/>
          </p:nvCxnSpPr>
          <p:spPr>
            <a:xfrm flipH="1" flipV="1">
              <a:off x="8268960" y="3659465"/>
              <a:ext cx="1782880" cy="146703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625F8F5-AA77-4F11-BC4E-3486E8D0DD49}"/>
                </a:ext>
              </a:extLst>
            </p:cNvPr>
            <p:cNvCxnSpPr>
              <a:cxnSpLocks/>
              <a:stCxn id="102" idx="4"/>
              <a:endCxn id="100" idx="7"/>
            </p:cNvCxnSpPr>
            <p:nvPr/>
          </p:nvCxnSpPr>
          <p:spPr>
            <a:xfrm flipH="1">
              <a:off x="8745902" y="3263407"/>
              <a:ext cx="1586622" cy="151079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DAA7587-E71E-4189-A0B6-75829C218BE9}"/>
                </a:ext>
              </a:extLst>
            </p:cNvPr>
            <p:cNvCxnSpPr>
              <a:cxnSpLocks/>
              <a:stCxn id="101" idx="4"/>
              <a:endCxn id="100" idx="1"/>
            </p:cNvCxnSpPr>
            <p:nvPr/>
          </p:nvCxnSpPr>
          <p:spPr>
            <a:xfrm>
              <a:off x="8191207" y="3691671"/>
              <a:ext cx="399188" cy="108253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C679BCC-8D18-41A7-9D04-1D1F10164532}"/>
                </a:ext>
              </a:extLst>
            </p:cNvPr>
            <p:cNvCxnSpPr>
              <a:cxnSpLocks/>
              <a:stCxn id="103" idx="1"/>
              <a:endCxn id="100" idx="5"/>
            </p:cNvCxnSpPr>
            <p:nvPr/>
          </p:nvCxnSpPr>
          <p:spPr>
            <a:xfrm flipH="1" flipV="1">
              <a:off x="8745902" y="4929708"/>
              <a:ext cx="1305938" cy="19679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8073736-F52E-4A12-91CF-B0ADB4E06B1C}"/>
                </a:ext>
              </a:extLst>
            </p:cNvPr>
            <p:cNvSpPr txBox="1"/>
            <p:nvPr/>
          </p:nvSpPr>
          <p:spPr>
            <a:xfrm>
              <a:off x="7354240" y="2784115"/>
              <a:ext cx="94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Anchors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71E928F-28E2-4B4F-809E-A78C65F438F6}"/>
                </a:ext>
              </a:extLst>
            </p:cNvPr>
            <p:cNvCxnSpPr>
              <a:cxnSpLocks/>
              <a:stCxn id="101" idx="1"/>
              <a:endCxn id="126" idx="2"/>
            </p:cNvCxnSpPr>
            <p:nvPr/>
          </p:nvCxnSpPr>
          <p:spPr>
            <a:xfrm flipH="1" flipV="1">
              <a:off x="7827703" y="3153447"/>
              <a:ext cx="285750" cy="35051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2" descr="Technician Icons - Download Free Vector Icons | Noun Project">
              <a:extLst>
                <a:ext uri="{FF2B5EF4-FFF2-40B4-BE49-F238E27FC236}">
                  <a16:creationId xmlns:a16="http://schemas.microsoft.com/office/drawing/2014/main" id="{3D5057FA-5F39-4762-8AE7-1B5112F72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8197" y="3380523"/>
              <a:ext cx="863950" cy="863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2" name="Arrow: Right 131">
            <a:extLst>
              <a:ext uri="{FF2B5EF4-FFF2-40B4-BE49-F238E27FC236}">
                <a16:creationId xmlns:a16="http://schemas.microsoft.com/office/drawing/2014/main" id="{993BDAB4-B863-400B-9E72-6756AC103207}"/>
              </a:ext>
            </a:extLst>
          </p:cNvPr>
          <p:cNvSpPr/>
          <p:nvPr/>
        </p:nvSpPr>
        <p:spPr>
          <a:xfrm rot="3117352">
            <a:off x="3237730" y="3889191"/>
            <a:ext cx="1573021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8F13B1FD-9BDF-404D-BF8E-6C38C795F2AA}"/>
              </a:ext>
            </a:extLst>
          </p:cNvPr>
          <p:cNvSpPr/>
          <p:nvPr/>
        </p:nvSpPr>
        <p:spPr>
          <a:xfrm rot="5400000">
            <a:off x="8071588" y="2407036"/>
            <a:ext cx="541207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3A50B1F-EA0C-4219-AEBE-F431F515D83D}"/>
              </a:ext>
            </a:extLst>
          </p:cNvPr>
          <p:cNvSpPr txBox="1"/>
          <p:nvPr/>
        </p:nvSpPr>
        <p:spPr>
          <a:xfrm>
            <a:off x="5706846" y="6475252"/>
            <a:ext cx="15332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Occlusions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FDD6192-CB78-4C42-8976-0AE04CCC691F}"/>
              </a:ext>
            </a:extLst>
          </p:cNvPr>
          <p:cNvGrpSpPr/>
          <p:nvPr/>
        </p:nvGrpSpPr>
        <p:grpSpPr>
          <a:xfrm>
            <a:off x="3670894" y="4678360"/>
            <a:ext cx="3137983" cy="2066385"/>
            <a:chOff x="3670894" y="4678360"/>
            <a:chExt cx="3137983" cy="2066385"/>
          </a:xfrm>
        </p:grpSpPr>
        <p:pic>
          <p:nvPicPr>
            <p:cNvPr id="136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A1939606-B6DF-48B3-8521-8A185C007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111" y="5209818"/>
              <a:ext cx="1494698" cy="149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662893B2-8884-4873-973D-5AE6247D94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0117" y="5857771"/>
              <a:ext cx="563163" cy="154800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dash"/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0200A853-59E8-4E48-993B-AD40AFE169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1863" y="5845562"/>
              <a:ext cx="323104" cy="93963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dash"/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CCF9D92-58D6-447C-BB6E-DDE3ACA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5249249" y="4735292"/>
              <a:ext cx="0" cy="490527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dash"/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5E4433B2-404A-4E5B-9B24-C2CF14FF9A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8265" y="4895048"/>
              <a:ext cx="1150612" cy="406005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dash"/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1" name="Picture 14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2CD52FE-1B8B-41F9-98B8-9DA67B2C2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7" t="13331" r="35143" b="31976"/>
            <a:stretch/>
          </p:blipFill>
          <p:spPr>
            <a:xfrm>
              <a:off x="6034967" y="4678360"/>
              <a:ext cx="453759" cy="739274"/>
            </a:xfrm>
            <a:prstGeom prst="rect">
              <a:avLst/>
            </a:prstGeom>
          </p:spPr>
        </p:pic>
        <p:pic>
          <p:nvPicPr>
            <p:cNvPr id="142" name="Picture 14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DB35C70-2199-4F5D-AD36-518AA1404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0" t="6674" r="28435" b="26496"/>
            <a:stretch/>
          </p:blipFill>
          <p:spPr>
            <a:xfrm>
              <a:off x="5998824" y="5287711"/>
              <a:ext cx="774269" cy="1239851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34D707C-270B-44ED-92EE-CB0D54C05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46049" y="6425762"/>
              <a:ext cx="243928" cy="318983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111D2DAA-D335-453B-9D4C-737728AE9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05876" y="5420658"/>
              <a:ext cx="243928" cy="318983"/>
            </a:xfrm>
            <a:prstGeom prst="rect">
              <a:avLst/>
            </a:prstGeom>
          </p:spPr>
        </p:pic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F61CF24-5B2A-4FB3-B361-04CD27036DE3}"/>
                </a:ext>
              </a:extLst>
            </p:cNvPr>
            <p:cNvCxnSpPr>
              <a:stCxn id="148" idx="0"/>
              <a:endCxn id="144" idx="2"/>
            </p:cNvCxnSpPr>
            <p:nvPr/>
          </p:nvCxnSpPr>
          <p:spPr>
            <a:xfrm flipV="1">
              <a:off x="4015613" y="5739641"/>
              <a:ext cx="212227" cy="53372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2A756BE9-DCE4-4457-9BB4-0C2B74E8A30C}"/>
                </a:ext>
              </a:extLst>
            </p:cNvPr>
            <p:cNvCxnSpPr>
              <a:cxnSpLocks/>
              <a:stCxn id="143" idx="0"/>
              <a:endCxn id="144" idx="2"/>
            </p:cNvCxnSpPr>
            <p:nvPr/>
          </p:nvCxnSpPr>
          <p:spPr>
            <a:xfrm flipV="1">
              <a:off x="4168013" y="5739641"/>
              <a:ext cx="59827" cy="68612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DE919BC7-ED40-40F9-AFDB-EEB7271B5411}"/>
                </a:ext>
              </a:extLst>
            </p:cNvPr>
            <p:cNvCxnSpPr>
              <a:cxnSpLocks/>
              <a:stCxn id="148" idx="3"/>
              <a:endCxn id="148" idx="0"/>
            </p:cNvCxnSpPr>
            <p:nvPr/>
          </p:nvCxnSpPr>
          <p:spPr>
            <a:xfrm flipH="1" flipV="1">
              <a:off x="4015613" y="6273362"/>
              <a:ext cx="121964" cy="15949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2FCEB079-B4EF-4A06-A3D2-F72FBF915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93649" y="6273362"/>
              <a:ext cx="243928" cy="318983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DBB50CBB-FC36-4E1D-9398-FEA584E82421}"/>
                </a:ext>
              </a:extLst>
            </p:cNvPr>
            <p:cNvSpPr txBox="1"/>
            <p:nvPr/>
          </p:nvSpPr>
          <p:spPr>
            <a:xfrm>
              <a:off x="5697918" y="4846564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87AAE7B-CCCA-49AC-B605-DA4C824FA45B}"/>
                </a:ext>
              </a:extLst>
            </p:cNvPr>
            <p:cNvSpPr txBox="1"/>
            <p:nvPr/>
          </p:nvSpPr>
          <p:spPr>
            <a:xfrm>
              <a:off x="5237326" y="4735292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41A4998B-5794-404F-8A05-15C3ABFA6566}"/>
                </a:ext>
              </a:extLst>
            </p:cNvPr>
            <p:cNvSpPr txBox="1"/>
            <p:nvPr/>
          </p:nvSpPr>
          <p:spPr>
            <a:xfrm>
              <a:off x="4514045" y="5477858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CF62F674-3A84-4971-BA18-E8BD0728FF2B}"/>
                </a:ext>
              </a:extLst>
            </p:cNvPr>
            <p:cNvSpPr txBox="1"/>
            <p:nvPr/>
          </p:nvSpPr>
          <p:spPr>
            <a:xfrm>
              <a:off x="5772807" y="5498212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E67FD4D-49E0-46B2-A740-A75EDE3BFD64}"/>
                </a:ext>
              </a:extLst>
            </p:cNvPr>
            <p:cNvSpPr txBox="1"/>
            <p:nvPr/>
          </p:nvSpPr>
          <p:spPr>
            <a:xfrm>
              <a:off x="3670894" y="4741501"/>
              <a:ext cx="1397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Anchor Geometry</a:t>
              </a:r>
            </a:p>
          </p:txBody>
        </p:sp>
      </p:grpSp>
      <p:sp>
        <p:nvSpPr>
          <p:cNvPr id="161" name="Scroll: Horizontal 160">
            <a:extLst>
              <a:ext uri="{FF2B5EF4-FFF2-40B4-BE49-F238E27FC236}">
                <a16:creationId xmlns:a16="http://schemas.microsoft.com/office/drawing/2014/main" id="{A19E450F-51F5-44BE-AC67-30137824B7C6}"/>
              </a:ext>
            </a:extLst>
          </p:cNvPr>
          <p:cNvSpPr/>
          <p:nvPr/>
        </p:nvSpPr>
        <p:spPr>
          <a:xfrm>
            <a:off x="8770381" y="2187280"/>
            <a:ext cx="3097589" cy="15580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Easy deployment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Dynamic infrastructure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Large coverage</a:t>
            </a:r>
          </a:p>
        </p:txBody>
      </p:sp>
      <p:sp>
        <p:nvSpPr>
          <p:cNvPr id="162" name="Scroll: Horizontal 161">
            <a:extLst>
              <a:ext uri="{FF2B5EF4-FFF2-40B4-BE49-F238E27FC236}">
                <a16:creationId xmlns:a16="http://schemas.microsoft.com/office/drawing/2014/main" id="{C23C9CB4-1461-4A55-9CE7-059D337A8C7A}"/>
              </a:ext>
            </a:extLst>
          </p:cNvPr>
          <p:cNvSpPr/>
          <p:nvPr/>
        </p:nvSpPr>
        <p:spPr>
          <a:xfrm>
            <a:off x="6821914" y="5977509"/>
            <a:ext cx="1750858" cy="53268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Accuracy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9BC4468-849D-4DDE-B5A3-D4A219613182}"/>
              </a:ext>
            </a:extLst>
          </p:cNvPr>
          <p:cNvSpPr txBox="1"/>
          <p:nvPr/>
        </p:nvSpPr>
        <p:spPr>
          <a:xfrm>
            <a:off x="4748934" y="564017"/>
            <a:ext cx="139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 Messaging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C7905A3-9322-4041-ABF3-F0BF34279DE9}"/>
              </a:ext>
            </a:extLst>
          </p:cNvPr>
          <p:cNvSpPr txBox="1"/>
          <p:nvPr/>
        </p:nvSpPr>
        <p:spPr>
          <a:xfrm>
            <a:off x="4724469" y="2145923"/>
            <a:ext cx="1452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 Deployment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837F195D-73AC-4BBA-B6A7-3A8566D5F19A}"/>
              </a:ext>
            </a:extLst>
          </p:cNvPr>
          <p:cNvSpPr txBox="1"/>
          <p:nvPr/>
        </p:nvSpPr>
        <p:spPr>
          <a:xfrm>
            <a:off x="4233015" y="3471881"/>
            <a:ext cx="1565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 Selection &amp; Filtering</a:t>
            </a:r>
          </a:p>
        </p:txBody>
      </p:sp>
      <p:sp>
        <p:nvSpPr>
          <p:cNvPr id="155" name="Scroll: Horizontal 154">
            <a:extLst>
              <a:ext uri="{FF2B5EF4-FFF2-40B4-BE49-F238E27FC236}">
                <a16:creationId xmlns:a16="http://schemas.microsoft.com/office/drawing/2014/main" id="{46AB6B4E-4B3D-408F-AA12-B650844B2A77}"/>
              </a:ext>
            </a:extLst>
          </p:cNvPr>
          <p:cNvSpPr/>
          <p:nvPr/>
        </p:nvSpPr>
        <p:spPr>
          <a:xfrm>
            <a:off x="573412" y="4456871"/>
            <a:ext cx="2468137" cy="128572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Scalable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Accurate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Privacy preserving</a:t>
            </a:r>
          </a:p>
        </p:txBody>
      </p:sp>
    </p:spTree>
    <p:extLst>
      <p:ext uri="{BB962C8B-B14F-4D97-AF65-F5344CB8AC3E}">
        <p14:creationId xmlns:p14="http://schemas.microsoft.com/office/powerpoint/2010/main" val="9004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456" y="241289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Evaluation</a:t>
            </a:r>
          </a:p>
        </p:txBody>
      </p:sp>
      <p:pic>
        <p:nvPicPr>
          <p:cNvPr id="3" name="Content Placeholder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3993AAC-2503-4B4B-8986-DA5C17196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90E1B543-13C6-40E1-8E72-46E052F62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9" t="13555" r="22741" b="24776"/>
          <a:stretch/>
        </p:blipFill>
        <p:spPr bwMode="auto">
          <a:xfrm>
            <a:off x="6740849" y="79007"/>
            <a:ext cx="2155914" cy="30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D1837F8-679A-427F-A039-2873D10D7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56" r="14222" b="24774"/>
          <a:stretch/>
        </p:blipFill>
        <p:spPr bwMode="auto">
          <a:xfrm>
            <a:off x="9096206" y="45883"/>
            <a:ext cx="2347602" cy="30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16E6094-E0BC-4B23-8A35-215B75871FFB}"/>
              </a:ext>
            </a:extLst>
          </p:cNvPr>
          <p:cNvSpPr txBox="1"/>
          <p:nvPr/>
        </p:nvSpPr>
        <p:spPr>
          <a:xfrm>
            <a:off x="220734" y="1117600"/>
            <a:ext cx="7179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DW1000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test environments (open atrium, library, research building)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F2EC14-98FB-40A7-A17E-2794480C8C50}"/>
              </a:ext>
            </a:extLst>
          </p:cNvPr>
          <p:cNvSpPr txBox="1"/>
          <p:nvPr/>
        </p:nvSpPr>
        <p:spPr>
          <a:xfrm>
            <a:off x="796159" y="3446401"/>
            <a:ext cx="216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Atrium(A) 695 m</a:t>
            </a:r>
            <a:r>
              <a:rPr lang="en-US" baseline="30000" dirty="0"/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B74C59-3106-4E85-B9DB-F8B071288EE0}"/>
              </a:ext>
            </a:extLst>
          </p:cNvPr>
          <p:cNvSpPr txBox="1"/>
          <p:nvPr/>
        </p:nvSpPr>
        <p:spPr>
          <a:xfrm>
            <a:off x="4846963" y="3414153"/>
            <a:ext cx="216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Library (L)1208 m</a:t>
            </a:r>
            <a:r>
              <a:rPr lang="en-US" baseline="30000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06F31C-C928-4598-9E59-A234A54D94FF}"/>
              </a:ext>
            </a:extLst>
          </p:cNvPr>
          <p:cNvSpPr txBox="1"/>
          <p:nvPr/>
        </p:nvSpPr>
        <p:spPr>
          <a:xfrm>
            <a:off x="7719934" y="3421117"/>
            <a:ext cx="452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Advanced Computing Building (K) 2241 m</a:t>
            </a:r>
            <a:r>
              <a:rPr lang="en-US" baseline="30000" dirty="0"/>
              <a:t>2</a:t>
            </a:r>
          </a:p>
        </p:txBody>
      </p:sp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70052373-C69A-4E39-9D9C-F3E57EA2A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9"/>
          <a:stretch/>
        </p:blipFill>
        <p:spPr bwMode="auto">
          <a:xfrm>
            <a:off x="8195322" y="3921772"/>
            <a:ext cx="3818965" cy="268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379399A-45E6-4716-A518-0A943F9D3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r="5472"/>
          <a:stretch/>
        </p:blipFill>
        <p:spPr bwMode="auto">
          <a:xfrm>
            <a:off x="3945972" y="3922871"/>
            <a:ext cx="4083924" cy="268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Georgia Tech Spring 2019 CS Expo: a Recap and Interview – Sometimes  Dragons">
            <a:extLst>
              <a:ext uri="{FF2B5EF4-FFF2-40B4-BE49-F238E27FC236}">
                <a16:creationId xmlns:a16="http://schemas.microsoft.com/office/drawing/2014/main" id="{943A22A6-4A29-47CA-81F3-AD4F68727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0"/>
          <a:stretch/>
        </p:blipFill>
        <p:spPr bwMode="auto">
          <a:xfrm>
            <a:off x="197931" y="3925738"/>
            <a:ext cx="3582614" cy="268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34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2402" y="285025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Evaluation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4A63B0A-A546-4245-9E4A-679FACB75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E9297-5E78-4F60-8268-1639395C37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70"/>
          <a:stretch/>
        </p:blipFill>
        <p:spPr>
          <a:xfrm>
            <a:off x="4718652" y="2754416"/>
            <a:ext cx="4789786" cy="30512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7CA75C-C328-4CD9-80F0-A3043D6FE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648"/>
          <a:stretch/>
        </p:blipFill>
        <p:spPr>
          <a:xfrm>
            <a:off x="765660" y="1823912"/>
            <a:ext cx="3564924" cy="4190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1BCADF-E19C-456A-8EC6-959F422BB65F}"/>
              </a:ext>
            </a:extLst>
          </p:cNvPr>
          <p:cNvSpPr txBox="1"/>
          <p:nvPr/>
        </p:nvSpPr>
        <p:spPr>
          <a:xfrm>
            <a:off x="5706534" y="171279"/>
            <a:ext cx="6053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with </a:t>
            </a:r>
          </a:p>
          <a:p>
            <a:r>
              <a:rPr lang="en-US" dirty="0"/>
              <a:t>A robot self-localization system using one-way ultra-wideband communication (A. </a:t>
            </a:r>
            <a:r>
              <a:rPr lang="en-US" dirty="0" err="1"/>
              <a:t>Ledergerber</a:t>
            </a:r>
            <a:r>
              <a:rPr lang="en-US" dirty="0"/>
              <a:t>, </a:t>
            </a:r>
            <a:r>
              <a:rPr lang="en-US" i="1" dirty="0"/>
              <a:t>et al</a:t>
            </a:r>
            <a:r>
              <a:rPr lang="en-US" dirty="0"/>
              <a:t>., 2015)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E9C697-26C1-4A37-8F01-5269A33B0361}"/>
              </a:ext>
            </a:extLst>
          </p:cNvPr>
          <p:cNvSpPr txBox="1"/>
          <p:nvPr/>
        </p:nvSpPr>
        <p:spPr>
          <a:xfrm>
            <a:off x="1851285" y="140238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Atrium</a:t>
            </a:r>
          </a:p>
        </p:txBody>
      </p:sp>
    </p:spTree>
    <p:extLst>
      <p:ext uri="{BB962C8B-B14F-4D97-AF65-F5344CB8AC3E}">
        <p14:creationId xmlns:p14="http://schemas.microsoft.com/office/powerpoint/2010/main" val="1127309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2402" y="285025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Evaluation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4A63B0A-A546-4245-9E4A-679FACB75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E11A75-FD4D-401A-A904-D36081838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175" y="3183049"/>
            <a:ext cx="7064823" cy="3633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AD2CF3-2649-4CBD-A924-5AC0F8ACB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143" y="0"/>
            <a:ext cx="7840362" cy="275573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D8D4F6-8086-425D-95C3-D410BB57ACA0}"/>
              </a:ext>
            </a:extLst>
          </p:cNvPr>
          <p:cNvCxnSpPr>
            <a:cxnSpLocks/>
          </p:cNvCxnSpPr>
          <p:nvPr/>
        </p:nvCxnSpPr>
        <p:spPr>
          <a:xfrm flipH="1">
            <a:off x="3355519" y="2750244"/>
            <a:ext cx="2164748" cy="54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7C93EA-A803-4AEF-8E36-CB067DFC515B}"/>
              </a:ext>
            </a:extLst>
          </p:cNvPr>
          <p:cNvCxnSpPr>
            <a:cxnSpLocks/>
          </p:cNvCxnSpPr>
          <p:nvPr/>
        </p:nvCxnSpPr>
        <p:spPr>
          <a:xfrm>
            <a:off x="3112079" y="338004"/>
            <a:ext cx="0" cy="21503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6E5E6E-AFD1-4AD4-85D9-EDD56D5BF5EB}"/>
              </a:ext>
            </a:extLst>
          </p:cNvPr>
          <p:cNvSpPr txBox="1"/>
          <p:nvPr/>
        </p:nvSpPr>
        <p:spPr>
          <a:xfrm rot="16200000">
            <a:off x="2293448" y="1174410"/>
            <a:ext cx="99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36.4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3F3DE2-F81E-465B-A75D-013A571602EF}"/>
              </a:ext>
            </a:extLst>
          </p:cNvPr>
          <p:cNvSpPr txBox="1"/>
          <p:nvPr/>
        </p:nvSpPr>
        <p:spPr>
          <a:xfrm>
            <a:off x="4020648" y="2737063"/>
            <a:ext cx="99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33.2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0D465-F218-4815-9E6D-4D38B10AABDA}"/>
              </a:ext>
            </a:extLst>
          </p:cNvPr>
          <p:cNvSpPr txBox="1"/>
          <p:nvPr/>
        </p:nvSpPr>
        <p:spPr>
          <a:xfrm>
            <a:off x="1285603" y="1707203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Library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70ABE9-42F4-4F69-B682-5E62C10897B7}"/>
              </a:ext>
            </a:extLst>
          </p:cNvPr>
          <p:cNvSpPr txBox="1"/>
          <p:nvPr/>
        </p:nvSpPr>
        <p:spPr>
          <a:xfrm>
            <a:off x="432402" y="4307364"/>
            <a:ext cx="255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Advanced Computing Building</a:t>
            </a:r>
          </a:p>
        </p:txBody>
      </p:sp>
    </p:spTree>
    <p:extLst>
      <p:ext uri="{BB962C8B-B14F-4D97-AF65-F5344CB8AC3E}">
        <p14:creationId xmlns:p14="http://schemas.microsoft.com/office/powerpoint/2010/main" val="14274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2402" y="285025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Comparison with State-of-Art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4A63B0A-A546-4245-9E4A-679FACB75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AB324-422A-4F26-B4A8-D9606171B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07" y="1603796"/>
            <a:ext cx="9737238" cy="26284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C92C23-6253-456D-855A-A7ED9D5DC5AE}"/>
              </a:ext>
            </a:extLst>
          </p:cNvPr>
          <p:cNvSpPr/>
          <p:nvPr/>
        </p:nvSpPr>
        <p:spPr>
          <a:xfrm>
            <a:off x="1006608" y="2051637"/>
            <a:ext cx="9574306" cy="106039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FFB95B-733D-42E9-B040-A11F9CD4A75C}"/>
              </a:ext>
            </a:extLst>
          </p:cNvPr>
          <p:cNvSpPr/>
          <p:nvPr/>
        </p:nvSpPr>
        <p:spPr>
          <a:xfrm>
            <a:off x="925142" y="3112034"/>
            <a:ext cx="9737237" cy="1333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0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2402" y="285025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Future works</a:t>
            </a:r>
          </a:p>
        </p:txBody>
      </p:sp>
      <p:pic>
        <p:nvPicPr>
          <p:cNvPr id="16" name="Content Placeholder 15" descr="Aerial view of skyscrapers and city">
            <a:extLst>
              <a:ext uri="{FF2B5EF4-FFF2-40B4-BE49-F238E27FC236}">
                <a16:creationId xmlns:a16="http://schemas.microsoft.com/office/drawing/2014/main" id="{976F7B1D-E05E-4F4D-808E-89CB1CAE9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4E19ED-89E0-4148-B1E3-77E696100424}"/>
              </a:ext>
            </a:extLst>
          </p:cNvPr>
          <p:cNvSpPr txBox="1"/>
          <p:nvPr/>
        </p:nvSpPr>
        <p:spPr>
          <a:xfrm>
            <a:off x="367232" y="1077087"/>
            <a:ext cx="108996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ACA141-0DFE-42C5-A165-92FC5AD01EB4}"/>
              </a:ext>
            </a:extLst>
          </p:cNvPr>
          <p:cNvGrpSpPr/>
          <p:nvPr/>
        </p:nvGrpSpPr>
        <p:grpSpPr>
          <a:xfrm>
            <a:off x="498509" y="1470011"/>
            <a:ext cx="3548835" cy="1404635"/>
            <a:chOff x="5554547" y="2303027"/>
            <a:chExt cx="3394654" cy="125712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563D50C-D786-43EC-8C58-CBE92E793117}"/>
                </a:ext>
              </a:extLst>
            </p:cNvPr>
            <p:cNvCxnSpPr>
              <a:cxnSpLocks/>
            </p:cNvCxnSpPr>
            <p:nvPr/>
          </p:nvCxnSpPr>
          <p:spPr>
            <a:xfrm>
              <a:off x="5730578" y="2789215"/>
              <a:ext cx="2286288" cy="133738"/>
            </a:xfrm>
            <a:prstGeom prst="straightConnector1">
              <a:avLst/>
            </a:prstGeom>
            <a:ln w="38100" cap="flat" cmpd="sng" algn="ctr">
              <a:solidFill>
                <a:schemeClr val="accent1"/>
              </a:solidFill>
              <a:prstDash val="lg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0" name="Picture 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E86FA00-995A-41A4-AC84-6E36BDBF0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0" t="6674" r="28435" b="26496"/>
            <a:stretch/>
          </p:blipFill>
          <p:spPr>
            <a:xfrm>
              <a:off x="6879198" y="2320305"/>
              <a:ext cx="774269" cy="123985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8EEB967-72A1-4FCF-B493-6F9830E37915}"/>
                </a:ext>
              </a:extLst>
            </p:cNvPr>
            <p:cNvSpPr/>
            <p:nvPr/>
          </p:nvSpPr>
          <p:spPr>
            <a:xfrm>
              <a:off x="5554547" y="2722346"/>
              <a:ext cx="154549" cy="133738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3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B429B749-6076-45E1-BDD7-D19B13033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7647" y="2303027"/>
              <a:ext cx="1141554" cy="1239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580C48E-0EA9-4F53-8D0D-5FE0CBE7F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7" t="13331" r="35143" b="31976"/>
            <a:stretch/>
          </p:blipFill>
          <p:spPr>
            <a:xfrm>
              <a:off x="5928091" y="2456579"/>
              <a:ext cx="580657" cy="1031592"/>
            </a:xfrm>
            <a:prstGeom prst="rect">
              <a:avLst/>
            </a:prstGeom>
            <a:noFill/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81A643F-AB27-47F6-A26A-7E149A41B39D}"/>
              </a:ext>
            </a:extLst>
          </p:cNvPr>
          <p:cNvSpPr txBox="1"/>
          <p:nvPr/>
        </p:nvSpPr>
        <p:spPr>
          <a:xfrm>
            <a:off x="731824" y="3056022"/>
            <a:ext cx="3652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NLOS mitigation/correction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561DE18-C167-48EB-85D2-1287DAAE0449}"/>
              </a:ext>
            </a:extLst>
          </p:cNvPr>
          <p:cNvSpPr txBox="1"/>
          <p:nvPr/>
        </p:nvSpPr>
        <p:spPr>
          <a:xfrm>
            <a:off x="630465" y="5671028"/>
            <a:ext cx="3269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Co-existence with other UWB technologies 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90154B6-6C05-4072-A677-51F263EF2E41}"/>
              </a:ext>
            </a:extLst>
          </p:cNvPr>
          <p:cNvGrpSpPr/>
          <p:nvPr/>
        </p:nvGrpSpPr>
        <p:grpSpPr>
          <a:xfrm>
            <a:off x="5502472" y="464874"/>
            <a:ext cx="3593679" cy="2717318"/>
            <a:chOff x="8374716" y="1849235"/>
            <a:chExt cx="3593679" cy="2717318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EF6F24E-D3EB-4170-B304-4C14DF8FC8FE}"/>
                </a:ext>
              </a:extLst>
            </p:cNvPr>
            <p:cNvGrpSpPr/>
            <p:nvPr/>
          </p:nvGrpSpPr>
          <p:grpSpPr>
            <a:xfrm>
              <a:off x="8374716" y="1849235"/>
              <a:ext cx="3414367" cy="2717318"/>
              <a:chOff x="7872742" y="2596894"/>
              <a:chExt cx="3414367" cy="2717318"/>
            </a:xfrm>
          </p:grpSpPr>
          <p:pic>
            <p:nvPicPr>
              <p:cNvPr id="102" name="Picture 101" descr="Diagram&#10;&#10;Description automatically generated">
                <a:extLst>
                  <a:ext uri="{FF2B5EF4-FFF2-40B4-BE49-F238E27FC236}">
                    <a16:creationId xmlns:a16="http://schemas.microsoft.com/office/drawing/2014/main" id="{63B7FEA4-F274-4192-92C0-A9CE4024BF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/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660" t="17391" r="37697" b="60286"/>
              <a:stretch/>
            </p:blipFill>
            <p:spPr>
              <a:xfrm>
                <a:off x="7872742" y="2596894"/>
                <a:ext cx="3414367" cy="2510573"/>
              </a:xfrm>
              <a:prstGeom prst="rect">
                <a:avLst/>
              </a:prstGeom>
            </p:spPr>
          </p:pic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9256E176-ACEE-4FB4-98E8-2FCDA7D2FB3B}"/>
                  </a:ext>
                </a:extLst>
              </p:cNvPr>
              <p:cNvSpPr/>
              <p:nvPr/>
            </p:nvSpPr>
            <p:spPr>
              <a:xfrm>
                <a:off x="8090250" y="2817313"/>
                <a:ext cx="3004916" cy="2171721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F7FF58DB-1D9E-4052-942B-74286027E449}"/>
                  </a:ext>
                </a:extLst>
              </p:cNvPr>
              <p:cNvSpPr/>
              <p:nvPr/>
            </p:nvSpPr>
            <p:spPr>
              <a:xfrm>
                <a:off x="8558189" y="4741995"/>
                <a:ext cx="219919" cy="2199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58227F32-A15C-401D-BC92-BA42C458B9DF}"/>
                  </a:ext>
                </a:extLst>
              </p:cNvPr>
              <p:cNvSpPr/>
              <p:nvPr/>
            </p:nvSpPr>
            <p:spPr>
              <a:xfrm>
                <a:off x="8081247" y="3471752"/>
                <a:ext cx="219919" cy="2199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CD66E150-936F-453C-B3A6-838E291902F1}"/>
                  </a:ext>
                </a:extLst>
              </p:cNvPr>
              <p:cNvSpPr/>
              <p:nvPr/>
            </p:nvSpPr>
            <p:spPr>
              <a:xfrm>
                <a:off x="10222564" y="3043488"/>
                <a:ext cx="219919" cy="2199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FFDC904A-34B1-4F81-B80F-8A83C06BA1A4}"/>
                  </a:ext>
                </a:extLst>
              </p:cNvPr>
              <p:cNvSpPr/>
              <p:nvPr/>
            </p:nvSpPr>
            <p:spPr>
              <a:xfrm>
                <a:off x="10019634" y="5094293"/>
                <a:ext cx="219919" cy="2199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F76E2766-6E61-4CCC-AE7A-9097BBF21EB4}"/>
                  </a:ext>
                </a:extLst>
              </p:cNvPr>
              <p:cNvSpPr/>
              <p:nvPr/>
            </p:nvSpPr>
            <p:spPr>
              <a:xfrm>
                <a:off x="10771988" y="3784027"/>
                <a:ext cx="219919" cy="21991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233D014F-651B-4BBB-891F-5EA0B71AFC7C}"/>
                  </a:ext>
                </a:extLst>
              </p:cNvPr>
              <p:cNvCxnSpPr>
                <a:stCxn id="105" idx="6"/>
                <a:endCxn id="106" idx="2"/>
              </p:cNvCxnSpPr>
              <p:nvPr/>
            </p:nvCxnSpPr>
            <p:spPr>
              <a:xfrm flipV="1">
                <a:off x="8301166" y="3153448"/>
                <a:ext cx="1921398" cy="428264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69FA2559-F1E2-47CE-B7B7-6488861387DC}"/>
                  </a:ext>
                </a:extLst>
              </p:cNvPr>
              <p:cNvCxnSpPr>
                <a:cxnSpLocks/>
                <a:stCxn id="108" idx="1"/>
                <a:endCxn id="106" idx="5"/>
              </p:cNvCxnSpPr>
              <p:nvPr/>
            </p:nvCxnSpPr>
            <p:spPr>
              <a:xfrm flipH="1" flipV="1">
                <a:off x="10410277" y="3231201"/>
                <a:ext cx="393917" cy="58503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88C09E1-0A76-4757-8926-294945B1C966}"/>
                  </a:ext>
                </a:extLst>
              </p:cNvPr>
              <p:cNvCxnSpPr>
                <a:cxnSpLocks/>
                <a:stCxn id="108" idx="3"/>
                <a:endCxn id="104" idx="7"/>
              </p:cNvCxnSpPr>
              <p:nvPr/>
            </p:nvCxnSpPr>
            <p:spPr>
              <a:xfrm flipH="1">
                <a:off x="8745902" y="3971740"/>
                <a:ext cx="2058292" cy="802461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8F6758CC-7D50-489B-9F15-0DCC7E5F1499}"/>
                  </a:ext>
                </a:extLst>
              </p:cNvPr>
              <p:cNvCxnSpPr>
                <a:cxnSpLocks/>
                <a:stCxn id="108" idx="4"/>
                <a:endCxn id="107" idx="7"/>
              </p:cNvCxnSpPr>
              <p:nvPr/>
            </p:nvCxnSpPr>
            <p:spPr>
              <a:xfrm flipH="1">
                <a:off x="10207347" y="4003946"/>
                <a:ext cx="674601" cy="1122553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144C781-7EB9-4BB6-A559-E34003087F9A}"/>
                  </a:ext>
                </a:extLst>
              </p:cNvPr>
              <p:cNvCxnSpPr>
                <a:cxnSpLocks/>
                <a:stCxn id="107" idx="1"/>
                <a:endCxn id="105" idx="5"/>
              </p:cNvCxnSpPr>
              <p:nvPr/>
            </p:nvCxnSpPr>
            <p:spPr>
              <a:xfrm flipH="1" flipV="1">
                <a:off x="8268960" y="3659465"/>
                <a:ext cx="1782880" cy="1467034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E40C31E5-03C3-4709-A50C-C8CD52911EAB}"/>
                  </a:ext>
                </a:extLst>
              </p:cNvPr>
              <p:cNvCxnSpPr>
                <a:cxnSpLocks/>
                <a:stCxn id="106" idx="4"/>
                <a:endCxn id="104" idx="7"/>
              </p:cNvCxnSpPr>
              <p:nvPr/>
            </p:nvCxnSpPr>
            <p:spPr>
              <a:xfrm flipH="1">
                <a:off x="8745902" y="3263407"/>
                <a:ext cx="1586622" cy="1510794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7E61956-A314-4B9A-AD4E-CCB4747F5370}"/>
                  </a:ext>
                </a:extLst>
              </p:cNvPr>
              <p:cNvCxnSpPr>
                <a:cxnSpLocks/>
                <a:stCxn id="105" idx="4"/>
                <a:endCxn id="104" idx="1"/>
              </p:cNvCxnSpPr>
              <p:nvPr/>
            </p:nvCxnSpPr>
            <p:spPr>
              <a:xfrm>
                <a:off x="8191207" y="3691671"/>
                <a:ext cx="399188" cy="108253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662F2A4-B8BF-4107-B1BF-B24E7618644E}"/>
                  </a:ext>
                </a:extLst>
              </p:cNvPr>
              <p:cNvCxnSpPr>
                <a:cxnSpLocks/>
                <a:stCxn id="107" idx="1"/>
                <a:endCxn id="104" idx="5"/>
              </p:cNvCxnSpPr>
              <p:nvPr/>
            </p:nvCxnSpPr>
            <p:spPr>
              <a:xfrm flipH="1" flipV="1">
                <a:off x="8745902" y="4929708"/>
                <a:ext cx="1305938" cy="196791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E9F8AE9-F42A-4FCD-AC1F-9A4C8253C389}"/>
                </a:ext>
              </a:extLst>
            </p:cNvPr>
            <p:cNvSpPr txBox="1"/>
            <p:nvPr/>
          </p:nvSpPr>
          <p:spPr>
            <a:xfrm>
              <a:off x="10577710" y="1951221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(x</a:t>
              </a:r>
              <a:r>
                <a:rPr lang="en-US" b="1" baseline="-25000" dirty="0"/>
                <a:t>1</a:t>
              </a:r>
              <a:r>
                <a:rPr lang="en-US" b="1" dirty="0"/>
                <a:t>,y</a:t>
              </a:r>
              <a:r>
                <a:rPr lang="en-US" b="1" baseline="-25000" dirty="0"/>
                <a:t>1</a:t>
              </a:r>
              <a:r>
                <a:rPr lang="en-US" b="1" dirty="0"/>
                <a:t>)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628A834-3C70-4517-8392-32C8D62E7C1A}"/>
                </a:ext>
              </a:extLst>
            </p:cNvPr>
            <p:cNvSpPr txBox="1"/>
            <p:nvPr/>
          </p:nvSpPr>
          <p:spPr>
            <a:xfrm>
              <a:off x="8459776" y="2298418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(x</a:t>
              </a:r>
              <a:r>
                <a:rPr lang="en-US" b="1" baseline="-25000" dirty="0"/>
                <a:t>2</a:t>
              </a:r>
              <a:r>
                <a:rPr lang="en-US" b="1" dirty="0"/>
                <a:t>,y</a:t>
              </a:r>
              <a:r>
                <a:rPr lang="en-US" b="1" baseline="-25000" dirty="0"/>
                <a:t>2</a:t>
              </a:r>
              <a:r>
                <a:rPr lang="en-US" b="1" dirty="0"/>
                <a:t>)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12EAE2A-FA9F-45F0-AF1D-70117B0D875C}"/>
                </a:ext>
              </a:extLst>
            </p:cNvPr>
            <p:cNvSpPr txBox="1"/>
            <p:nvPr/>
          </p:nvSpPr>
          <p:spPr>
            <a:xfrm>
              <a:off x="8576357" y="3508690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(x</a:t>
              </a:r>
              <a:r>
                <a:rPr lang="en-US" b="1" baseline="-25000" dirty="0"/>
                <a:t>3</a:t>
              </a:r>
              <a:r>
                <a:rPr lang="en-US" b="1" dirty="0"/>
                <a:t>,y</a:t>
              </a:r>
              <a:r>
                <a:rPr lang="en-US" b="1" baseline="-25000" dirty="0"/>
                <a:t>3</a:t>
              </a:r>
              <a:r>
                <a:rPr lang="en-US" b="1" dirty="0"/>
                <a:t>)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3464E0C-57A9-419F-8916-616327B87FB0}"/>
                </a:ext>
              </a:extLst>
            </p:cNvPr>
            <p:cNvSpPr txBox="1"/>
            <p:nvPr/>
          </p:nvSpPr>
          <p:spPr>
            <a:xfrm>
              <a:off x="10084086" y="3830070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(x</a:t>
              </a:r>
              <a:r>
                <a:rPr lang="en-US" b="1" baseline="-25000" dirty="0"/>
                <a:t>4</a:t>
              </a:r>
              <a:r>
                <a:rPr lang="en-US" b="1" dirty="0"/>
                <a:t>,y</a:t>
              </a:r>
              <a:r>
                <a:rPr lang="en-US" b="1" baseline="-25000" dirty="0"/>
                <a:t>4</a:t>
              </a:r>
              <a:r>
                <a:rPr lang="en-US" b="1" dirty="0"/>
                <a:t>)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1A41616-FA5F-45F6-A81E-19696FB9F952}"/>
                </a:ext>
              </a:extLst>
            </p:cNvPr>
            <p:cNvSpPr txBox="1"/>
            <p:nvPr/>
          </p:nvSpPr>
          <p:spPr>
            <a:xfrm>
              <a:off x="11139322" y="2682447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(x</a:t>
              </a:r>
              <a:r>
                <a:rPr lang="en-US" b="1" baseline="-25000" dirty="0"/>
                <a:t>5</a:t>
              </a:r>
              <a:r>
                <a:rPr lang="en-US" b="1" dirty="0"/>
                <a:t>,y</a:t>
              </a:r>
              <a:r>
                <a:rPr lang="en-US" b="1" baseline="-25000" dirty="0"/>
                <a:t>5</a:t>
              </a:r>
              <a:r>
                <a:rPr lang="en-US" b="1" dirty="0"/>
                <a:t>)</a:t>
              </a: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2DD7E6A1-EC59-4EA5-A4CD-DF38B6235641}"/>
              </a:ext>
            </a:extLst>
          </p:cNvPr>
          <p:cNvSpPr txBox="1"/>
          <p:nvPr/>
        </p:nvSpPr>
        <p:spPr>
          <a:xfrm>
            <a:off x="5502472" y="3137078"/>
            <a:ext cx="3652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Auto-labeling of anchor locations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2F3F75B-83E0-4FB4-B33A-6E314DF6CCC6}"/>
              </a:ext>
            </a:extLst>
          </p:cNvPr>
          <p:cNvSpPr txBox="1"/>
          <p:nvPr/>
        </p:nvSpPr>
        <p:spPr>
          <a:xfrm>
            <a:off x="5336787" y="5647512"/>
            <a:ext cx="4354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Standardization and commercialization</a:t>
            </a:r>
          </a:p>
        </p:txBody>
      </p:sp>
      <p:pic>
        <p:nvPicPr>
          <p:cNvPr id="2050" name="Picture 2" descr="UWB Alliance and FiRa Consortium Start Working Together to Accelerate the  Development and Adoption of UWB Technology | audioXpress">
            <a:extLst>
              <a:ext uri="{FF2B5EF4-FFF2-40B4-BE49-F238E27FC236}">
                <a16:creationId xmlns:a16="http://schemas.microsoft.com/office/drawing/2014/main" id="{9C5CAD54-682F-4038-B31B-580EE7D6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32" y="3655328"/>
            <a:ext cx="2535423" cy="190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msung Galaxy SmartTag - Anti-loss Bluetooth tag for cellular phone -  black - Walmart.com">
            <a:extLst>
              <a:ext uri="{FF2B5EF4-FFF2-40B4-BE49-F238E27FC236}">
                <a16:creationId xmlns:a16="http://schemas.microsoft.com/office/drawing/2014/main" id="{1D51EE42-716E-48CD-8FEC-B6ECE0CA2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90" y="4044632"/>
            <a:ext cx="1635218" cy="12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pple AirTag Silver MX532AM/A - Best Buy">
            <a:extLst>
              <a:ext uri="{FF2B5EF4-FFF2-40B4-BE49-F238E27FC236}">
                <a16:creationId xmlns:a16="http://schemas.microsoft.com/office/drawing/2014/main" id="{01FE97E3-E138-43ED-815E-CF25B591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02" y="4076160"/>
            <a:ext cx="1211609" cy="121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78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0" grpId="0"/>
      <p:bldP spid="125" grpId="0"/>
      <p:bldP spid="1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eum | Definition, History, Types, &amp; Operation | Britannica">
            <a:extLst>
              <a:ext uri="{FF2B5EF4-FFF2-40B4-BE49-F238E27FC236}">
                <a16:creationId xmlns:a16="http://schemas.microsoft.com/office/drawing/2014/main" id="{46E3BD52-47D8-4714-BC33-9DA4BD13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2485" cy="4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100+ Mall Pictures | Download Free Images on Unsplash">
            <a:extLst>
              <a:ext uri="{FF2B5EF4-FFF2-40B4-BE49-F238E27FC236}">
                <a16:creationId xmlns:a16="http://schemas.microsoft.com/office/drawing/2014/main" id="{54021379-B42B-4EB4-B700-52FD45277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7" r="5123"/>
          <a:stretch/>
        </p:blipFill>
        <p:spPr bwMode="auto">
          <a:xfrm>
            <a:off x="621782" y="529388"/>
            <a:ext cx="11570218" cy="771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244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942B9E-6B94-46C7-814F-C6DBE31AC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7D15BE-034E-44EF-BE42-C8CCC6C6B7A3}"/>
              </a:ext>
            </a:extLst>
          </p:cNvPr>
          <p:cNvSpPr txBox="1"/>
          <p:nvPr/>
        </p:nvSpPr>
        <p:spPr>
          <a:xfrm flipH="1">
            <a:off x="4655195" y="2782669"/>
            <a:ext cx="4039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04091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2402" y="285025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Evaluation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4A63B0A-A546-4245-9E4A-679FACB75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C1B4F-9433-4CFD-B8ED-9164B58875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02"/>
          <a:stretch/>
        </p:blipFill>
        <p:spPr>
          <a:xfrm>
            <a:off x="510138" y="1090167"/>
            <a:ext cx="5236143" cy="5204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FD943E-ED32-4201-A7F2-F21503A328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021"/>
          <a:stretch/>
        </p:blipFill>
        <p:spPr>
          <a:xfrm>
            <a:off x="6189045" y="961375"/>
            <a:ext cx="5037352" cy="50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85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9972" y="302224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PnPLoc</a:t>
            </a:r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912BB-1EBC-4103-927F-5162C30BE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31FB506-BB3C-4366-83C1-593F4DFBB025}"/>
              </a:ext>
            </a:extLst>
          </p:cNvPr>
          <p:cNvGrpSpPr/>
          <p:nvPr/>
        </p:nvGrpSpPr>
        <p:grpSpPr>
          <a:xfrm>
            <a:off x="207682" y="1136396"/>
            <a:ext cx="4451132" cy="3337469"/>
            <a:chOff x="914528" y="1689376"/>
            <a:chExt cx="4451132" cy="33374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F4A0E3-93D0-46E6-8D1B-5773D37A28D1}"/>
                </a:ext>
              </a:extLst>
            </p:cNvPr>
            <p:cNvGrpSpPr/>
            <p:nvPr/>
          </p:nvGrpSpPr>
          <p:grpSpPr>
            <a:xfrm>
              <a:off x="1387917" y="2824935"/>
              <a:ext cx="288670" cy="397480"/>
              <a:chOff x="840784" y="4499640"/>
              <a:chExt cx="288670" cy="397480"/>
            </a:xfrm>
          </p:grpSpPr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86EDE3F8-C176-4A4B-8E23-21AE994AD382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108ED4A-AB8F-4A5A-9B08-3DF3D57EA2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6AB9B34-0851-4C8C-B375-C59488FDB350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A2658A9-9C79-4015-ADEA-0AD7BAA3DA5B}"/>
                </a:ext>
              </a:extLst>
            </p:cNvPr>
            <p:cNvGrpSpPr/>
            <p:nvPr/>
          </p:nvGrpSpPr>
          <p:grpSpPr>
            <a:xfrm>
              <a:off x="2682691" y="2266006"/>
              <a:ext cx="288670" cy="397480"/>
              <a:chOff x="840784" y="4499640"/>
              <a:chExt cx="288670" cy="397480"/>
            </a:xfrm>
          </p:grpSpPr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8C62C5ED-56FC-4750-82E1-D24E161C7C45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49A9A32-E44A-491D-BA1E-0F666EA825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A964965-730D-466F-B1D9-F2122D3B2BEB}"/>
                  </a:ext>
                </a:extLst>
              </p:cNvPr>
              <p:cNvCxnSpPr>
                <a:cxnSpLocks/>
                <a:stCxn id="11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685369B-72FD-4A69-A6D3-74CC8C3F3482}"/>
                </a:ext>
              </a:extLst>
            </p:cNvPr>
            <p:cNvGrpSpPr/>
            <p:nvPr/>
          </p:nvGrpSpPr>
          <p:grpSpPr>
            <a:xfrm>
              <a:off x="3517692" y="3259518"/>
              <a:ext cx="288670" cy="397480"/>
              <a:chOff x="840784" y="4499640"/>
              <a:chExt cx="288670" cy="397480"/>
            </a:xfrm>
          </p:grpSpPr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B3EEC4D4-4BED-4995-8037-73022D198B0B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4A817E1-B096-4C5C-8473-A7E9DCB78B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7034609-BCCE-4289-A8C6-6BAED50890F4}"/>
                  </a:ext>
                </a:extLst>
              </p:cNvPr>
              <p:cNvCxnSpPr>
                <a:cxnSpLocks/>
                <a:stCxn id="15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736BDAE-3149-4CF6-8817-7DC91EF6E214}"/>
                </a:ext>
              </a:extLst>
            </p:cNvPr>
            <p:cNvGrpSpPr/>
            <p:nvPr/>
          </p:nvGrpSpPr>
          <p:grpSpPr>
            <a:xfrm>
              <a:off x="3147799" y="2798236"/>
              <a:ext cx="1014262" cy="1014262"/>
              <a:chOff x="2600666" y="4472941"/>
              <a:chExt cx="1014262" cy="1014262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E95877E-06C4-4139-B4AE-42BA240583BE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CC82A90-C295-418C-B1C2-59BB9FA3F2D8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53DE9F2-A498-47E6-ABC5-F420C14945C8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003203-BDBF-438F-8767-41B50837CB67}"/>
                </a:ext>
              </a:extLst>
            </p:cNvPr>
            <p:cNvGrpSpPr/>
            <p:nvPr/>
          </p:nvGrpSpPr>
          <p:grpSpPr>
            <a:xfrm>
              <a:off x="1030876" y="2383993"/>
              <a:ext cx="1014262" cy="1014262"/>
              <a:chOff x="2600666" y="4472941"/>
              <a:chExt cx="1014262" cy="101426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4B267D7-AF4C-44EA-B6E9-EE819137B943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0E3CC35-5DAE-4FAC-8D00-A15E39D4D4B0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F9C8697-FCC6-42F2-B1CE-883C1C3B0912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2A20EF1-554F-4E5C-AC44-457E2FBE373E}"/>
                </a:ext>
              </a:extLst>
            </p:cNvPr>
            <p:cNvGrpSpPr/>
            <p:nvPr/>
          </p:nvGrpSpPr>
          <p:grpSpPr>
            <a:xfrm>
              <a:off x="2327722" y="1813415"/>
              <a:ext cx="1014262" cy="1014262"/>
              <a:chOff x="2600666" y="4472941"/>
              <a:chExt cx="1014262" cy="101426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FDDC728-0AC9-4625-A938-5A6B6A282DE4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AB2B566-1501-4E56-8169-84FC65459015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F0FB10A-B5D0-45CB-9468-517DD20992BD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22AE9C4-2AE8-4DC3-86C3-25B6019571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9600" y="2308679"/>
              <a:ext cx="836277" cy="46458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9535B0-065E-42F7-891A-E0EC806BAB47}"/>
                </a:ext>
              </a:extLst>
            </p:cNvPr>
            <p:cNvCxnSpPr>
              <a:cxnSpLocks/>
            </p:cNvCxnSpPr>
            <p:nvPr/>
          </p:nvCxnSpPr>
          <p:spPr>
            <a:xfrm>
              <a:off x="1757410" y="2844013"/>
              <a:ext cx="1683468" cy="39737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1D5C3F9-D7F1-4653-A7E7-6B65CFF19682}"/>
                </a:ext>
              </a:extLst>
            </p:cNvPr>
            <p:cNvCxnSpPr>
              <a:cxnSpLocks/>
            </p:cNvCxnSpPr>
            <p:nvPr/>
          </p:nvCxnSpPr>
          <p:spPr>
            <a:xfrm>
              <a:off x="2947302" y="2439209"/>
              <a:ext cx="633323" cy="72688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14E67671-5AA7-4557-BCDF-6AD495B9C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025" y="1745805"/>
              <a:ext cx="727694" cy="7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16729EA5-AE9D-4EA8-ABE8-B520EC406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57" y="3767286"/>
              <a:ext cx="727694" cy="7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F3C0922-87ED-4726-831E-E2AF2B00C5A9}"/>
                </a:ext>
              </a:extLst>
            </p:cNvPr>
            <p:cNvCxnSpPr>
              <a:cxnSpLocks/>
            </p:cNvCxnSpPr>
            <p:nvPr/>
          </p:nvCxnSpPr>
          <p:spPr>
            <a:xfrm>
              <a:off x="3395541" y="1689376"/>
              <a:ext cx="266911" cy="15152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8710D1-EFA6-4BE1-88A3-CB077B9C7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8786" y="2054816"/>
              <a:ext cx="232284" cy="55408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0421C79-0081-4E43-A047-463CDFE892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1387" y="2057466"/>
              <a:ext cx="247020" cy="870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963BE0C-57CD-4EEA-94FE-29ACC1FF5F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7319" y="2506697"/>
              <a:ext cx="36945" cy="243082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2F09F2D-8311-41D3-8D79-6936C7BAFC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2461" y="1696922"/>
              <a:ext cx="259550" cy="127174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7A9309E-D381-49E0-8110-A559BC82DF76}"/>
                </a:ext>
              </a:extLst>
            </p:cNvPr>
            <p:cNvCxnSpPr>
              <a:cxnSpLocks/>
            </p:cNvCxnSpPr>
            <p:nvPr/>
          </p:nvCxnSpPr>
          <p:spPr>
            <a:xfrm>
              <a:off x="2414940" y="3784605"/>
              <a:ext cx="266911" cy="15152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DB217EA-A478-40DC-95C9-29DE79AD5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8185" y="4150045"/>
              <a:ext cx="232284" cy="55408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6256D0A-1676-4115-A704-556313B4D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0786" y="4152695"/>
              <a:ext cx="247020" cy="8709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9EC900B-ED59-4F8F-926F-562BA17F4BA1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2763431" y="3650579"/>
              <a:ext cx="119073" cy="116707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407BC58-27EE-4C81-A9E4-EE882837CE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1860" y="3792151"/>
              <a:ext cx="259550" cy="127174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B799400-5B92-4CBD-87E9-A1D818EA21A7}"/>
                </a:ext>
              </a:extLst>
            </p:cNvPr>
            <p:cNvSpPr txBox="1"/>
            <p:nvPr/>
          </p:nvSpPr>
          <p:spPr>
            <a:xfrm>
              <a:off x="914528" y="1792878"/>
              <a:ext cx="106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Active Anchors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970D714-D9B3-4CE6-A739-7C765DAD57FE}"/>
                </a:ext>
              </a:extLst>
            </p:cNvPr>
            <p:cNvSpPr txBox="1"/>
            <p:nvPr/>
          </p:nvSpPr>
          <p:spPr>
            <a:xfrm>
              <a:off x="4042461" y="2139757"/>
              <a:ext cx="1323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Passive Clients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2A88117-12FC-4D53-9B02-253422B413E1}"/>
                </a:ext>
              </a:extLst>
            </p:cNvPr>
            <p:cNvGrpSpPr/>
            <p:nvPr/>
          </p:nvGrpSpPr>
          <p:grpSpPr>
            <a:xfrm>
              <a:off x="1687796" y="4473865"/>
              <a:ext cx="288670" cy="397480"/>
              <a:chOff x="840784" y="4499640"/>
              <a:chExt cx="288670" cy="397480"/>
            </a:xfrm>
          </p:grpSpPr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66C3B894-44FD-43C3-A3E8-7102338EDABB}"/>
                  </a:ext>
                </a:extLst>
              </p:cNvPr>
              <p:cNvSpPr/>
              <p:nvPr/>
            </p:nvSpPr>
            <p:spPr>
              <a:xfrm rot="10800000">
                <a:off x="840784" y="4499640"/>
                <a:ext cx="288670" cy="235974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1E8BCB9-4758-4979-9CB8-421F56792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784" y="4735614"/>
                <a:ext cx="28867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2373F08-6968-477F-AA19-CD0DC25E0EE7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>
              <a:xfrm>
                <a:off x="985119" y="4735614"/>
                <a:ext cx="0" cy="1615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6E8682C-4AD7-4A3E-AAD8-61E9665316B8}"/>
                </a:ext>
              </a:extLst>
            </p:cNvPr>
            <p:cNvGrpSpPr/>
            <p:nvPr/>
          </p:nvGrpSpPr>
          <p:grpSpPr>
            <a:xfrm>
              <a:off x="1317903" y="4012583"/>
              <a:ext cx="1014262" cy="1014262"/>
              <a:chOff x="2600666" y="4472941"/>
              <a:chExt cx="1014262" cy="101426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966C5F2-5B88-485C-B0CF-5AFDAF602B89}"/>
                  </a:ext>
                </a:extLst>
              </p:cNvPr>
              <p:cNvSpPr/>
              <p:nvPr/>
            </p:nvSpPr>
            <p:spPr>
              <a:xfrm>
                <a:off x="2674248" y="4546523"/>
                <a:ext cx="867098" cy="8670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223D470-0237-471B-87C1-ACC26B0EB13C}"/>
                  </a:ext>
                </a:extLst>
              </p:cNvPr>
              <p:cNvSpPr/>
              <p:nvPr/>
            </p:nvSpPr>
            <p:spPr>
              <a:xfrm>
                <a:off x="2600666" y="4472941"/>
                <a:ext cx="1014262" cy="10142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32CC844-04DA-46B9-A049-1AD9B8A9D0A2}"/>
                  </a:ext>
                </a:extLst>
              </p:cNvPr>
              <p:cNvSpPr/>
              <p:nvPr/>
            </p:nvSpPr>
            <p:spPr>
              <a:xfrm>
                <a:off x="2755071" y="4634806"/>
                <a:ext cx="709462" cy="7094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E92E603-5670-4225-88F9-2BDD92C4E197}"/>
                </a:ext>
              </a:extLst>
            </p:cNvPr>
            <p:cNvCxnSpPr>
              <a:cxnSpLocks/>
            </p:cNvCxnSpPr>
            <p:nvPr/>
          </p:nvCxnSpPr>
          <p:spPr>
            <a:xfrm>
              <a:off x="1687796" y="2923662"/>
              <a:ext cx="133126" cy="136730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DFE072D-C517-446A-A5A6-F51FB75133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061" y="3457715"/>
              <a:ext cx="1556630" cy="83325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F3DEBAC-EC78-4C3A-82A3-C398710E36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4184" y="2547758"/>
              <a:ext cx="813222" cy="17075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FA704A90-0495-4C51-85E7-1A4D410EDDC3}"/>
              </a:ext>
            </a:extLst>
          </p:cNvPr>
          <p:cNvSpPr/>
          <p:nvPr/>
        </p:nvSpPr>
        <p:spPr>
          <a:xfrm rot="21245804">
            <a:off x="4542538" y="1204527"/>
            <a:ext cx="1622518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187F49E-474F-4462-8F05-22C0F1D3589B}"/>
              </a:ext>
            </a:extLst>
          </p:cNvPr>
          <p:cNvGrpSpPr/>
          <p:nvPr/>
        </p:nvGrpSpPr>
        <p:grpSpPr>
          <a:xfrm>
            <a:off x="6664483" y="-13990"/>
            <a:ext cx="5210750" cy="2378808"/>
            <a:chOff x="5520316" y="2873666"/>
            <a:chExt cx="6071223" cy="263461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B3D3BFB-2D1D-4E51-AEC6-681BE0392212}"/>
                </a:ext>
              </a:extLst>
            </p:cNvPr>
            <p:cNvCxnSpPr>
              <a:cxnSpLocks/>
            </p:cNvCxnSpPr>
            <p:nvPr/>
          </p:nvCxnSpPr>
          <p:spPr>
            <a:xfrm>
              <a:off x="5815614" y="3265135"/>
              <a:ext cx="0" cy="222485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59B6088-C75D-4F51-8307-264C48BD02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90635" y="3291002"/>
              <a:ext cx="13236" cy="221727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1BD3F31-7916-43FD-A861-34AF1C8BEC81}"/>
                </a:ext>
              </a:extLst>
            </p:cNvPr>
            <p:cNvCxnSpPr>
              <a:cxnSpLocks/>
            </p:cNvCxnSpPr>
            <p:nvPr/>
          </p:nvCxnSpPr>
          <p:spPr>
            <a:xfrm>
              <a:off x="5815613" y="3376410"/>
              <a:ext cx="3375183" cy="16997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F223736-F240-4B9A-97AF-D4271AB704BA}"/>
                </a:ext>
              </a:extLst>
            </p:cNvPr>
            <p:cNvSpPr txBox="1"/>
            <p:nvPr/>
          </p:nvSpPr>
          <p:spPr>
            <a:xfrm rot="183871">
              <a:off x="6115790" y="3260663"/>
              <a:ext cx="914558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POLL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41A93A3-A04C-4D59-BE10-DDC310AE56F0}"/>
                </a:ext>
              </a:extLst>
            </p:cNvPr>
            <p:cNvSpPr txBox="1"/>
            <p:nvPr/>
          </p:nvSpPr>
          <p:spPr>
            <a:xfrm>
              <a:off x="5520316" y="2873938"/>
              <a:ext cx="932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Initiator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8F257FD-654B-4044-AD49-00F82FBD6BAB}"/>
                </a:ext>
              </a:extLst>
            </p:cNvPr>
            <p:cNvSpPr txBox="1"/>
            <p:nvPr/>
          </p:nvSpPr>
          <p:spPr>
            <a:xfrm>
              <a:off x="9064112" y="2873666"/>
              <a:ext cx="1279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Responders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A0CD5513-02CD-456B-8231-DE7B50F4FDDB}"/>
                    </a:ext>
                  </a:extLst>
                </p:cNvPr>
                <p:cNvSpPr txBox="1"/>
                <p:nvPr/>
              </p:nvSpPr>
              <p:spPr>
                <a:xfrm>
                  <a:off x="10176507" y="4840237"/>
                  <a:ext cx="1352497" cy="5794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Propagation Delay (</a:t>
                  </a:r>
                  <a14:m>
                    <m:oMath xmlns:m="http://schemas.openxmlformats.org/officeDocument/2006/math">
                      <m:r>
                        <a:rPr kumimoji="0" lang="en-US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𝜌</m:t>
                      </m:r>
                    </m:oMath>
                  </a14:m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A0CD5513-02CD-456B-8231-DE7B50F4FD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6507" y="4840237"/>
                  <a:ext cx="1352497" cy="579484"/>
                </a:xfrm>
                <a:prstGeom prst="rect">
                  <a:avLst/>
                </a:prstGeom>
                <a:blipFill>
                  <a:blip r:embed="rId4"/>
                  <a:stretch>
                    <a:fillRect l="-526" t="-2326" r="-5263" b="-1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B7DADB8-DE96-4326-A4F3-256BAECC61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5613" y="4133446"/>
              <a:ext cx="3379847" cy="17021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B11F952-0681-4374-A316-AD66D629AC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77406" y="3265135"/>
              <a:ext cx="13390" cy="224314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1D7B8A2-E957-4DFC-BE93-993BE27E4E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0023" y="3291002"/>
              <a:ext cx="13236" cy="221727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6B14C8E-607A-4F77-8DAA-57433C13C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63117" y="3265135"/>
              <a:ext cx="13390" cy="224314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4574CE5-A77C-4B72-A612-63706DF523BB}"/>
                </a:ext>
              </a:extLst>
            </p:cNvPr>
            <p:cNvCxnSpPr>
              <a:cxnSpLocks/>
            </p:cNvCxnSpPr>
            <p:nvPr/>
          </p:nvCxnSpPr>
          <p:spPr>
            <a:xfrm>
              <a:off x="9190796" y="3546387"/>
              <a:ext cx="513075" cy="2583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BEC0BE8F-DB1A-4AB2-960E-E7F61A50C98B}"/>
                </a:ext>
              </a:extLst>
            </p:cNvPr>
            <p:cNvCxnSpPr>
              <a:cxnSpLocks/>
            </p:cNvCxnSpPr>
            <p:nvPr/>
          </p:nvCxnSpPr>
          <p:spPr>
            <a:xfrm>
              <a:off x="9692149" y="3559306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71FF382-624C-420E-AF32-BB2B7BB840C6}"/>
                </a:ext>
              </a:extLst>
            </p:cNvPr>
            <p:cNvCxnSpPr>
              <a:cxnSpLocks/>
            </p:cNvCxnSpPr>
            <p:nvPr/>
          </p:nvCxnSpPr>
          <p:spPr>
            <a:xfrm>
              <a:off x="9939244" y="3562394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90C65EB-3394-408A-8F14-54973786AA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5612" y="4267084"/>
              <a:ext cx="3889299" cy="19586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4EAE315-A1D4-416D-93F1-DADD81ABB0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09459" y="4419484"/>
              <a:ext cx="4047853" cy="20385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5E7ECAE-C6A9-477C-B349-5431EF88E3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1770" y="4563484"/>
              <a:ext cx="4354738" cy="21930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0E0F4EC-F65C-4420-9569-A645E3F9544D}"/>
                </a:ext>
              </a:extLst>
            </p:cNvPr>
            <p:cNvCxnSpPr>
              <a:cxnSpLocks/>
            </p:cNvCxnSpPr>
            <p:nvPr/>
          </p:nvCxnSpPr>
          <p:spPr>
            <a:xfrm>
              <a:off x="5821770" y="5142483"/>
              <a:ext cx="3375183" cy="16997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0A59BFDC-C84A-4A93-8B81-74411A42DB75}"/>
                </a:ext>
              </a:extLst>
            </p:cNvPr>
            <p:cNvCxnSpPr>
              <a:cxnSpLocks/>
            </p:cNvCxnSpPr>
            <p:nvPr/>
          </p:nvCxnSpPr>
          <p:spPr>
            <a:xfrm>
              <a:off x="9196953" y="5312460"/>
              <a:ext cx="513075" cy="2583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DF901C1-D81A-4305-AC3C-0ACB8D84B3A6}"/>
                </a:ext>
              </a:extLst>
            </p:cNvPr>
            <p:cNvCxnSpPr>
              <a:cxnSpLocks/>
            </p:cNvCxnSpPr>
            <p:nvPr/>
          </p:nvCxnSpPr>
          <p:spPr>
            <a:xfrm>
              <a:off x="9698306" y="5325379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C8376707-D041-4E55-A6EE-34DBCDBBA868}"/>
                </a:ext>
              </a:extLst>
            </p:cNvPr>
            <p:cNvCxnSpPr>
              <a:cxnSpLocks/>
            </p:cNvCxnSpPr>
            <p:nvPr/>
          </p:nvCxnSpPr>
          <p:spPr>
            <a:xfrm>
              <a:off x="9945401" y="5328467"/>
              <a:ext cx="237263" cy="1194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DA27B58-AE1E-49F4-9386-758B7AC3F03E}"/>
                </a:ext>
              </a:extLst>
            </p:cNvPr>
            <p:cNvGrpSpPr/>
            <p:nvPr/>
          </p:nvGrpSpPr>
          <p:grpSpPr>
            <a:xfrm rot="151822">
              <a:off x="6876628" y="3160235"/>
              <a:ext cx="2020581" cy="253041"/>
              <a:chOff x="5417825" y="1177926"/>
              <a:chExt cx="2020581" cy="25304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5D1D170A-D0D1-4DDA-87EC-5227113A76C0}"/>
                  </a:ext>
                </a:extLst>
              </p:cNvPr>
              <p:cNvSpPr/>
              <p:nvPr/>
            </p:nvSpPr>
            <p:spPr>
              <a:xfrm>
                <a:off x="5417825" y="1177926"/>
                <a:ext cx="730964" cy="2515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Slot1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BA2899F-60DD-4F62-99A9-ABCEE0E0ABAE}"/>
                  </a:ext>
                </a:extLst>
              </p:cNvPr>
              <p:cNvSpPr/>
              <p:nvPr/>
            </p:nvSpPr>
            <p:spPr>
              <a:xfrm>
                <a:off x="6094868" y="1178650"/>
                <a:ext cx="730965" cy="2515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Slot2</a:t>
                </a: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93F83ED-785A-4264-8C75-35128CEE41D2}"/>
                  </a:ext>
                </a:extLst>
              </p:cNvPr>
              <p:cNvSpPr/>
              <p:nvPr/>
            </p:nvSpPr>
            <p:spPr>
              <a:xfrm>
                <a:off x="6771909" y="1193101"/>
                <a:ext cx="666497" cy="23786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…</a:t>
                </a:r>
              </a:p>
            </p:txBody>
          </p:sp>
        </p:grpSp>
        <p:sp>
          <p:nvSpPr>
            <p:cNvPr id="91" name="Right Brace 90">
              <a:extLst>
                <a:ext uri="{FF2B5EF4-FFF2-40B4-BE49-F238E27FC236}">
                  <a16:creationId xmlns:a16="http://schemas.microsoft.com/office/drawing/2014/main" id="{EC4C4AC1-69C7-46A0-88A7-F237D9EBF035}"/>
                </a:ext>
              </a:extLst>
            </p:cNvPr>
            <p:cNvSpPr/>
            <p:nvPr/>
          </p:nvSpPr>
          <p:spPr>
            <a:xfrm>
              <a:off x="10243755" y="4023106"/>
              <a:ext cx="166457" cy="566029"/>
            </a:xfrm>
            <a:prstGeom prst="rightBrace">
              <a:avLst>
                <a:gd name="adj1" fmla="val 85011"/>
                <a:gd name="adj2" fmla="val 5000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E7B464D-43A0-4245-AAFC-89726F8CFA1F}"/>
                </a:ext>
              </a:extLst>
            </p:cNvPr>
            <p:cNvSpPr txBox="1"/>
            <p:nvPr/>
          </p:nvSpPr>
          <p:spPr>
            <a:xfrm>
              <a:off x="10382755" y="3980494"/>
              <a:ext cx="1208784" cy="647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TDMA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Schedule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Freeform 31">
              <a:extLst>
                <a:ext uri="{FF2B5EF4-FFF2-40B4-BE49-F238E27FC236}">
                  <a16:creationId xmlns:a16="http://schemas.microsoft.com/office/drawing/2014/main" id="{8A06BA93-C486-4A79-B053-A00C14DF1856}"/>
                </a:ext>
              </a:extLst>
            </p:cNvPr>
            <p:cNvSpPr/>
            <p:nvPr/>
          </p:nvSpPr>
          <p:spPr>
            <a:xfrm rot="10800000">
              <a:off x="9238559" y="5005538"/>
              <a:ext cx="1005196" cy="229059"/>
            </a:xfrm>
            <a:custGeom>
              <a:avLst/>
              <a:gdLst>
                <a:gd name="connsiteX0" fmla="*/ 0 w 857250"/>
                <a:gd name="connsiteY0" fmla="*/ 295275 h 298814"/>
                <a:gd name="connsiteX1" fmla="*/ 571500 w 857250"/>
                <a:gd name="connsiteY1" fmla="*/ 257175 h 298814"/>
                <a:gd name="connsiteX2" fmla="*/ 857250 w 857250"/>
                <a:gd name="connsiteY2" fmla="*/ 0 h 29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298814">
                  <a:moveTo>
                    <a:pt x="0" y="295275"/>
                  </a:moveTo>
                  <a:cubicBezTo>
                    <a:pt x="214312" y="300831"/>
                    <a:pt x="428625" y="306387"/>
                    <a:pt x="571500" y="257175"/>
                  </a:cubicBezTo>
                  <a:cubicBezTo>
                    <a:pt x="714375" y="207963"/>
                    <a:pt x="785812" y="103981"/>
                    <a:pt x="857250" y="0"/>
                  </a:cubicBez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7C97EE0-A5E3-48C5-B14B-31C2A0923A16}"/>
                </a:ext>
              </a:extLst>
            </p:cNvPr>
            <p:cNvSpPr txBox="1"/>
            <p:nvPr/>
          </p:nvSpPr>
          <p:spPr>
            <a:xfrm rot="21371389">
              <a:off x="7990186" y="4214959"/>
              <a:ext cx="951572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RESP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0ED10EF-C47B-4DDE-9A57-BB8119D22DEE}"/>
                </a:ext>
              </a:extLst>
            </p:cNvPr>
            <p:cNvSpPr txBox="1"/>
            <p:nvPr/>
          </p:nvSpPr>
          <p:spPr>
            <a:xfrm rot="183879">
              <a:off x="6162066" y="4982503"/>
              <a:ext cx="984917" cy="4090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FINAL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F5C6E03C-1316-40C4-8CDD-ACDD0ED320DB}"/>
              </a:ext>
            </a:extLst>
          </p:cNvPr>
          <p:cNvSpPr/>
          <p:nvPr/>
        </p:nvSpPr>
        <p:spPr>
          <a:xfrm rot="1009795">
            <a:off x="4196380" y="2644770"/>
            <a:ext cx="1573021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FEAA844-8CC6-4809-966C-18136C149C63}"/>
              </a:ext>
            </a:extLst>
          </p:cNvPr>
          <p:cNvGrpSpPr/>
          <p:nvPr/>
        </p:nvGrpSpPr>
        <p:grpSpPr>
          <a:xfrm>
            <a:off x="6766612" y="2680213"/>
            <a:ext cx="3932869" cy="2717318"/>
            <a:chOff x="7354240" y="2596894"/>
            <a:chExt cx="3932869" cy="2717318"/>
          </a:xfrm>
        </p:grpSpPr>
        <p:pic>
          <p:nvPicPr>
            <p:cNvPr id="130" name="Picture 129" descr="Diagram&#10;&#10;Description automatically generated">
              <a:extLst>
                <a:ext uri="{FF2B5EF4-FFF2-40B4-BE49-F238E27FC236}">
                  <a16:creationId xmlns:a16="http://schemas.microsoft.com/office/drawing/2014/main" id="{23CC2D7E-F894-49BA-AD42-F3220C377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60" t="17391" r="37697" b="60286"/>
            <a:stretch/>
          </p:blipFill>
          <p:spPr>
            <a:xfrm>
              <a:off x="7872742" y="2596894"/>
              <a:ext cx="3414367" cy="2510573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C8CD645-0409-4658-9532-FB06FE0C811A}"/>
                </a:ext>
              </a:extLst>
            </p:cNvPr>
            <p:cNvSpPr/>
            <p:nvPr/>
          </p:nvSpPr>
          <p:spPr>
            <a:xfrm>
              <a:off x="8090250" y="2817313"/>
              <a:ext cx="3004916" cy="21717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84183FA-E6F7-4874-8404-C0A4EAC16EE6}"/>
                </a:ext>
              </a:extLst>
            </p:cNvPr>
            <p:cNvSpPr/>
            <p:nvPr/>
          </p:nvSpPr>
          <p:spPr>
            <a:xfrm>
              <a:off x="8558189" y="4741995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4929CD6-49F3-47A3-B41F-A7A850E6D614}"/>
                </a:ext>
              </a:extLst>
            </p:cNvPr>
            <p:cNvSpPr/>
            <p:nvPr/>
          </p:nvSpPr>
          <p:spPr>
            <a:xfrm>
              <a:off x="8081247" y="3471752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73F5915-84AB-4328-BAD4-EC252A9775F8}"/>
                </a:ext>
              </a:extLst>
            </p:cNvPr>
            <p:cNvSpPr/>
            <p:nvPr/>
          </p:nvSpPr>
          <p:spPr>
            <a:xfrm>
              <a:off x="10222564" y="3043488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92C69E7-0ACF-42B0-B2C8-CAB30DEFD033}"/>
                </a:ext>
              </a:extLst>
            </p:cNvPr>
            <p:cNvSpPr/>
            <p:nvPr/>
          </p:nvSpPr>
          <p:spPr>
            <a:xfrm>
              <a:off x="10019634" y="5094293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D809BD5-01CE-491B-84EC-44E69F292AC9}"/>
                </a:ext>
              </a:extLst>
            </p:cNvPr>
            <p:cNvSpPr/>
            <p:nvPr/>
          </p:nvSpPr>
          <p:spPr>
            <a:xfrm>
              <a:off x="10771988" y="3784027"/>
              <a:ext cx="219919" cy="21991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7EAE3BF-EB4D-4C8F-B787-B92DBD1FA569}"/>
                </a:ext>
              </a:extLst>
            </p:cNvPr>
            <p:cNvCxnSpPr>
              <a:stCxn id="101" idx="6"/>
              <a:endCxn id="102" idx="2"/>
            </p:cNvCxnSpPr>
            <p:nvPr/>
          </p:nvCxnSpPr>
          <p:spPr>
            <a:xfrm flipV="1">
              <a:off x="8301166" y="3153448"/>
              <a:ext cx="1921398" cy="42826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478BB2F-DB73-41EB-9080-22CD302D673B}"/>
                </a:ext>
              </a:extLst>
            </p:cNvPr>
            <p:cNvCxnSpPr>
              <a:cxnSpLocks/>
              <a:stCxn id="104" idx="1"/>
              <a:endCxn id="102" idx="5"/>
            </p:cNvCxnSpPr>
            <p:nvPr/>
          </p:nvCxnSpPr>
          <p:spPr>
            <a:xfrm flipH="1" flipV="1">
              <a:off x="10410277" y="3231201"/>
              <a:ext cx="393917" cy="58503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7E12695-CF07-4980-9F33-D526451753F5}"/>
                </a:ext>
              </a:extLst>
            </p:cNvPr>
            <p:cNvCxnSpPr>
              <a:cxnSpLocks/>
              <a:stCxn id="104" idx="3"/>
              <a:endCxn id="100" idx="7"/>
            </p:cNvCxnSpPr>
            <p:nvPr/>
          </p:nvCxnSpPr>
          <p:spPr>
            <a:xfrm flipH="1">
              <a:off x="8745902" y="3971740"/>
              <a:ext cx="2058292" cy="80246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6CA23A9-42CD-4DE0-ACF4-C3BDF18CA4DC}"/>
                </a:ext>
              </a:extLst>
            </p:cNvPr>
            <p:cNvCxnSpPr>
              <a:cxnSpLocks/>
              <a:stCxn id="104" idx="4"/>
              <a:endCxn id="103" idx="7"/>
            </p:cNvCxnSpPr>
            <p:nvPr/>
          </p:nvCxnSpPr>
          <p:spPr>
            <a:xfrm flipH="1">
              <a:off x="10207347" y="4003946"/>
              <a:ext cx="674601" cy="112255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0DB0B0A-4BA6-4BE5-9748-D0BD7778C221}"/>
                </a:ext>
              </a:extLst>
            </p:cNvPr>
            <p:cNvCxnSpPr>
              <a:cxnSpLocks/>
              <a:stCxn id="103" idx="1"/>
              <a:endCxn id="101" idx="5"/>
            </p:cNvCxnSpPr>
            <p:nvPr/>
          </p:nvCxnSpPr>
          <p:spPr>
            <a:xfrm flipH="1" flipV="1">
              <a:off x="8268960" y="3659465"/>
              <a:ext cx="1782880" cy="146703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625F8F5-AA77-4F11-BC4E-3486E8D0DD49}"/>
                </a:ext>
              </a:extLst>
            </p:cNvPr>
            <p:cNvCxnSpPr>
              <a:cxnSpLocks/>
              <a:stCxn id="102" idx="4"/>
              <a:endCxn id="100" idx="7"/>
            </p:cNvCxnSpPr>
            <p:nvPr/>
          </p:nvCxnSpPr>
          <p:spPr>
            <a:xfrm flipH="1">
              <a:off x="8745902" y="3263407"/>
              <a:ext cx="1586622" cy="151079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DAA7587-E71E-4189-A0B6-75829C218BE9}"/>
                </a:ext>
              </a:extLst>
            </p:cNvPr>
            <p:cNvCxnSpPr>
              <a:cxnSpLocks/>
              <a:stCxn id="101" idx="4"/>
              <a:endCxn id="100" idx="1"/>
            </p:cNvCxnSpPr>
            <p:nvPr/>
          </p:nvCxnSpPr>
          <p:spPr>
            <a:xfrm>
              <a:off x="8191207" y="3691671"/>
              <a:ext cx="399188" cy="108253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C679BCC-8D18-41A7-9D04-1D1F10164532}"/>
                </a:ext>
              </a:extLst>
            </p:cNvPr>
            <p:cNvCxnSpPr>
              <a:cxnSpLocks/>
              <a:stCxn id="103" idx="1"/>
              <a:endCxn id="100" idx="5"/>
            </p:cNvCxnSpPr>
            <p:nvPr/>
          </p:nvCxnSpPr>
          <p:spPr>
            <a:xfrm flipH="1" flipV="1">
              <a:off x="8745902" y="4929708"/>
              <a:ext cx="1305938" cy="19679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8073736-F52E-4A12-91CF-B0ADB4E06B1C}"/>
                </a:ext>
              </a:extLst>
            </p:cNvPr>
            <p:cNvSpPr txBox="1"/>
            <p:nvPr/>
          </p:nvSpPr>
          <p:spPr>
            <a:xfrm>
              <a:off x="7354240" y="2784115"/>
              <a:ext cx="94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Anchors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71E928F-28E2-4B4F-809E-A78C65F438F6}"/>
                </a:ext>
              </a:extLst>
            </p:cNvPr>
            <p:cNvCxnSpPr>
              <a:cxnSpLocks/>
              <a:stCxn id="101" idx="1"/>
              <a:endCxn id="126" idx="2"/>
            </p:cNvCxnSpPr>
            <p:nvPr/>
          </p:nvCxnSpPr>
          <p:spPr>
            <a:xfrm flipH="1" flipV="1">
              <a:off x="7827703" y="3153447"/>
              <a:ext cx="285750" cy="35051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2" descr="Technician Icons - Download Free Vector Icons | Noun Project">
              <a:extLst>
                <a:ext uri="{FF2B5EF4-FFF2-40B4-BE49-F238E27FC236}">
                  <a16:creationId xmlns:a16="http://schemas.microsoft.com/office/drawing/2014/main" id="{3D5057FA-5F39-4762-8AE7-1B5112F72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8197" y="3380523"/>
              <a:ext cx="863950" cy="863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2" name="Arrow: Right 131">
            <a:extLst>
              <a:ext uri="{FF2B5EF4-FFF2-40B4-BE49-F238E27FC236}">
                <a16:creationId xmlns:a16="http://schemas.microsoft.com/office/drawing/2014/main" id="{993BDAB4-B863-400B-9E72-6756AC103207}"/>
              </a:ext>
            </a:extLst>
          </p:cNvPr>
          <p:cNvSpPr/>
          <p:nvPr/>
        </p:nvSpPr>
        <p:spPr>
          <a:xfrm rot="3117352">
            <a:off x="3237730" y="3889191"/>
            <a:ext cx="1573021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8F13B1FD-9BDF-404D-BF8E-6C38C795F2AA}"/>
              </a:ext>
            </a:extLst>
          </p:cNvPr>
          <p:cNvSpPr/>
          <p:nvPr/>
        </p:nvSpPr>
        <p:spPr>
          <a:xfrm rot="5400000">
            <a:off x="8071588" y="2407036"/>
            <a:ext cx="541207" cy="401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3A50B1F-EA0C-4219-AEBE-F431F515D83D}"/>
              </a:ext>
            </a:extLst>
          </p:cNvPr>
          <p:cNvSpPr txBox="1"/>
          <p:nvPr/>
        </p:nvSpPr>
        <p:spPr>
          <a:xfrm>
            <a:off x="5706846" y="6475252"/>
            <a:ext cx="15332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Occlusions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FDD6192-CB78-4C42-8976-0AE04CCC691F}"/>
              </a:ext>
            </a:extLst>
          </p:cNvPr>
          <p:cNvGrpSpPr/>
          <p:nvPr/>
        </p:nvGrpSpPr>
        <p:grpSpPr>
          <a:xfrm>
            <a:off x="3670894" y="4678360"/>
            <a:ext cx="3137983" cy="2066385"/>
            <a:chOff x="3670894" y="4678360"/>
            <a:chExt cx="3137983" cy="2066385"/>
          </a:xfrm>
        </p:grpSpPr>
        <p:pic>
          <p:nvPicPr>
            <p:cNvPr id="136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A1939606-B6DF-48B3-8521-8A185C007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111" y="5209818"/>
              <a:ext cx="1494698" cy="149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662893B2-8884-4873-973D-5AE6247D94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0117" y="5857771"/>
              <a:ext cx="563163" cy="154800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dash"/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0200A853-59E8-4E48-993B-AD40AFE169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1863" y="5845562"/>
              <a:ext cx="323104" cy="93963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dash"/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CCF9D92-58D6-447C-BB6E-DDE3ACA2BCBC}"/>
                </a:ext>
              </a:extLst>
            </p:cNvPr>
            <p:cNvCxnSpPr>
              <a:cxnSpLocks/>
            </p:cNvCxnSpPr>
            <p:nvPr/>
          </p:nvCxnSpPr>
          <p:spPr>
            <a:xfrm>
              <a:off x="5249249" y="4735292"/>
              <a:ext cx="0" cy="490527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dash"/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5E4433B2-404A-4E5B-9B24-C2CF14FF9A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8265" y="4895048"/>
              <a:ext cx="1150612" cy="406005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dash"/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1" name="Picture 14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2CD52FE-1B8B-41F9-98B8-9DA67B2C2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7" t="13331" r="35143" b="31976"/>
            <a:stretch/>
          </p:blipFill>
          <p:spPr>
            <a:xfrm>
              <a:off x="6034967" y="4678360"/>
              <a:ext cx="453759" cy="739274"/>
            </a:xfrm>
            <a:prstGeom prst="rect">
              <a:avLst/>
            </a:prstGeom>
          </p:spPr>
        </p:pic>
        <p:pic>
          <p:nvPicPr>
            <p:cNvPr id="142" name="Picture 14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DB35C70-2199-4F5D-AD36-518AA1404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0" t="6674" r="28435" b="26496"/>
            <a:stretch/>
          </p:blipFill>
          <p:spPr>
            <a:xfrm>
              <a:off x="5998824" y="5287711"/>
              <a:ext cx="774269" cy="1239851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34D707C-270B-44ED-92EE-CB0D54C05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46049" y="6425762"/>
              <a:ext cx="243928" cy="318983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111D2DAA-D335-453B-9D4C-737728AE9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05876" y="5420658"/>
              <a:ext cx="243928" cy="318983"/>
            </a:xfrm>
            <a:prstGeom prst="rect">
              <a:avLst/>
            </a:prstGeom>
          </p:spPr>
        </p:pic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F61CF24-5B2A-4FB3-B361-04CD27036DE3}"/>
                </a:ext>
              </a:extLst>
            </p:cNvPr>
            <p:cNvCxnSpPr>
              <a:stCxn id="148" idx="0"/>
              <a:endCxn id="144" idx="2"/>
            </p:cNvCxnSpPr>
            <p:nvPr/>
          </p:nvCxnSpPr>
          <p:spPr>
            <a:xfrm flipV="1">
              <a:off x="4015613" y="5739641"/>
              <a:ext cx="212227" cy="53372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2A756BE9-DCE4-4457-9BB4-0C2B74E8A30C}"/>
                </a:ext>
              </a:extLst>
            </p:cNvPr>
            <p:cNvCxnSpPr>
              <a:cxnSpLocks/>
              <a:stCxn id="143" idx="0"/>
              <a:endCxn id="144" idx="2"/>
            </p:cNvCxnSpPr>
            <p:nvPr/>
          </p:nvCxnSpPr>
          <p:spPr>
            <a:xfrm flipV="1">
              <a:off x="4168013" y="5739641"/>
              <a:ext cx="59827" cy="68612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DE919BC7-ED40-40F9-AFDB-EEB7271B5411}"/>
                </a:ext>
              </a:extLst>
            </p:cNvPr>
            <p:cNvCxnSpPr>
              <a:cxnSpLocks/>
              <a:stCxn id="148" idx="3"/>
              <a:endCxn id="148" idx="0"/>
            </p:cNvCxnSpPr>
            <p:nvPr/>
          </p:nvCxnSpPr>
          <p:spPr>
            <a:xfrm flipH="1" flipV="1">
              <a:off x="4015613" y="6273362"/>
              <a:ext cx="121964" cy="15949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2FCEB079-B4EF-4A06-A3D2-F72FBF915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93649" y="6273362"/>
              <a:ext cx="243928" cy="318983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DBB50CBB-FC36-4E1D-9398-FEA584E82421}"/>
                </a:ext>
              </a:extLst>
            </p:cNvPr>
            <p:cNvSpPr txBox="1"/>
            <p:nvPr/>
          </p:nvSpPr>
          <p:spPr>
            <a:xfrm>
              <a:off x="5697918" y="4846564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87AAE7B-CCCA-49AC-B605-DA4C824FA45B}"/>
                </a:ext>
              </a:extLst>
            </p:cNvPr>
            <p:cNvSpPr txBox="1"/>
            <p:nvPr/>
          </p:nvSpPr>
          <p:spPr>
            <a:xfrm>
              <a:off x="5237326" y="4735292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41A4998B-5794-404F-8A05-15C3ABFA6566}"/>
                </a:ext>
              </a:extLst>
            </p:cNvPr>
            <p:cNvSpPr txBox="1"/>
            <p:nvPr/>
          </p:nvSpPr>
          <p:spPr>
            <a:xfrm>
              <a:off x="4514045" y="5477858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CF62F674-3A84-4971-BA18-E8BD0728FF2B}"/>
                </a:ext>
              </a:extLst>
            </p:cNvPr>
            <p:cNvSpPr txBox="1"/>
            <p:nvPr/>
          </p:nvSpPr>
          <p:spPr>
            <a:xfrm>
              <a:off x="5772807" y="5498212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E67FD4D-49E0-46B2-A740-A75EDE3BFD64}"/>
                </a:ext>
              </a:extLst>
            </p:cNvPr>
            <p:cNvSpPr txBox="1"/>
            <p:nvPr/>
          </p:nvSpPr>
          <p:spPr>
            <a:xfrm>
              <a:off x="3670894" y="4741501"/>
              <a:ext cx="1397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Anchor Geometry</a:t>
              </a:r>
            </a:p>
          </p:txBody>
        </p:sp>
      </p:grpSp>
      <p:sp>
        <p:nvSpPr>
          <p:cNvPr id="160" name="Scroll: Horizontal 159">
            <a:extLst>
              <a:ext uri="{FF2B5EF4-FFF2-40B4-BE49-F238E27FC236}">
                <a16:creationId xmlns:a16="http://schemas.microsoft.com/office/drawing/2014/main" id="{3166556E-85C0-4783-9278-098A2D1B52C6}"/>
              </a:ext>
            </a:extLst>
          </p:cNvPr>
          <p:cNvSpPr/>
          <p:nvPr/>
        </p:nvSpPr>
        <p:spPr>
          <a:xfrm>
            <a:off x="175697" y="4429491"/>
            <a:ext cx="2468137" cy="128572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Scalability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Privacy preserving</a:t>
            </a:r>
          </a:p>
        </p:txBody>
      </p:sp>
      <p:sp>
        <p:nvSpPr>
          <p:cNvPr id="161" name="Scroll: Horizontal 160">
            <a:extLst>
              <a:ext uri="{FF2B5EF4-FFF2-40B4-BE49-F238E27FC236}">
                <a16:creationId xmlns:a16="http://schemas.microsoft.com/office/drawing/2014/main" id="{A19E450F-51F5-44BE-AC67-30137824B7C6}"/>
              </a:ext>
            </a:extLst>
          </p:cNvPr>
          <p:cNvSpPr/>
          <p:nvPr/>
        </p:nvSpPr>
        <p:spPr>
          <a:xfrm>
            <a:off x="8770381" y="2187280"/>
            <a:ext cx="3097589" cy="155808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Easy deployment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Dynamic infrastructure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Large coverage</a:t>
            </a:r>
          </a:p>
        </p:txBody>
      </p:sp>
      <p:sp>
        <p:nvSpPr>
          <p:cNvPr id="162" name="Scroll: Horizontal 161">
            <a:extLst>
              <a:ext uri="{FF2B5EF4-FFF2-40B4-BE49-F238E27FC236}">
                <a16:creationId xmlns:a16="http://schemas.microsoft.com/office/drawing/2014/main" id="{C23C9CB4-1461-4A55-9CE7-059D337A8C7A}"/>
              </a:ext>
            </a:extLst>
          </p:cNvPr>
          <p:cNvSpPr/>
          <p:nvPr/>
        </p:nvSpPr>
        <p:spPr>
          <a:xfrm>
            <a:off x="6821914" y="5977509"/>
            <a:ext cx="1750858" cy="53268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Accuracy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9BC4468-849D-4DDE-B5A3-D4A219613182}"/>
              </a:ext>
            </a:extLst>
          </p:cNvPr>
          <p:cNvSpPr txBox="1"/>
          <p:nvPr/>
        </p:nvSpPr>
        <p:spPr>
          <a:xfrm>
            <a:off x="4748934" y="564017"/>
            <a:ext cx="139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 Messaging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C7905A3-9322-4041-ABF3-F0BF34279DE9}"/>
              </a:ext>
            </a:extLst>
          </p:cNvPr>
          <p:cNvSpPr txBox="1"/>
          <p:nvPr/>
        </p:nvSpPr>
        <p:spPr>
          <a:xfrm>
            <a:off x="4724469" y="2145923"/>
            <a:ext cx="1452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 Deployment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837F195D-73AC-4BBA-B6A7-3A8566D5F19A}"/>
              </a:ext>
            </a:extLst>
          </p:cNvPr>
          <p:cNvSpPr txBox="1"/>
          <p:nvPr/>
        </p:nvSpPr>
        <p:spPr>
          <a:xfrm>
            <a:off x="4233015" y="3471881"/>
            <a:ext cx="1565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 Selection &amp; Filtering</a:t>
            </a:r>
          </a:p>
        </p:txBody>
      </p:sp>
    </p:spTree>
    <p:extLst>
      <p:ext uri="{BB962C8B-B14F-4D97-AF65-F5344CB8AC3E}">
        <p14:creationId xmlns:p14="http://schemas.microsoft.com/office/powerpoint/2010/main" val="301373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97" grpId="0" animBg="1"/>
      <p:bldP spid="132" grpId="0" animBg="1"/>
      <p:bldP spid="135" grpId="0" animBg="1"/>
      <p:bldP spid="160" grpId="0" animBg="1"/>
      <p:bldP spid="161" grpId="0" animBg="1"/>
      <p:bldP spid="162" grpId="0" animBg="1"/>
      <p:bldP spid="163" grpId="0"/>
      <p:bldP spid="164" grpId="0"/>
      <p:bldP spid="16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4138" y="319153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Dilution-of-Precision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ACE267-5498-454D-8569-493E6EDF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608" y="1215484"/>
            <a:ext cx="5551446" cy="1175654"/>
          </a:xfrm>
        </p:spPr>
        <p:txBody>
          <a:bodyPr/>
          <a:lstStyle/>
          <a:p>
            <a:r>
              <a:rPr lang="en-US" sz="3200" b="1" dirty="0">
                <a:solidFill>
                  <a:srgbClr val="003057"/>
                </a:solidFill>
              </a:rPr>
              <a:t>Anchor Geometry </a:t>
            </a:r>
            <a:r>
              <a:rPr lang="en-US" sz="3200" dirty="0">
                <a:solidFill>
                  <a:srgbClr val="003057"/>
                </a:solidFill>
              </a:rPr>
              <a:t>Affects Localization Precision</a:t>
            </a:r>
          </a:p>
          <a:p>
            <a:endParaRPr lang="en-US" sz="3200" dirty="0">
              <a:solidFill>
                <a:srgbClr val="003057"/>
              </a:solidFill>
            </a:endParaRPr>
          </a:p>
          <a:p>
            <a:r>
              <a:rPr lang="en-US" sz="3200" dirty="0">
                <a:solidFill>
                  <a:srgbClr val="003057"/>
                </a:solidFill>
              </a:rPr>
              <a:t>What does it entail?</a:t>
            </a:r>
          </a:p>
          <a:p>
            <a:endParaRPr lang="en-US" sz="3200" dirty="0">
              <a:solidFill>
                <a:srgbClr val="003057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F5D501-BEAB-4C33-9BC1-F32DE6BB6CB2}"/>
              </a:ext>
            </a:extLst>
          </p:cNvPr>
          <p:cNvSpPr/>
          <p:nvPr/>
        </p:nvSpPr>
        <p:spPr>
          <a:xfrm rot="19342997">
            <a:off x="6269025" y="-724852"/>
            <a:ext cx="3241040" cy="2713002"/>
          </a:xfrm>
          <a:custGeom>
            <a:avLst/>
            <a:gdLst>
              <a:gd name="connsiteX0" fmla="*/ 3241040 w 3241040"/>
              <a:gd name="connsiteY0" fmla="*/ 0 h 2713002"/>
              <a:gd name="connsiteX1" fmla="*/ 2468880 w 3241040"/>
              <a:gd name="connsiteY1" fmla="*/ 2407920 h 2713002"/>
              <a:gd name="connsiteX2" fmla="*/ 0 w 3241040"/>
              <a:gd name="connsiteY2" fmla="*/ 2600960 h 271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1040" h="2713002">
                <a:moveTo>
                  <a:pt x="3241040" y="0"/>
                </a:moveTo>
                <a:cubicBezTo>
                  <a:pt x="3125046" y="987213"/>
                  <a:pt x="3009053" y="1974427"/>
                  <a:pt x="2468880" y="2407920"/>
                </a:cubicBezTo>
                <a:cubicBezTo>
                  <a:pt x="1928707" y="2841413"/>
                  <a:pt x="964353" y="2721186"/>
                  <a:pt x="0" y="2600960"/>
                </a:cubicBezTo>
              </a:path>
            </a:pathLst>
          </a:custGeom>
          <a:noFill/>
          <a:ln w="254000">
            <a:solidFill>
              <a:schemeClr val="accent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DAD7070-B83E-420C-A2EE-708CE87456B5}"/>
              </a:ext>
            </a:extLst>
          </p:cNvPr>
          <p:cNvSpPr/>
          <p:nvPr/>
        </p:nvSpPr>
        <p:spPr>
          <a:xfrm rot="21284831">
            <a:off x="7369125" y="1179217"/>
            <a:ext cx="2053770" cy="2611120"/>
          </a:xfrm>
          <a:custGeom>
            <a:avLst/>
            <a:gdLst>
              <a:gd name="connsiteX0" fmla="*/ 680720 w 2053770"/>
              <a:gd name="connsiteY0" fmla="*/ 2611120 h 2611120"/>
              <a:gd name="connsiteX1" fmla="*/ 2042160 w 2053770"/>
              <a:gd name="connsiteY1" fmla="*/ 1158240 h 2611120"/>
              <a:gd name="connsiteX2" fmla="*/ 0 w 2053770"/>
              <a:gd name="connsiteY2" fmla="*/ 0 h 261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3770" h="2611120">
                <a:moveTo>
                  <a:pt x="680720" y="2611120"/>
                </a:moveTo>
                <a:cubicBezTo>
                  <a:pt x="1418166" y="2102273"/>
                  <a:pt x="2155613" y="1593427"/>
                  <a:pt x="2042160" y="1158240"/>
                </a:cubicBezTo>
                <a:cubicBezTo>
                  <a:pt x="1928707" y="723053"/>
                  <a:pt x="0" y="0"/>
                  <a:pt x="0" y="0"/>
                </a:cubicBezTo>
              </a:path>
            </a:pathLst>
          </a:custGeom>
          <a:noFill/>
          <a:ln w="2540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27D6EE8-2CA8-4BE4-B124-BA7ADFE6EECB}"/>
              </a:ext>
            </a:extLst>
          </p:cNvPr>
          <p:cNvSpPr/>
          <p:nvPr/>
        </p:nvSpPr>
        <p:spPr>
          <a:xfrm rot="2244272">
            <a:off x="7366951" y="-52014"/>
            <a:ext cx="2214880" cy="1973341"/>
          </a:xfrm>
          <a:custGeom>
            <a:avLst/>
            <a:gdLst>
              <a:gd name="connsiteX0" fmla="*/ 0 w 2214880"/>
              <a:gd name="connsiteY0" fmla="*/ 314960 h 1973341"/>
              <a:gd name="connsiteX1" fmla="*/ 1341120 w 2214880"/>
              <a:gd name="connsiteY1" fmla="*/ 1971040 h 1973341"/>
              <a:gd name="connsiteX2" fmla="*/ 2214880 w 2214880"/>
              <a:gd name="connsiteY2" fmla="*/ 0 h 197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880" h="1973341">
                <a:moveTo>
                  <a:pt x="0" y="314960"/>
                </a:moveTo>
                <a:cubicBezTo>
                  <a:pt x="485986" y="1169246"/>
                  <a:pt x="971973" y="2023533"/>
                  <a:pt x="1341120" y="1971040"/>
                </a:cubicBezTo>
                <a:cubicBezTo>
                  <a:pt x="1710267" y="1918547"/>
                  <a:pt x="2159000" y="321733"/>
                  <a:pt x="2214880" y="0"/>
                </a:cubicBezTo>
              </a:path>
            </a:pathLst>
          </a:custGeom>
          <a:noFill/>
          <a:ln w="254000">
            <a:solidFill>
              <a:schemeClr val="accent3">
                <a:lumMod val="7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2F8217-C5A2-4B95-AC64-61DE44FA86CD}"/>
              </a:ext>
            </a:extLst>
          </p:cNvPr>
          <p:cNvSpPr/>
          <p:nvPr/>
        </p:nvSpPr>
        <p:spPr>
          <a:xfrm>
            <a:off x="8151446" y="427378"/>
            <a:ext cx="558800" cy="5588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480B945-7C88-4871-A962-9243641F4267}"/>
              </a:ext>
            </a:extLst>
          </p:cNvPr>
          <p:cNvSpPr/>
          <p:nvPr/>
        </p:nvSpPr>
        <p:spPr>
          <a:xfrm>
            <a:off x="7592646" y="2327298"/>
            <a:ext cx="558800" cy="5588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18A5439-0B8D-4915-B9D4-917C133A38B9}"/>
              </a:ext>
            </a:extLst>
          </p:cNvPr>
          <p:cNvSpPr/>
          <p:nvPr/>
        </p:nvSpPr>
        <p:spPr>
          <a:xfrm>
            <a:off x="11189286" y="1260498"/>
            <a:ext cx="558800" cy="5588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3376126-C8F7-4D26-88C5-E02B91A40470}"/>
              </a:ext>
            </a:extLst>
          </p:cNvPr>
          <p:cNvSpPr/>
          <p:nvPr/>
        </p:nvSpPr>
        <p:spPr>
          <a:xfrm rot="2244272">
            <a:off x="7367696" y="-52013"/>
            <a:ext cx="2214880" cy="1973341"/>
          </a:xfrm>
          <a:custGeom>
            <a:avLst/>
            <a:gdLst>
              <a:gd name="connsiteX0" fmla="*/ 0 w 2214880"/>
              <a:gd name="connsiteY0" fmla="*/ 314960 h 1973341"/>
              <a:gd name="connsiteX1" fmla="*/ 1341120 w 2214880"/>
              <a:gd name="connsiteY1" fmla="*/ 1971040 h 1973341"/>
              <a:gd name="connsiteX2" fmla="*/ 2214880 w 2214880"/>
              <a:gd name="connsiteY2" fmla="*/ 0 h 197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880" h="1973341">
                <a:moveTo>
                  <a:pt x="0" y="314960"/>
                </a:moveTo>
                <a:cubicBezTo>
                  <a:pt x="485986" y="1169246"/>
                  <a:pt x="971973" y="2023533"/>
                  <a:pt x="1341120" y="1971040"/>
                </a:cubicBezTo>
                <a:cubicBezTo>
                  <a:pt x="1710267" y="1918547"/>
                  <a:pt x="2159000" y="321733"/>
                  <a:pt x="2214880" y="0"/>
                </a:cubicBezTo>
              </a:path>
            </a:pathLst>
          </a:custGeom>
          <a:noFill/>
          <a:ln w="254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74AD4F4-9C5A-4E88-8421-0A73FA661943}"/>
              </a:ext>
            </a:extLst>
          </p:cNvPr>
          <p:cNvSpPr/>
          <p:nvPr/>
        </p:nvSpPr>
        <p:spPr>
          <a:xfrm rot="19342997">
            <a:off x="6251526" y="-724850"/>
            <a:ext cx="3241040" cy="2713002"/>
          </a:xfrm>
          <a:custGeom>
            <a:avLst/>
            <a:gdLst>
              <a:gd name="connsiteX0" fmla="*/ 3241040 w 3241040"/>
              <a:gd name="connsiteY0" fmla="*/ 0 h 2713002"/>
              <a:gd name="connsiteX1" fmla="*/ 2468880 w 3241040"/>
              <a:gd name="connsiteY1" fmla="*/ 2407920 h 2713002"/>
              <a:gd name="connsiteX2" fmla="*/ 0 w 3241040"/>
              <a:gd name="connsiteY2" fmla="*/ 2600960 h 271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1040" h="2713002">
                <a:moveTo>
                  <a:pt x="3241040" y="0"/>
                </a:moveTo>
                <a:cubicBezTo>
                  <a:pt x="3125046" y="987213"/>
                  <a:pt x="3009053" y="1974427"/>
                  <a:pt x="2468880" y="2407920"/>
                </a:cubicBezTo>
                <a:cubicBezTo>
                  <a:pt x="1928707" y="2841413"/>
                  <a:pt x="964353" y="2721186"/>
                  <a:pt x="0" y="2600960"/>
                </a:cubicBez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974E4A0-0CA1-450F-8123-3C320B87DD3A}"/>
              </a:ext>
            </a:extLst>
          </p:cNvPr>
          <p:cNvSpPr/>
          <p:nvPr/>
        </p:nvSpPr>
        <p:spPr>
          <a:xfrm rot="21284831">
            <a:off x="7369126" y="1179218"/>
            <a:ext cx="2053770" cy="2611120"/>
          </a:xfrm>
          <a:custGeom>
            <a:avLst/>
            <a:gdLst>
              <a:gd name="connsiteX0" fmla="*/ 680720 w 2053770"/>
              <a:gd name="connsiteY0" fmla="*/ 2611120 h 2611120"/>
              <a:gd name="connsiteX1" fmla="*/ 2042160 w 2053770"/>
              <a:gd name="connsiteY1" fmla="*/ 1158240 h 2611120"/>
              <a:gd name="connsiteX2" fmla="*/ 0 w 2053770"/>
              <a:gd name="connsiteY2" fmla="*/ 0 h 261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3770" h="2611120">
                <a:moveTo>
                  <a:pt x="680720" y="2611120"/>
                </a:moveTo>
                <a:cubicBezTo>
                  <a:pt x="1418166" y="2102273"/>
                  <a:pt x="2155613" y="1593427"/>
                  <a:pt x="2042160" y="1158240"/>
                </a:cubicBezTo>
                <a:cubicBezTo>
                  <a:pt x="1928707" y="723053"/>
                  <a:pt x="0" y="0"/>
                  <a:pt x="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20B5AB8-8DA3-46EA-9D42-608C1C8B6C94}"/>
              </a:ext>
            </a:extLst>
          </p:cNvPr>
          <p:cNvSpPr/>
          <p:nvPr/>
        </p:nvSpPr>
        <p:spPr>
          <a:xfrm>
            <a:off x="8570827" y="1671765"/>
            <a:ext cx="147965" cy="13208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0070C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CECEFD-4981-4B69-A435-0BC3678007BE}"/>
              </a:ext>
            </a:extLst>
          </p:cNvPr>
          <p:cNvSpPr txBox="1"/>
          <p:nvPr/>
        </p:nvSpPr>
        <p:spPr>
          <a:xfrm>
            <a:off x="9309437" y="1342332"/>
            <a:ext cx="144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Tag’s location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5E66F42-B308-4679-B1B8-66BB0FF26235}"/>
              </a:ext>
            </a:extLst>
          </p:cNvPr>
          <p:cNvCxnSpPr>
            <a:cxnSpLocks/>
            <a:stCxn id="34" idx="6"/>
          </p:cNvCxnSpPr>
          <p:nvPr/>
        </p:nvCxnSpPr>
        <p:spPr>
          <a:xfrm flipV="1">
            <a:off x="8718792" y="1497989"/>
            <a:ext cx="773782" cy="239816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A907C0D-1ECE-4218-97AA-F8831623E6B8}"/>
              </a:ext>
            </a:extLst>
          </p:cNvPr>
          <p:cNvSpPr txBox="1"/>
          <p:nvPr/>
        </p:nvSpPr>
        <p:spPr>
          <a:xfrm>
            <a:off x="9433112" y="240413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2</a:t>
            </a:r>
            <a:r>
              <a:rPr lang="en-US" dirty="0"/>
              <a:t> – A</a:t>
            </a:r>
            <a:r>
              <a:rPr lang="en-US" baseline="-25000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59F0F6-2FC7-4211-970D-4A4488C35D28}"/>
              </a:ext>
            </a:extLst>
          </p:cNvPr>
          <p:cNvSpPr txBox="1"/>
          <p:nvPr/>
        </p:nvSpPr>
        <p:spPr>
          <a:xfrm>
            <a:off x="7032419" y="469792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– A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367A67-0127-4877-B63C-BBB497AEBE0F}"/>
              </a:ext>
            </a:extLst>
          </p:cNvPr>
          <p:cNvSpPr txBox="1"/>
          <p:nvPr/>
        </p:nvSpPr>
        <p:spPr>
          <a:xfrm>
            <a:off x="9265178" y="285126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– A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47BA99-63B1-44B2-8925-AEB77F4E1BF0}"/>
              </a:ext>
            </a:extLst>
          </p:cNvPr>
          <p:cNvCxnSpPr>
            <a:cxnSpLocks/>
            <a:stCxn id="29" idx="6"/>
            <a:endCxn id="30" idx="2"/>
          </p:cNvCxnSpPr>
          <p:nvPr/>
        </p:nvCxnSpPr>
        <p:spPr>
          <a:xfrm flipV="1">
            <a:off x="8151446" y="1539898"/>
            <a:ext cx="3037840" cy="1066800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B2D548-4C2F-4E9C-BD4A-AAB32BC89469}"/>
              </a:ext>
            </a:extLst>
          </p:cNvPr>
          <p:cNvCxnSpPr>
            <a:cxnSpLocks/>
          </p:cNvCxnSpPr>
          <p:nvPr/>
        </p:nvCxnSpPr>
        <p:spPr>
          <a:xfrm flipV="1">
            <a:off x="7988328" y="996156"/>
            <a:ext cx="384261" cy="1337930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DFB8A5D-C64A-45BA-A34A-731097DD5891}"/>
              </a:ext>
            </a:extLst>
          </p:cNvPr>
          <p:cNvCxnSpPr>
            <a:cxnSpLocks/>
            <a:stCxn id="30" idx="1"/>
            <a:endCxn id="28" idx="6"/>
          </p:cNvCxnSpPr>
          <p:nvPr/>
        </p:nvCxnSpPr>
        <p:spPr>
          <a:xfrm flipH="1" flipV="1">
            <a:off x="8710246" y="706778"/>
            <a:ext cx="2560874" cy="635554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7FFBF54-5219-4978-AA3A-5CD1B9E42B3D}"/>
              </a:ext>
            </a:extLst>
          </p:cNvPr>
          <p:cNvGrpSpPr/>
          <p:nvPr/>
        </p:nvGrpSpPr>
        <p:grpSpPr>
          <a:xfrm>
            <a:off x="6992455" y="3426935"/>
            <a:ext cx="3632200" cy="3264538"/>
            <a:chOff x="5998633" y="3593462"/>
            <a:chExt cx="3632200" cy="3264538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8A21ECC-3BA4-43B0-A21A-FCDD5DB12A3E}"/>
                </a:ext>
              </a:extLst>
            </p:cNvPr>
            <p:cNvGrpSpPr/>
            <p:nvPr/>
          </p:nvGrpSpPr>
          <p:grpSpPr>
            <a:xfrm>
              <a:off x="5998633" y="3593462"/>
              <a:ext cx="3632200" cy="3264538"/>
              <a:chOff x="5998633" y="3593462"/>
              <a:chExt cx="3632200" cy="3264538"/>
            </a:xfrm>
          </p:grpSpPr>
          <p:pic>
            <p:nvPicPr>
              <p:cNvPr id="91" name="Picture 90" descr="Diagram&#10;&#10;Description automatically generated">
                <a:extLst>
                  <a:ext uri="{FF2B5EF4-FFF2-40B4-BE49-F238E27FC236}">
                    <a16:creationId xmlns:a16="http://schemas.microsoft.com/office/drawing/2014/main" id="{CF893307-6873-4D3D-B392-61E1FBD9F6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/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79" t="31182" r="37697" b="26232"/>
              <a:stretch/>
            </p:blipFill>
            <p:spPr>
              <a:xfrm>
                <a:off x="5998633" y="3593462"/>
                <a:ext cx="3632200" cy="3264538"/>
              </a:xfrm>
              <a:prstGeom prst="rect">
                <a:avLst/>
              </a:prstGeom>
            </p:spPr>
          </p:pic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FF96128-7CDF-4B0B-AA44-38086D4674CA}"/>
                  </a:ext>
                </a:extLst>
              </p:cNvPr>
              <p:cNvSpPr/>
              <p:nvPr/>
            </p:nvSpPr>
            <p:spPr>
              <a:xfrm>
                <a:off x="7631222" y="579648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EA0247F-76E9-429D-8C0B-1DE50CA144AB}"/>
                  </a:ext>
                </a:extLst>
              </p:cNvPr>
              <p:cNvSpPr/>
              <p:nvPr/>
            </p:nvSpPr>
            <p:spPr>
              <a:xfrm>
                <a:off x="7491130" y="6533726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F3955D3-5FA0-40D2-82F0-C5474B73B799}"/>
                  </a:ext>
                </a:extLst>
              </p:cNvPr>
              <p:cNvSpPr/>
              <p:nvPr/>
            </p:nvSpPr>
            <p:spPr>
              <a:xfrm>
                <a:off x="8534482" y="6068517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E173133-9D2B-4451-9A75-98F84EA542DE}"/>
                  </a:ext>
                </a:extLst>
              </p:cNvPr>
              <p:cNvSpPr/>
              <p:nvPr/>
            </p:nvSpPr>
            <p:spPr>
              <a:xfrm>
                <a:off x="6851960" y="538259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0A39DF2A-319B-43DB-A188-78ED65A09C1D}"/>
                  </a:ext>
                </a:extLst>
              </p:cNvPr>
              <p:cNvSpPr/>
              <p:nvPr/>
            </p:nvSpPr>
            <p:spPr>
              <a:xfrm>
                <a:off x="8743652" y="5188440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CFB84941-C409-4224-831B-E95B0B6A3FFA}"/>
                  </a:ext>
                </a:extLst>
              </p:cNvPr>
              <p:cNvSpPr/>
              <p:nvPr/>
            </p:nvSpPr>
            <p:spPr>
              <a:xfrm>
                <a:off x="6553921" y="4867445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5D369F2-10B5-405D-A5D3-7273792F332F}"/>
                  </a:ext>
                </a:extLst>
              </p:cNvPr>
              <p:cNvSpPr/>
              <p:nvPr/>
            </p:nvSpPr>
            <p:spPr>
              <a:xfrm>
                <a:off x="7385316" y="450162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FBC7010A-85ED-46B8-8839-E6541ABAED94}"/>
                  </a:ext>
                </a:extLst>
              </p:cNvPr>
              <p:cNvSpPr/>
              <p:nvPr/>
            </p:nvSpPr>
            <p:spPr>
              <a:xfrm>
                <a:off x="8813698" y="4187576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EC1E6A0-00F0-492F-A39F-6D68DD8C78C8}"/>
                  </a:ext>
                </a:extLst>
              </p:cNvPr>
              <p:cNvSpPr/>
              <p:nvPr/>
            </p:nvSpPr>
            <p:spPr>
              <a:xfrm>
                <a:off x="8066610" y="4253253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275C2817-8DC1-4272-BF48-40FC813EE317}"/>
                  </a:ext>
                </a:extLst>
              </p:cNvPr>
              <p:cNvSpPr/>
              <p:nvPr/>
            </p:nvSpPr>
            <p:spPr>
              <a:xfrm>
                <a:off x="7703082" y="4867445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B5E6317-BC1B-45C0-BC26-39E8918920A3}"/>
                </a:ext>
              </a:extLst>
            </p:cNvPr>
            <p:cNvGrpSpPr/>
            <p:nvPr/>
          </p:nvGrpSpPr>
          <p:grpSpPr>
            <a:xfrm>
              <a:off x="7432705" y="5340651"/>
              <a:ext cx="482481" cy="421479"/>
              <a:chOff x="9927620" y="4782551"/>
              <a:chExt cx="964962" cy="884453"/>
            </a:xfrm>
            <a:solidFill>
              <a:srgbClr val="FFFFFF"/>
            </a:solidFill>
          </p:grpSpPr>
          <p:pic>
            <p:nvPicPr>
              <p:cNvPr id="89" name="Picture 4" descr="Mobile Map Pin Icons - Download Free Vector Icons | Noun Project">
                <a:extLst>
                  <a:ext uri="{FF2B5EF4-FFF2-40B4-BE49-F238E27FC236}">
                    <a16:creationId xmlns:a16="http://schemas.microsoft.com/office/drawing/2014/main" id="{CEC456D9-ED9F-42E1-9658-D232366CF8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27620" y="4866048"/>
                <a:ext cx="541520" cy="541520"/>
              </a:xfrm>
              <a:prstGeom prst="rect">
                <a:avLst/>
              </a:prstGeom>
              <a:grpFill/>
            </p:spPr>
          </p:pic>
          <p:pic>
            <p:nvPicPr>
              <p:cNvPr id="90" name="Picture 8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B6355CB1-075E-46E9-9575-C5C24CB904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30" t="6674" r="28435" b="26496"/>
              <a:stretch/>
            </p:blipFill>
            <p:spPr>
              <a:xfrm>
                <a:off x="10340254" y="4782551"/>
                <a:ext cx="552328" cy="884453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102" name="Picture 101" descr="Diagram&#10;&#10;Description automatically generated">
            <a:extLst>
              <a:ext uri="{FF2B5EF4-FFF2-40B4-BE49-F238E27FC236}">
                <a16:creationId xmlns:a16="http://schemas.microsoft.com/office/drawing/2014/main" id="{3F1C6EFF-7C3E-481D-8B6E-1DE6DA60A3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60" t="17391" r="37697" b="60286"/>
          <a:stretch/>
        </p:blipFill>
        <p:spPr>
          <a:xfrm>
            <a:off x="1262782" y="3675373"/>
            <a:ext cx="3414367" cy="2510573"/>
          </a:xfrm>
          <a:prstGeom prst="rect">
            <a:avLst/>
          </a:prstGeom>
        </p:spPr>
      </p:pic>
      <p:sp>
        <p:nvSpPr>
          <p:cNvPr id="103" name="Oval 102">
            <a:extLst>
              <a:ext uri="{FF2B5EF4-FFF2-40B4-BE49-F238E27FC236}">
                <a16:creationId xmlns:a16="http://schemas.microsoft.com/office/drawing/2014/main" id="{E4E41F9A-7DFD-4423-9A4B-C8FE8A337CEE}"/>
              </a:ext>
            </a:extLst>
          </p:cNvPr>
          <p:cNvSpPr/>
          <p:nvPr/>
        </p:nvSpPr>
        <p:spPr>
          <a:xfrm>
            <a:off x="1980932" y="4396105"/>
            <a:ext cx="219919" cy="21991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2" descr="Technician Icons - Download Free Vector Icons | Noun Project">
            <a:extLst>
              <a:ext uri="{FF2B5EF4-FFF2-40B4-BE49-F238E27FC236}">
                <a16:creationId xmlns:a16="http://schemas.microsoft.com/office/drawing/2014/main" id="{0ABD8CD2-8DEE-4279-BE9F-9A490BD8E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82" y="4074090"/>
            <a:ext cx="863950" cy="8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Oval 104">
            <a:extLst>
              <a:ext uri="{FF2B5EF4-FFF2-40B4-BE49-F238E27FC236}">
                <a16:creationId xmlns:a16="http://schemas.microsoft.com/office/drawing/2014/main" id="{90FF7D07-5E5E-4F46-937C-C43D28ED74C7}"/>
              </a:ext>
            </a:extLst>
          </p:cNvPr>
          <p:cNvSpPr/>
          <p:nvPr/>
        </p:nvSpPr>
        <p:spPr>
          <a:xfrm>
            <a:off x="4253526" y="4123338"/>
            <a:ext cx="219919" cy="21991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5997C9F-DBAD-4507-B9DE-DBB2BA064F1F}"/>
              </a:ext>
            </a:extLst>
          </p:cNvPr>
          <p:cNvSpPr/>
          <p:nvPr/>
        </p:nvSpPr>
        <p:spPr>
          <a:xfrm>
            <a:off x="3636174" y="6133117"/>
            <a:ext cx="219919" cy="21991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17506DE-7826-403A-AB05-050DECF60F55}"/>
              </a:ext>
            </a:extLst>
          </p:cNvPr>
          <p:cNvGrpSpPr/>
          <p:nvPr/>
        </p:nvGrpSpPr>
        <p:grpSpPr>
          <a:xfrm>
            <a:off x="7689861" y="4769931"/>
            <a:ext cx="1029588" cy="1625383"/>
            <a:chOff x="7511039" y="4533193"/>
            <a:chExt cx="837490" cy="1323598"/>
          </a:xfrm>
        </p:grpSpPr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03A55703-1F06-4D84-9C47-CE01EF1A8E46}"/>
                </a:ext>
              </a:extLst>
            </p:cNvPr>
            <p:cNvCxnSpPr>
              <a:cxnSpLocks/>
              <a:stCxn id="95" idx="5"/>
              <a:endCxn id="92" idx="1"/>
            </p:cNvCxnSpPr>
            <p:nvPr/>
          </p:nvCxnSpPr>
          <p:spPr>
            <a:xfrm>
              <a:off x="7753471" y="4985993"/>
              <a:ext cx="553291" cy="270438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D2F5CD95-67EE-408F-81E3-5DCEDDAB485B}"/>
                </a:ext>
              </a:extLst>
            </p:cNvPr>
            <p:cNvCxnSpPr>
              <a:cxnSpLocks/>
              <a:stCxn id="95" idx="0"/>
              <a:endCxn id="101" idx="2"/>
            </p:cNvCxnSpPr>
            <p:nvPr/>
          </p:nvCxnSpPr>
          <p:spPr>
            <a:xfrm flipV="1">
              <a:off x="7713184" y="4533193"/>
              <a:ext cx="635345" cy="372401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CAA1833A-E360-457B-8DF7-80CD52F29805}"/>
                </a:ext>
              </a:extLst>
            </p:cNvPr>
            <p:cNvCxnSpPr>
              <a:cxnSpLocks/>
              <a:stCxn id="95" idx="4"/>
              <a:endCxn id="93" idx="1"/>
            </p:cNvCxnSpPr>
            <p:nvPr/>
          </p:nvCxnSpPr>
          <p:spPr>
            <a:xfrm>
              <a:off x="7713182" y="4999787"/>
              <a:ext cx="479626" cy="857004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A3C6BC2E-8450-44EE-A872-51734493A00A}"/>
                </a:ext>
              </a:extLst>
            </p:cNvPr>
            <p:cNvCxnSpPr>
              <a:cxnSpLocks/>
              <a:stCxn id="95" idx="1"/>
              <a:endCxn id="97" idx="5"/>
            </p:cNvCxnSpPr>
            <p:nvPr/>
          </p:nvCxnSpPr>
          <p:spPr>
            <a:xfrm flipH="1" flipV="1">
              <a:off x="7511039" y="4566495"/>
              <a:ext cx="161854" cy="352894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F9E6AB7-76D0-4916-8EA7-58C0E19F81D6}"/>
              </a:ext>
            </a:extLst>
          </p:cNvPr>
          <p:cNvGrpSpPr/>
          <p:nvPr/>
        </p:nvGrpSpPr>
        <p:grpSpPr>
          <a:xfrm>
            <a:off x="7985784" y="4130430"/>
            <a:ext cx="1842162" cy="1154121"/>
            <a:chOff x="7776022" y="4020779"/>
            <a:chExt cx="1498454" cy="939835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2DD87E3-3C28-431B-BC1E-B7EA10B8DCB4}"/>
                </a:ext>
              </a:extLst>
            </p:cNvPr>
            <p:cNvCxnSpPr>
              <a:cxnSpLocks/>
              <a:endCxn id="96" idx="2"/>
            </p:cNvCxnSpPr>
            <p:nvPr/>
          </p:nvCxnSpPr>
          <p:spPr>
            <a:xfrm>
              <a:off x="8470391" y="4509090"/>
              <a:ext cx="732092" cy="294699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BD0808BB-A643-4F6D-8BA0-FB4FD7F74D73}"/>
                </a:ext>
              </a:extLst>
            </p:cNvPr>
            <p:cNvCxnSpPr>
              <a:cxnSpLocks/>
              <a:stCxn id="101" idx="7"/>
              <a:endCxn id="99" idx="3"/>
            </p:cNvCxnSpPr>
            <p:nvPr/>
          </p:nvCxnSpPr>
          <p:spPr>
            <a:xfrm flipV="1">
              <a:off x="8451655" y="4020779"/>
              <a:ext cx="822821" cy="487032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80003EB6-24E9-40A2-8023-A91FFFCBE137}"/>
                </a:ext>
              </a:extLst>
            </p:cNvPr>
            <p:cNvCxnSpPr>
              <a:cxnSpLocks/>
              <a:stCxn id="101" idx="0"/>
              <a:endCxn id="100" idx="3"/>
            </p:cNvCxnSpPr>
            <p:nvPr/>
          </p:nvCxnSpPr>
          <p:spPr>
            <a:xfrm flipV="1">
              <a:off x="8411365" y="4074263"/>
              <a:ext cx="255413" cy="419755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51C5B1E9-5FB0-4F5C-92B8-0FA8793F5A44}"/>
                </a:ext>
              </a:extLst>
            </p:cNvPr>
            <p:cNvCxnSpPr>
              <a:cxnSpLocks/>
              <a:stCxn id="101" idx="1"/>
              <a:endCxn id="98" idx="5"/>
            </p:cNvCxnSpPr>
            <p:nvPr/>
          </p:nvCxnSpPr>
          <p:spPr>
            <a:xfrm flipH="1" flipV="1">
              <a:off x="8193177" y="4276515"/>
              <a:ext cx="177900" cy="231296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5EA8BCB9-1B08-415C-8A0E-6671F5F348C4}"/>
                </a:ext>
              </a:extLst>
            </p:cNvPr>
            <p:cNvCxnSpPr>
              <a:cxnSpLocks/>
              <a:stCxn id="101" idx="3"/>
              <a:endCxn id="95" idx="6"/>
            </p:cNvCxnSpPr>
            <p:nvPr/>
          </p:nvCxnSpPr>
          <p:spPr>
            <a:xfrm flipH="1">
              <a:off x="7776022" y="4574417"/>
              <a:ext cx="595055" cy="386197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C6951B6-C5B6-4CD5-91FC-7B1A9058B64B}"/>
              </a:ext>
            </a:extLst>
          </p:cNvPr>
          <p:cNvGrpSpPr/>
          <p:nvPr/>
        </p:nvGrpSpPr>
        <p:grpSpPr>
          <a:xfrm>
            <a:off x="8607119" y="4789801"/>
            <a:ext cx="1202992" cy="1584490"/>
            <a:chOff x="8604528" y="4799649"/>
            <a:chExt cx="1202992" cy="1584490"/>
          </a:xfrm>
        </p:grpSpPr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11C2C5E6-23B1-4A2C-A7D5-62B4A77536B7}"/>
                </a:ext>
              </a:extLst>
            </p:cNvPr>
            <p:cNvCxnSpPr>
              <a:cxnSpLocks/>
              <a:stCxn id="94" idx="0"/>
              <a:endCxn id="96" idx="4"/>
            </p:cNvCxnSpPr>
            <p:nvPr/>
          </p:nvCxnSpPr>
          <p:spPr>
            <a:xfrm flipV="1">
              <a:off x="9598350" y="5137584"/>
              <a:ext cx="209170" cy="764406"/>
            </a:xfrm>
            <a:prstGeom prst="straightConnector1">
              <a:avLst/>
            </a:prstGeom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D6858B85-57C2-4FB3-BA29-A0892D1A7AC3}"/>
                </a:ext>
              </a:extLst>
            </p:cNvPr>
            <p:cNvCxnSpPr>
              <a:cxnSpLocks/>
              <a:stCxn id="94" idx="1"/>
              <a:endCxn id="101" idx="5"/>
            </p:cNvCxnSpPr>
            <p:nvPr/>
          </p:nvCxnSpPr>
          <p:spPr>
            <a:xfrm flipH="1" flipV="1">
              <a:off x="8816480" y="4799649"/>
              <a:ext cx="732340" cy="1119281"/>
            </a:xfrm>
            <a:prstGeom prst="straightConnector1">
              <a:avLst/>
            </a:prstGeom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B39D99FC-A519-4547-8F0C-EFB1459CD134}"/>
                </a:ext>
              </a:extLst>
            </p:cNvPr>
            <p:cNvCxnSpPr>
              <a:cxnSpLocks/>
              <a:stCxn id="94" idx="3"/>
              <a:endCxn id="93" idx="7"/>
            </p:cNvCxnSpPr>
            <p:nvPr/>
          </p:nvCxnSpPr>
          <p:spPr>
            <a:xfrm flipH="1">
              <a:off x="8604528" y="6000721"/>
              <a:ext cx="944292" cy="383418"/>
            </a:xfrm>
            <a:prstGeom prst="straightConnector1">
              <a:avLst/>
            </a:prstGeom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49019AA7-2DB9-4102-A33E-343D3D8F8EDB}"/>
                </a:ext>
              </a:extLst>
            </p:cNvPr>
            <p:cNvCxnSpPr>
              <a:cxnSpLocks/>
              <a:stCxn id="94" idx="2"/>
              <a:endCxn id="92" idx="5"/>
            </p:cNvCxnSpPr>
            <p:nvPr/>
          </p:nvCxnSpPr>
          <p:spPr>
            <a:xfrm flipH="1" flipV="1">
              <a:off x="8744620" y="5728685"/>
              <a:ext cx="783684" cy="231141"/>
            </a:xfrm>
            <a:prstGeom prst="straightConnector1">
              <a:avLst/>
            </a:prstGeom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34145F1-C343-4ED2-9340-DB9A537B4BB3}"/>
              </a:ext>
            </a:extLst>
          </p:cNvPr>
          <p:cNvSpPr txBox="1"/>
          <p:nvPr/>
        </p:nvSpPr>
        <p:spPr>
          <a:xfrm>
            <a:off x="786968" y="6365419"/>
            <a:ext cx="370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Anchor Deployment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339C3B9-95A1-4955-B852-E449B1FBC983}"/>
              </a:ext>
            </a:extLst>
          </p:cNvPr>
          <p:cNvSpPr txBox="1"/>
          <p:nvPr/>
        </p:nvSpPr>
        <p:spPr>
          <a:xfrm>
            <a:off x="5760437" y="6369360"/>
            <a:ext cx="370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Anchor Selection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58FF4-0324-4E77-A32D-F6A4D960A47D}"/>
              </a:ext>
            </a:extLst>
          </p:cNvPr>
          <p:cNvGrpSpPr/>
          <p:nvPr/>
        </p:nvGrpSpPr>
        <p:grpSpPr>
          <a:xfrm>
            <a:off x="7617789" y="4717858"/>
            <a:ext cx="1149070" cy="1664935"/>
            <a:chOff x="7617789" y="4717858"/>
            <a:chExt cx="1149070" cy="166493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CCD556E-260D-4D65-8CDE-0C12D481EB49}"/>
                </a:ext>
              </a:extLst>
            </p:cNvPr>
            <p:cNvCxnSpPr>
              <a:stCxn id="97" idx="7"/>
              <a:endCxn id="101" idx="2"/>
            </p:cNvCxnSpPr>
            <p:nvPr/>
          </p:nvCxnSpPr>
          <p:spPr>
            <a:xfrm>
              <a:off x="7667319" y="4717858"/>
              <a:ext cx="1029585" cy="40896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5303AAA-05DA-4E02-87AA-21DBFADD41A3}"/>
                </a:ext>
              </a:extLst>
            </p:cNvPr>
            <p:cNvCxnSpPr>
              <a:cxnSpLocks/>
              <a:stCxn id="92" idx="7"/>
            </p:cNvCxnSpPr>
            <p:nvPr/>
          </p:nvCxnSpPr>
          <p:spPr>
            <a:xfrm flipV="1">
              <a:off x="8744620" y="4851400"/>
              <a:ext cx="22239" cy="795494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A713553-0279-439E-87C7-65B1B24F94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7119" y="5752717"/>
              <a:ext cx="137501" cy="612010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CB30BF8-E888-41E2-92BE-B0398E1BCD6F}"/>
                </a:ext>
              </a:extLst>
            </p:cNvPr>
            <p:cNvCxnSpPr>
              <a:cxnSpLocks/>
              <a:stCxn id="97" idx="4"/>
            </p:cNvCxnSpPr>
            <p:nvPr/>
          </p:nvCxnSpPr>
          <p:spPr>
            <a:xfrm>
              <a:off x="7617789" y="4816589"/>
              <a:ext cx="867163" cy="1566204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0AE0FE-00AC-4CD3-A0D7-F1ED6F16F7EC}"/>
              </a:ext>
            </a:extLst>
          </p:cNvPr>
          <p:cNvGrpSpPr/>
          <p:nvPr/>
        </p:nvGrpSpPr>
        <p:grpSpPr>
          <a:xfrm>
            <a:off x="7902375" y="4074308"/>
            <a:ext cx="1961738" cy="1195015"/>
            <a:chOff x="7915828" y="4078885"/>
            <a:chExt cx="1961738" cy="1195015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552BA09-7095-4818-B1C1-5F72B90EBCD6}"/>
                </a:ext>
              </a:extLst>
            </p:cNvPr>
            <p:cNvCxnSpPr>
              <a:cxnSpLocks/>
              <a:endCxn id="100" idx="3"/>
            </p:cNvCxnSpPr>
            <p:nvPr/>
          </p:nvCxnSpPr>
          <p:spPr>
            <a:xfrm flipV="1">
              <a:off x="8519230" y="4185457"/>
              <a:ext cx="561718" cy="18158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DCBB8FA-E9B6-4244-987C-6670B94A8512}"/>
                </a:ext>
              </a:extLst>
            </p:cNvPr>
            <p:cNvCxnSpPr>
              <a:cxnSpLocks/>
              <a:endCxn id="99" idx="2"/>
            </p:cNvCxnSpPr>
            <p:nvPr/>
          </p:nvCxnSpPr>
          <p:spPr>
            <a:xfrm flipV="1">
              <a:off x="9196282" y="4078885"/>
              <a:ext cx="611238" cy="63354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768F4B7-3C14-41E4-8FDC-36BC7C8A3D3A}"/>
                </a:ext>
              </a:extLst>
            </p:cNvPr>
            <p:cNvCxnSpPr>
              <a:cxnSpLocks/>
              <a:stCxn id="96" idx="0"/>
              <a:endCxn id="99" idx="4"/>
            </p:cNvCxnSpPr>
            <p:nvPr/>
          </p:nvCxnSpPr>
          <p:spPr>
            <a:xfrm flipV="1">
              <a:off x="9807520" y="4136720"/>
              <a:ext cx="70046" cy="885193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B25EC7B-541E-4BF2-B7EF-6ABDD23C3C86}"/>
                </a:ext>
              </a:extLst>
            </p:cNvPr>
            <p:cNvCxnSpPr>
              <a:cxnSpLocks/>
              <a:stCxn id="95" idx="6"/>
              <a:endCxn id="96" idx="3"/>
            </p:cNvCxnSpPr>
            <p:nvPr/>
          </p:nvCxnSpPr>
          <p:spPr>
            <a:xfrm flipV="1">
              <a:off x="7985874" y="5120644"/>
              <a:ext cx="1772116" cy="15325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73183034-7A10-4260-A633-4F282D376C7E}"/>
                </a:ext>
              </a:extLst>
            </p:cNvPr>
            <p:cNvCxnSpPr>
              <a:cxnSpLocks/>
              <a:stCxn id="95" idx="0"/>
              <a:endCxn id="98" idx="4"/>
            </p:cNvCxnSpPr>
            <p:nvPr/>
          </p:nvCxnSpPr>
          <p:spPr>
            <a:xfrm flipV="1">
              <a:off x="7915828" y="4450765"/>
              <a:ext cx="533356" cy="765299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218AE5E-CB67-43FC-B048-1606FDBD8E73}"/>
              </a:ext>
            </a:extLst>
          </p:cNvPr>
          <p:cNvGrpSpPr/>
          <p:nvPr/>
        </p:nvGrpSpPr>
        <p:grpSpPr>
          <a:xfrm>
            <a:off x="8554998" y="4758754"/>
            <a:ext cx="1302052" cy="1636561"/>
            <a:chOff x="8554998" y="4758754"/>
            <a:chExt cx="1302052" cy="1636561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CB8207A0-152F-4EA3-BD17-7E2351CD4BAC}"/>
                </a:ext>
              </a:extLst>
            </p:cNvPr>
            <p:cNvCxnSpPr>
              <a:cxnSpLocks/>
              <a:stCxn id="94" idx="7"/>
              <a:endCxn id="96" idx="5"/>
            </p:cNvCxnSpPr>
            <p:nvPr/>
          </p:nvCxnSpPr>
          <p:spPr>
            <a:xfrm flipV="1">
              <a:off x="9647880" y="5120644"/>
              <a:ext cx="209170" cy="798286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578313D1-0532-4FB5-8F0E-D03F48DB2E57}"/>
                </a:ext>
              </a:extLst>
            </p:cNvPr>
            <p:cNvCxnSpPr>
              <a:cxnSpLocks/>
              <a:stCxn id="101" idx="6"/>
            </p:cNvCxnSpPr>
            <p:nvPr/>
          </p:nvCxnSpPr>
          <p:spPr>
            <a:xfrm>
              <a:off x="8836996" y="4758754"/>
              <a:ext cx="894813" cy="349670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DE4265BB-8F64-4ACC-AA5F-0AFA70DD3D5B}"/>
                </a:ext>
              </a:extLst>
            </p:cNvPr>
            <p:cNvCxnSpPr>
              <a:cxnSpLocks/>
              <a:stCxn id="93" idx="0"/>
            </p:cNvCxnSpPr>
            <p:nvPr/>
          </p:nvCxnSpPr>
          <p:spPr>
            <a:xfrm flipV="1">
              <a:off x="8554998" y="4811687"/>
              <a:ext cx="189622" cy="155551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AABE35D5-0573-47C5-90B4-80CA34AF3786}"/>
                </a:ext>
              </a:extLst>
            </p:cNvPr>
            <p:cNvCxnSpPr>
              <a:cxnSpLocks/>
              <a:endCxn id="94" idx="4"/>
            </p:cNvCxnSpPr>
            <p:nvPr/>
          </p:nvCxnSpPr>
          <p:spPr>
            <a:xfrm flipV="1">
              <a:off x="8607119" y="6017661"/>
              <a:ext cx="991231" cy="377654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209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19284 -0.04004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84 -0.04004 L 0.17045 -0.04004 C 0.16055 -0.04004 0.14818 0.03843 0.14818 0.10232 L 0.14818 0.24514 " pathEditMode="relative" rAng="0" ptsTypes="AAAA">
                                      <p:cBhvr>
                                        <p:cTn id="9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5" grpId="1"/>
      <p:bldP spid="37" grpId="0"/>
      <p:bldP spid="38" grpId="0"/>
      <p:bldP spid="39" grpId="0"/>
      <p:bldP spid="103" grpId="0" animBg="1"/>
      <p:bldP spid="105" grpId="0" animBg="1"/>
      <p:bldP spid="106" grpId="0" animBg="1"/>
      <p:bldP spid="123" grpId="0"/>
      <p:bldP spid="1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2402" y="285025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Anchor Selection + Filtering</a:t>
            </a:r>
          </a:p>
        </p:txBody>
      </p:sp>
      <p:graphicFrame>
        <p:nvGraphicFramePr>
          <p:cNvPr id="80" name="Table 80">
            <a:extLst>
              <a:ext uri="{FF2B5EF4-FFF2-40B4-BE49-F238E27FC236}">
                <a16:creationId xmlns:a16="http://schemas.microsoft.com/office/drawing/2014/main" id="{76FD7867-0D04-4C12-BD38-027EAF4177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053729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543728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38544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745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275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226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352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052751"/>
                  </a:ext>
                </a:extLst>
              </a:tr>
            </a:tbl>
          </a:graphicData>
        </a:graphic>
      </p:graphicFrame>
      <p:grpSp>
        <p:nvGrpSpPr>
          <p:cNvPr id="87" name="Group 86">
            <a:extLst>
              <a:ext uri="{FF2B5EF4-FFF2-40B4-BE49-F238E27FC236}">
                <a16:creationId xmlns:a16="http://schemas.microsoft.com/office/drawing/2014/main" id="{EF4092E4-5EE7-47A1-A291-BF4F8261FC99}"/>
              </a:ext>
            </a:extLst>
          </p:cNvPr>
          <p:cNvGrpSpPr/>
          <p:nvPr/>
        </p:nvGrpSpPr>
        <p:grpSpPr>
          <a:xfrm>
            <a:off x="5576029" y="2303027"/>
            <a:ext cx="2616565" cy="1290503"/>
            <a:chOff x="5576029" y="2303027"/>
            <a:chExt cx="2616565" cy="1290503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DEF8821-4FE2-466D-84EF-778C56B9949A}"/>
                </a:ext>
              </a:extLst>
            </p:cNvPr>
            <p:cNvCxnSpPr>
              <a:cxnSpLocks/>
            </p:cNvCxnSpPr>
            <p:nvPr/>
          </p:nvCxnSpPr>
          <p:spPr>
            <a:xfrm>
              <a:off x="5730578" y="2789215"/>
              <a:ext cx="2021980" cy="133738"/>
            </a:xfrm>
            <a:prstGeom prst="straightConnector1">
              <a:avLst/>
            </a:prstGeom>
            <a:ln w="381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63" name="Picture 6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A576199-B4B8-4BCC-8D2B-449712F34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0" t="6674" r="28435" b="26496"/>
            <a:stretch/>
          </p:blipFill>
          <p:spPr>
            <a:xfrm>
              <a:off x="6632009" y="2353679"/>
              <a:ext cx="774269" cy="123985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4CB8FDF-DB25-4C97-8D8F-D458159EAC02}"/>
                </a:ext>
              </a:extLst>
            </p:cNvPr>
            <p:cNvSpPr/>
            <p:nvPr/>
          </p:nvSpPr>
          <p:spPr>
            <a:xfrm>
              <a:off x="5576029" y="2789215"/>
              <a:ext cx="154549" cy="133738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4" descr="Mobile Map Pin Icons - Download Free Vector Icons | Noun Project">
              <a:extLst>
                <a:ext uri="{FF2B5EF4-FFF2-40B4-BE49-F238E27FC236}">
                  <a16:creationId xmlns:a16="http://schemas.microsoft.com/office/drawing/2014/main" id="{0148257E-0B61-4D97-BA12-9EE340A34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278" y="2303027"/>
              <a:ext cx="786316" cy="1239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C92BD17-D774-4941-80B8-A46B01016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7" t="13331" r="35143" b="31976"/>
            <a:stretch/>
          </p:blipFill>
          <p:spPr>
            <a:xfrm>
              <a:off x="6120541" y="2511286"/>
              <a:ext cx="453759" cy="739274"/>
            </a:xfrm>
            <a:prstGeom prst="rect">
              <a:avLst/>
            </a:prstGeom>
            <a:noFill/>
          </p:spPr>
        </p:pic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66312B7C-761A-4ABE-8057-DE0494A236E3}"/>
              </a:ext>
            </a:extLst>
          </p:cNvPr>
          <p:cNvSpPr txBox="1"/>
          <p:nvPr/>
        </p:nvSpPr>
        <p:spPr>
          <a:xfrm>
            <a:off x="6457250" y="4016259"/>
            <a:ext cx="228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Poor link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2DABC30-040A-476F-925F-EA84AAC27D69}"/>
              </a:ext>
            </a:extLst>
          </p:cNvPr>
          <p:cNvGrpSpPr/>
          <p:nvPr/>
        </p:nvGrpSpPr>
        <p:grpSpPr>
          <a:xfrm>
            <a:off x="8168352" y="371313"/>
            <a:ext cx="4007040" cy="4023220"/>
            <a:chOff x="7752558" y="375841"/>
            <a:chExt cx="4007040" cy="40232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870F5D-727A-4A9A-A171-4A96EDD3DBC0}"/>
                </a:ext>
              </a:extLst>
            </p:cNvPr>
            <p:cNvGrpSpPr/>
            <p:nvPr/>
          </p:nvGrpSpPr>
          <p:grpSpPr>
            <a:xfrm>
              <a:off x="7752558" y="375841"/>
              <a:ext cx="4007040" cy="3774432"/>
              <a:chOff x="5998633" y="3593462"/>
              <a:chExt cx="3632200" cy="3264538"/>
            </a:xfrm>
          </p:grpSpPr>
          <p:pic>
            <p:nvPicPr>
              <p:cNvPr id="34" name="Picture 33" descr="Diagram&#10;&#10;Description automatically generated">
                <a:extLst>
                  <a:ext uri="{FF2B5EF4-FFF2-40B4-BE49-F238E27FC236}">
                    <a16:creationId xmlns:a16="http://schemas.microsoft.com/office/drawing/2014/main" id="{FD550DA8-8D77-4E98-BF6F-D9534BB110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/>
                <a:grayscl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79" t="31182" r="37697" b="26232"/>
              <a:stretch/>
            </p:blipFill>
            <p:spPr>
              <a:xfrm>
                <a:off x="5998633" y="3593462"/>
                <a:ext cx="3632200" cy="3264538"/>
              </a:xfrm>
              <a:prstGeom prst="rect">
                <a:avLst/>
              </a:prstGeom>
            </p:spPr>
          </p:pic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56D2311-4E5A-4719-BAAC-9A9EC39145F0}"/>
                  </a:ext>
                </a:extLst>
              </p:cNvPr>
              <p:cNvSpPr/>
              <p:nvPr/>
            </p:nvSpPr>
            <p:spPr>
              <a:xfrm>
                <a:off x="7631222" y="579648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3C78EAC-FB69-40E6-BC9A-8747F6CA3EE6}"/>
                  </a:ext>
                </a:extLst>
              </p:cNvPr>
              <p:cNvSpPr/>
              <p:nvPr/>
            </p:nvSpPr>
            <p:spPr>
              <a:xfrm>
                <a:off x="7491130" y="6533726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0AB7D26-11E6-4473-AABE-39DCFDA530FB}"/>
                  </a:ext>
                </a:extLst>
              </p:cNvPr>
              <p:cNvSpPr/>
              <p:nvPr/>
            </p:nvSpPr>
            <p:spPr>
              <a:xfrm>
                <a:off x="8534482" y="6068517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68A564E-CE88-41D6-8BDE-8D06F6576481}"/>
                  </a:ext>
                </a:extLst>
              </p:cNvPr>
              <p:cNvSpPr/>
              <p:nvPr/>
            </p:nvSpPr>
            <p:spPr>
              <a:xfrm>
                <a:off x="6851960" y="538259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04FA4A3-5EB6-43E2-8136-E84D6D90945F}"/>
                  </a:ext>
                </a:extLst>
              </p:cNvPr>
              <p:cNvSpPr/>
              <p:nvPr/>
            </p:nvSpPr>
            <p:spPr>
              <a:xfrm>
                <a:off x="8743652" y="5188440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0CC8DE7-0DB8-4407-A169-EA3C967465E6}"/>
                  </a:ext>
                </a:extLst>
              </p:cNvPr>
              <p:cNvSpPr/>
              <p:nvPr/>
            </p:nvSpPr>
            <p:spPr>
              <a:xfrm>
                <a:off x="6553921" y="4867445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FAADF9C-8795-41BD-84FB-6D041C619844}"/>
                  </a:ext>
                </a:extLst>
              </p:cNvPr>
              <p:cNvSpPr/>
              <p:nvPr/>
            </p:nvSpPr>
            <p:spPr>
              <a:xfrm>
                <a:off x="7385316" y="450162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51D7178-DE99-4ECF-BFDE-0E104989458D}"/>
                  </a:ext>
                </a:extLst>
              </p:cNvPr>
              <p:cNvSpPr/>
              <p:nvPr/>
            </p:nvSpPr>
            <p:spPr>
              <a:xfrm>
                <a:off x="8813698" y="4187576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1DCDE5B-D2B3-4BBC-B9E0-2CCC684AA0FD}"/>
                  </a:ext>
                </a:extLst>
              </p:cNvPr>
              <p:cNvSpPr/>
              <p:nvPr/>
            </p:nvSpPr>
            <p:spPr>
              <a:xfrm>
                <a:off x="8066610" y="4253253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20A980C-5168-4A6C-84EC-83BFA45EE820}"/>
                  </a:ext>
                </a:extLst>
              </p:cNvPr>
              <p:cNvSpPr/>
              <p:nvPr/>
            </p:nvSpPr>
            <p:spPr>
              <a:xfrm>
                <a:off x="7703082" y="4867445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502C44A-1042-4A73-9651-BA74B78A7C5F}"/>
                </a:ext>
              </a:extLst>
            </p:cNvPr>
            <p:cNvCxnSpPr>
              <a:cxnSpLocks/>
              <a:endCxn id="44" idx="7"/>
            </p:cNvCxnSpPr>
            <p:nvPr/>
          </p:nvCxnSpPr>
          <p:spPr>
            <a:xfrm flipH="1">
              <a:off x="9764821" y="1270403"/>
              <a:ext cx="364760" cy="597992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37A9E03-E40B-4DEB-BF78-00426713EA7F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 flipH="1">
              <a:off x="8442425" y="1205555"/>
              <a:ext cx="1591523" cy="643255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6031E50-F5E8-43A4-991A-3147553AE276}"/>
                </a:ext>
              </a:extLst>
            </p:cNvPr>
            <p:cNvCxnSpPr>
              <a:cxnSpLocks/>
              <a:endCxn id="41" idx="7"/>
            </p:cNvCxnSpPr>
            <p:nvPr/>
          </p:nvCxnSpPr>
          <p:spPr>
            <a:xfrm flipH="1">
              <a:off x="9414262" y="1214621"/>
              <a:ext cx="619686" cy="230811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F5AF26C-1B7F-46F7-810D-F92B67CF0628}"/>
                </a:ext>
              </a:extLst>
            </p:cNvPr>
            <p:cNvCxnSpPr>
              <a:cxnSpLocks/>
              <a:stCxn id="43" idx="6"/>
              <a:endCxn id="42" idx="2"/>
            </p:cNvCxnSpPr>
            <p:nvPr/>
          </p:nvCxnSpPr>
          <p:spPr>
            <a:xfrm flipV="1">
              <a:off x="10188497" y="1129620"/>
              <a:ext cx="669638" cy="75935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5C57862-41AB-4D94-B269-28EE5EB819D3}"/>
                </a:ext>
              </a:extLst>
            </p:cNvPr>
            <p:cNvSpPr txBox="1"/>
            <p:nvPr/>
          </p:nvSpPr>
          <p:spPr>
            <a:xfrm>
              <a:off x="8746688" y="4029729"/>
              <a:ext cx="2729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Poor anchor geometry</a:t>
              </a:r>
            </a:p>
          </p:txBody>
        </p:sp>
      </p:grpSp>
      <p:graphicFrame>
        <p:nvGraphicFramePr>
          <p:cNvPr id="81" name="Table 81">
            <a:extLst>
              <a:ext uri="{FF2B5EF4-FFF2-40B4-BE49-F238E27FC236}">
                <a16:creationId xmlns:a16="http://schemas.microsoft.com/office/drawing/2014/main" id="{49F0157F-B75E-4534-9B95-4370582DF6D0}"/>
              </a:ext>
            </a:extLst>
          </p:cNvPr>
          <p:cNvGraphicFramePr>
            <a:graphicFrameLocks noGrp="1"/>
          </p:cNvGraphicFramePr>
          <p:nvPr/>
        </p:nvGraphicFramePr>
        <p:xfrm>
          <a:off x="625606" y="1270403"/>
          <a:ext cx="401850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501">
                  <a:extLst>
                    <a:ext uri="{9D8B030D-6E8A-4147-A177-3AD203B41FA5}">
                      <a16:colId xmlns:a16="http://schemas.microsoft.com/office/drawing/2014/main" val="257462919"/>
                    </a:ext>
                  </a:extLst>
                </a:gridCol>
                <a:gridCol w="1339501">
                  <a:extLst>
                    <a:ext uri="{9D8B030D-6E8A-4147-A177-3AD203B41FA5}">
                      <a16:colId xmlns:a16="http://schemas.microsoft.com/office/drawing/2014/main" val="3048271303"/>
                    </a:ext>
                  </a:extLst>
                </a:gridCol>
                <a:gridCol w="1339501">
                  <a:extLst>
                    <a:ext uri="{9D8B030D-6E8A-4147-A177-3AD203B41FA5}">
                      <a16:colId xmlns:a16="http://schemas.microsoft.com/office/drawing/2014/main" val="6782140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Anchor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DDoA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RX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955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2134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-91 dBm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229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10967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-78 dBm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449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8740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-100 dBm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568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5189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-85 dBm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149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12428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-105 dBm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122322"/>
                  </a:ext>
                </a:extLst>
              </a:tr>
            </a:tbl>
          </a:graphicData>
        </a:graphic>
      </p:graphicFrame>
      <p:sp>
        <p:nvSpPr>
          <p:cNvPr id="82" name="Arrow: Down 81">
            <a:extLst>
              <a:ext uri="{FF2B5EF4-FFF2-40B4-BE49-F238E27FC236}">
                <a16:creationId xmlns:a16="http://schemas.microsoft.com/office/drawing/2014/main" id="{C1592AEF-828B-4E68-8DBD-4539679669A6}"/>
              </a:ext>
            </a:extLst>
          </p:cNvPr>
          <p:cNvSpPr/>
          <p:nvPr/>
        </p:nvSpPr>
        <p:spPr>
          <a:xfrm>
            <a:off x="2269066" y="3654696"/>
            <a:ext cx="601133" cy="5087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74040BD-AC70-4D60-B41D-37D1A9B3731A}"/>
              </a:ext>
            </a:extLst>
          </p:cNvPr>
          <p:cNvSpPr txBox="1"/>
          <p:nvPr/>
        </p:nvSpPr>
        <p:spPr>
          <a:xfrm>
            <a:off x="1693332" y="4229384"/>
            <a:ext cx="20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Filter out anchor 7</a:t>
            </a:r>
          </a:p>
        </p:txBody>
      </p:sp>
      <p:sp>
        <p:nvSpPr>
          <p:cNvPr id="84" name="Arrow: Down 83">
            <a:extLst>
              <a:ext uri="{FF2B5EF4-FFF2-40B4-BE49-F238E27FC236}">
                <a16:creationId xmlns:a16="http://schemas.microsoft.com/office/drawing/2014/main" id="{FCFCD584-06B9-41BD-8982-617F47BA4E7C}"/>
              </a:ext>
            </a:extLst>
          </p:cNvPr>
          <p:cNvSpPr/>
          <p:nvPr/>
        </p:nvSpPr>
        <p:spPr>
          <a:xfrm>
            <a:off x="2269066" y="4598716"/>
            <a:ext cx="601133" cy="5087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6" name="Table 86">
            <a:extLst>
              <a:ext uri="{FF2B5EF4-FFF2-40B4-BE49-F238E27FC236}">
                <a16:creationId xmlns:a16="http://schemas.microsoft.com/office/drawing/2014/main" id="{DC482AB2-79D3-4D44-997F-A0494C9827BA}"/>
              </a:ext>
            </a:extLst>
          </p:cNvPr>
          <p:cNvGraphicFramePr>
            <a:graphicFrameLocks noGrp="1"/>
          </p:cNvGraphicFramePr>
          <p:nvPr/>
        </p:nvGraphicFramePr>
        <p:xfrm>
          <a:off x="140792" y="5164665"/>
          <a:ext cx="7851744" cy="1582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624">
                  <a:extLst>
                    <a:ext uri="{9D8B030D-6E8A-4147-A177-3AD203B41FA5}">
                      <a16:colId xmlns:a16="http://schemas.microsoft.com/office/drawing/2014/main" val="3203569660"/>
                    </a:ext>
                  </a:extLst>
                </a:gridCol>
                <a:gridCol w="1308624">
                  <a:extLst>
                    <a:ext uri="{9D8B030D-6E8A-4147-A177-3AD203B41FA5}">
                      <a16:colId xmlns:a16="http://schemas.microsoft.com/office/drawing/2014/main" val="1585621503"/>
                    </a:ext>
                  </a:extLst>
                </a:gridCol>
                <a:gridCol w="1308624">
                  <a:extLst>
                    <a:ext uri="{9D8B030D-6E8A-4147-A177-3AD203B41FA5}">
                      <a16:colId xmlns:a16="http://schemas.microsoft.com/office/drawing/2014/main" val="3950746994"/>
                    </a:ext>
                  </a:extLst>
                </a:gridCol>
                <a:gridCol w="1308624">
                  <a:extLst>
                    <a:ext uri="{9D8B030D-6E8A-4147-A177-3AD203B41FA5}">
                      <a16:colId xmlns:a16="http://schemas.microsoft.com/office/drawing/2014/main" val="2412489161"/>
                    </a:ext>
                  </a:extLst>
                </a:gridCol>
                <a:gridCol w="1308624">
                  <a:extLst>
                    <a:ext uri="{9D8B030D-6E8A-4147-A177-3AD203B41FA5}">
                      <a16:colId xmlns:a16="http://schemas.microsoft.com/office/drawing/2014/main" val="3639518446"/>
                    </a:ext>
                  </a:extLst>
                </a:gridCol>
                <a:gridCol w="1308624">
                  <a:extLst>
                    <a:ext uri="{9D8B030D-6E8A-4147-A177-3AD203B41FA5}">
                      <a16:colId xmlns:a16="http://schemas.microsoft.com/office/drawing/2014/main" val="1201782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Anchor combinations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(2,1,3,4)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(2,1,3)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(2,1,4)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(1,3,4)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4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Location 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[23564, 4876] mm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[22784, 4988] mm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[23770, 4912] mm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[25076, 4876] mm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40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GDoP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054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24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2" grpId="0" animBg="1"/>
      <p:bldP spid="83" grpId="0"/>
      <p:bldP spid="8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B9015-E391-46A4-B8A8-715C0883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passive </a:t>
            </a:r>
            <a:r>
              <a:rPr lang="en-US" dirty="0" err="1"/>
              <a:t>TDoA</a:t>
            </a:r>
            <a:r>
              <a:rPr lang="en-US" dirty="0"/>
              <a:t> schemes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88D303-1E3D-4A60-9ECF-A54776E0C9D6}"/>
              </a:ext>
            </a:extLst>
          </p:cNvPr>
          <p:cNvSpPr/>
          <p:nvPr/>
        </p:nvSpPr>
        <p:spPr>
          <a:xfrm>
            <a:off x="333059" y="2095340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271600-4C63-4ADE-AE5F-2B081E5CF414}"/>
              </a:ext>
            </a:extLst>
          </p:cNvPr>
          <p:cNvSpPr/>
          <p:nvPr/>
        </p:nvSpPr>
        <p:spPr>
          <a:xfrm>
            <a:off x="333059" y="3677373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C49367-9346-4188-ACF2-F431E8F78A9C}"/>
              </a:ext>
            </a:extLst>
          </p:cNvPr>
          <p:cNvSpPr/>
          <p:nvPr/>
        </p:nvSpPr>
        <p:spPr>
          <a:xfrm>
            <a:off x="2756320" y="208928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6323AC-D58C-48F2-9FDF-0D582ABAB33F}"/>
              </a:ext>
            </a:extLst>
          </p:cNvPr>
          <p:cNvSpPr/>
          <p:nvPr/>
        </p:nvSpPr>
        <p:spPr>
          <a:xfrm>
            <a:off x="2756320" y="3701503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9CF755-40D4-4791-8A9D-91B1C3AFDBF3}"/>
              </a:ext>
            </a:extLst>
          </p:cNvPr>
          <p:cNvSpPr txBox="1"/>
          <p:nvPr/>
        </p:nvSpPr>
        <p:spPr>
          <a:xfrm>
            <a:off x="2083640" y="1178937"/>
            <a:ext cx="219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Synchronization backbone</a:t>
            </a: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33C44EC9-68BC-464C-8FD4-D1995F240C09}"/>
              </a:ext>
            </a:extLst>
          </p:cNvPr>
          <p:cNvSpPr/>
          <p:nvPr/>
        </p:nvSpPr>
        <p:spPr>
          <a:xfrm rot="10800000">
            <a:off x="1209593" y="2966468"/>
            <a:ext cx="351731" cy="3270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7CC807A-B84D-4FA7-BEE4-F568B50ABDA3}"/>
              </a:ext>
            </a:extLst>
          </p:cNvPr>
          <p:cNvCxnSpPr>
            <a:stCxn id="5" idx="5"/>
            <a:endCxn id="37" idx="4"/>
          </p:cNvCxnSpPr>
          <p:nvPr/>
        </p:nvCxnSpPr>
        <p:spPr>
          <a:xfrm>
            <a:off x="560487" y="2327936"/>
            <a:ext cx="649106" cy="63853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52DB412-A26D-4232-AA34-6BE77DC7975D}"/>
              </a:ext>
            </a:extLst>
          </p:cNvPr>
          <p:cNvCxnSpPr>
            <a:cxnSpLocks/>
            <a:stCxn id="6" idx="7"/>
            <a:endCxn id="37" idx="5"/>
          </p:cNvCxnSpPr>
          <p:nvPr/>
        </p:nvCxnSpPr>
        <p:spPr>
          <a:xfrm flipV="1">
            <a:off x="560487" y="3129970"/>
            <a:ext cx="737039" cy="58731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130A023-92A6-4207-8968-43D60C1438B6}"/>
              </a:ext>
            </a:extLst>
          </p:cNvPr>
          <p:cNvCxnSpPr>
            <a:cxnSpLocks/>
            <a:stCxn id="7" idx="2"/>
            <a:endCxn id="37" idx="2"/>
          </p:cNvCxnSpPr>
          <p:nvPr/>
        </p:nvCxnSpPr>
        <p:spPr>
          <a:xfrm flipH="1">
            <a:off x="1561324" y="2225536"/>
            <a:ext cx="1194996" cy="74093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4843344-75CF-48BA-B519-11D521A63405}"/>
              </a:ext>
            </a:extLst>
          </p:cNvPr>
          <p:cNvCxnSpPr>
            <a:cxnSpLocks/>
            <a:stCxn id="8" idx="1"/>
            <a:endCxn id="37" idx="1"/>
          </p:cNvCxnSpPr>
          <p:nvPr/>
        </p:nvCxnSpPr>
        <p:spPr>
          <a:xfrm flipH="1" flipV="1">
            <a:off x="1473391" y="3129970"/>
            <a:ext cx="1321949" cy="61144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82AD2503-7D67-49F6-AEDF-B8CC95E0F8B7}"/>
              </a:ext>
            </a:extLst>
          </p:cNvPr>
          <p:cNvSpPr/>
          <p:nvPr/>
        </p:nvSpPr>
        <p:spPr>
          <a:xfrm>
            <a:off x="4415056" y="2108181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CAF8837-68C7-45FB-A895-1EB53832CD5D}"/>
              </a:ext>
            </a:extLst>
          </p:cNvPr>
          <p:cNvSpPr/>
          <p:nvPr/>
        </p:nvSpPr>
        <p:spPr>
          <a:xfrm>
            <a:off x="4415056" y="369021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7C9BFE0-9DB2-4147-9E76-B87069A98A64}"/>
              </a:ext>
            </a:extLst>
          </p:cNvPr>
          <p:cNvSpPr/>
          <p:nvPr/>
        </p:nvSpPr>
        <p:spPr>
          <a:xfrm>
            <a:off x="6838317" y="2102125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846370-2F93-43FD-A3F5-AF1EF0B3C377}"/>
              </a:ext>
            </a:extLst>
          </p:cNvPr>
          <p:cNvSpPr/>
          <p:nvPr/>
        </p:nvSpPr>
        <p:spPr>
          <a:xfrm>
            <a:off x="6838317" y="371434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431CA306-6029-434D-8B21-B3BD31305B4A}"/>
              </a:ext>
            </a:extLst>
          </p:cNvPr>
          <p:cNvSpPr/>
          <p:nvPr/>
        </p:nvSpPr>
        <p:spPr>
          <a:xfrm rot="10800000">
            <a:off x="5146144" y="3143689"/>
            <a:ext cx="351731" cy="3270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F0B4E84-5560-49BD-8DE4-669705E66103}"/>
              </a:ext>
            </a:extLst>
          </p:cNvPr>
          <p:cNvCxnSpPr>
            <a:stCxn id="54" idx="5"/>
            <a:endCxn id="63" idx="4"/>
          </p:cNvCxnSpPr>
          <p:nvPr/>
        </p:nvCxnSpPr>
        <p:spPr>
          <a:xfrm>
            <a:off x="4642484" y="2340777"/>
            <a:ext cx="503660" cy="80291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EDD1CCB-6765-4F43-B7F2-964A1D220BA8}"/>
              </a:ext>
            </a:extLst>
          </p:cNvPr>
          <p:cNvCxnSpPr>
            <a:cxnSpLocks/>
            <a:stCxn id="55" idx="7"/>
            <a:endCxn id="63" idx="5"/>
          </p:cNvCxnSpPr>
          <p:nvPr/>
        </p:nvCxnSpPr>
        <p:spPr>
          <a:xfrm flipV="1">
            <a:off x="4642484" y="3307191"/>
            <a:ext cx="591593" cy="42293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4907A6B-AEA3-4A7D-BC42-87D2263F5F23}"/>
              </a:ext>
            </a:extLst>
          </p:cNvPr>
          <p:cNvCxnSpPr>
            <a:cxnSpLocks/>
            <a:stCxn id="56" idx="3"/>
            <a:endCxn id="63" idx="2"/>
          </p:cNvCxnSpPr>
          <p:nvPr/>
        </p:nvCxnSpPr>
        <p:spPr>
          <a:xfrm flipH="1">
            <a:off x="5497875" y="2334721"/>
            <a:ext cx="1379462" cy="80896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25DB0F3-5247-4A65-8BE6-62CBAEE1C84C}"/>
              </a:ext>
            </a:extLst>
          </p:cNvPr>
          <p:cNvCxnSpPr>
            <a:cxnSpLocks/>
            <a:stCxn id="57" idx="2"/>
            <a:endCxn id="63" idx="1"/>
          </p:cNvCxnSpPr>
          <p:nvPr/>
        </p:nvCxnSpPr>
        <p:spPr>
          <a:xfrm flipH="1" flipV="1">
            <a:off x="5409942" y="3307191"/>
            <a:ext cx="1428375" cy="54340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E4961B6-A8BF-4D98-9EAE-A990B519086B}"/>
              </a:ext>
            </a:extLst>
          </p:cNvPr>
          <p:cNvCxnSpPr>
            <a:cxnSpLocks/>
            <a:stCxn id="54" idx="6"/>
            <a:endCxn id="56" idx="2"/>
          </p:cNvCxnSpPr>
          <p:nvPr/>
        </p:nvCxnSpPr>
        <p:spPr>
          <a:xfrm flipV="1">
            <a:off x="4681504" y="2238377"/>
            <a:ext cx="2156813" cy="6056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30ED07C-88B8-4FE7-8E21-8BAD53F09384}"/>
              </a:ext>
            </a:extLst>
          </p:cNvPr>
          <p:cNvCxnSpPr>
            <a:cxnSpLocks/>
            <a:stCxn id="54" idx="4"/>
            <a:endCxn id="55" idx="0"/>
          </p:cNvCxnSpPr>
          <p:nvPr/>
        </p:nvCxnSpPr>
        <p:spPr>
          <a:xfrm>
            <a:off x="4548280" y="2380684"/>
            <a:ext cx="0" cy="1309530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9810A42-A136-4E97-B1D1-CFB012ED9ADE}"/>
              </a:ext>
            </a:extLst>
          </p:cNvPr>
          <p:cNvCxnSpPr>
            <a:cxnSpLocks/>
            <a:stCxn id="54" idx="5"/>
            <a:endCxn id="57" idx="1"/>
          </p:cNvCxnSpPr>
          <p:nvPr/>
        </p:nvCxnSpPr>
        <p:spPr>
          <a:xfrm>
            <a:off x="4642484" y="2340777"/>
            <a:ext cx="2234853" cy="1413474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5471DA5-97ED-4C36-860C-4CCCD309C752}"/>
              </a:ext>
            </a:extLst>
          </p:cNvPr>
          <p:cNvSpPr txBox="1"/>
          <p:nvPr/>
        </p:nvSpPr>
        <p:spPr>
          <a:xfrm>
            <a:off x="4694014" y="1248927"/>
            <a:ext cx="1907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Wireless Synchronization</a:t>
            </a:r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D32B4450-83A9-40C0-879B-73F9BC21BCED}"/>
              </a:ext>
            </a:extLst>
          </p:cNvPr>
          <p:cNvSpPr/>
          <p:nvPr/>
        </p:nvSpPr>
        <p:spPr>
          <a:xfrm>
            <a:off x="1258499" y="1351282"/>
            <a:ext cx="838829" cy="5494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C76B2AA-C4AE-4D43-9D41-BC283D170A12}"/>
              </a:ext>
            </a:extLst>
          </p:cNvPr>
          <p:cNvCxnSpPr>
            <a:stCxn id="5" idx="6"/>
          </p:cNvCxnSpPr>
          <p:nvPr/>
        </p:nvCxnSpPr>
        <p:spPr>
          <a:xfrm flipV="1">
            <a:off x="599507" y="1780355"/>
            <a:ext cx="733236" cy="45123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9072B453-62C2-4BF1-95BD-EB2FBDE10ACA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560487" y="1877748"/>
            <a:ext cx="924656" cy="183953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089357B-7319-454F-A059-EA3503AE0DD9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1836874" y="1853618"/>
            <a:ext cx="1052670" cy="184788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449C0D33-E375-420A-8B1E-A499CD21DF05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1989274" y="1714246"/>
            <a:ext cx="806066" cy="41494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97E8B4F4-AA8C-4CE4-AB59-1114EC7598D6}"/>
              </a:ext>
            </a:extLst>
          </p:cNvPr>
          <p:cNvSpPr txBox="1"/>
          <p:nvPr/>
        </p:nvSpPr>
        <p:spPr>
          <a:xfrm>
            <a:off x="284656" y="4450766"/>
            <a:ext cx="245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Synchronization Free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A9F0E55-6B75-4463-87F7-7622B2FA1A34}"/>
              </a:ext>
            </a:extLst>
          </p:cNvPr>
          <p:cNvSpPr/>
          <p:nvPr/>
        </p:nvSpPr>
        <p:spPr>
          <a:xfrm>
            <a:off x="371295" y="492904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F479C60E-5DCE-46B3-9770-52DC8B0D6917}"/>
              </a:ext>
            </a:extLst>
          </p:cNvPr>
          <p:cNvSpPr/>
          <p:nvPr/>
        </p:nvSpPr>
        <p:spPr>
          <a:xfrm>
            <a:off x="371295" y="6511077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137F005D-880A-4C11-8055-FF4019A8FB77}"/>
              </a:ext>
            </a:extLst>
          </p:cNvPr>
          <p:cNvSpPr/>
          <p:nvPr/>
        </p:nvSpPr>
        <p:spPr>
          <a:xfrm>
            <a:off x="2794556" y="4922988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57726213-AFD6-46C1-9164-279023D4C664}"/>
              </a:ext>
            </a:extLst>
          </p:cNvPr>
          <p:cNvSpPr/>
          <p:nvPr/>
        </p:nvSpPr>
        <p:spPr>
          <a:xfrm>
            <a:off x="2794556" y="6535207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" name="Isosceles Triangle 118">
            <a:extLst>
              <a:ext uri="{FF2B5EF4-FFF2-40B4-BE49-F238E27FC236}">
                <a16:creationId xmlns:a16="http://schemas.microsoft.com/office/drawing/2014/main" id="{492D713A-604B-4063-A943-B8FED3378044}"/>
              </a:ext>
            </a:extLst>
          </p:cNvPr>
          <p:cNvSpPr/>
          <p:nvPr/>
        </p:nvSpPr>
        <p:spPr>
          <a:xfrm rot="10800000">
            <a:off x="1102383" y="5964552"/>
            <a:ext cx="351731" cy="3270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98DC8EDA-68DE-4B27-B680-B79F6DD9C98E}"/>
              </a:ext>
            </a:extLst>
          </p:cNvPr>
          <p:cNvCxnSpPr>
            <a:stCxn id="115" idx="5"/>
            <a:endCxn id="119" idx="4"/>
          </p:cNvCxnSpPr>
          <p:nvPr/>
        </p:nvCxnSpPr>
        <p:spPr>
          <a:xfrm>
            <a:off x="598723" y="5161640"/>
            <a:ext cx="503660" cy="80291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999E7A1-ECBA-4636-970F-EF083AA751FE}"/>
              </a:ext>
            </a:extLst>
          </p:cNvPr>
          <p:cNvCxnSpPr>
            <a:cxnSpLocks/>
            <a:stCxn id="116" idx="7"/>
            <a:endCxn id="119" idx="5"/>
          </p:cNvCxnSpPr>
          <p:nvPr/>
        </p:nvCxnSpPr>
        <p:spPr>
          <a:xfrm flipV="1">
            <a:off x="598723" y="6128054"/>
            <a:ext cx="591593" cy="42293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4C82C45-82CB-4FB7-B1F5-727451767D03}"/>
              </a:ext>
            </a:extLst>
          </p:cNvPr>
          <p:cNvCxnSpPr>
            <a:cxnSpLocks/>
            <a:stCxn id="117" idx="3"/>
            <a:endCxn id="119" idx="2"/>
          </p:cNvCxnSpPr>
          <p:nvPr/>
        </p:nvCxnSpPr>
        <p:spPr>
          <a:xfrm flipH="1">
            <a:off x="1454114" y="5155584"/>
            <a:ext cx="1379462" cy="80896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A1B696D8-BF11-4D52-8D09-89DD364203A9}"/>
              </a:ext>
            </a:extLst>
          </p:cNvPr>
          <p:cNvCxnSpPr>
            <a:cxnSpLocks/>
            <a:stCxn id="118" idx="2"/>
            <a:endCxn id="119" idx="1"/>
          </p:cNvCxnSpPr>
          <p:nvPr/>
        </p:nvCxnSpPr>
        <p:spPr>
          <a:xfrm flipH="1" flipV="1">
            <a:off x="1366181" y="6128054"/>
            <a:ext cx="1428375" cy="54340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Oval 132">
            <a:extLst>
              <a:ext uri="{FF2B5EF4-FFF2-40B4-BE49-F238E27FC236}">
                <a16:creationId xmlns:a16="http://schemas.microsoft.com/office/drawing/2014/main" id="{06A029F6-F6B9-450B-AAB3-476D7A881901}"/>
              </a:ext>
            </a:extLst>
          </p:cNvPr>
          <p:cNvSpPr/>
          <p:nvPr/>
        </p:nvSpPr>
        <p:spPr>
          <a:xfrm>
            <a:off x="4481176" y="4901101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5AA36003-ABED-41D5-A5AB-CF2A692FD266}"/>
              </a:ext>
            </a:extLst>
          </p:cNvPr>
          <p:cNvSpPr/>
          <p:nvPr/>
        </p:nvSpPr>
        <p:spPr>
          <a:xfrm>
            <a:off x="4481176" y="648313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48CFA7FA-3E11-44C1-A58E-EE5156EBFDAD}"/>
              </a:ext>
            </a:extLst>
          </p:cNvPr>
          <p:cNvSpPr/>
          <p:nvPr/>
        </p:nvSpPr>
        <p:spPr>
          <a:xfrm>
            <a:off x="6904437" y="4895045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B441CEC8-8F40-41C0-A346-44438BF80F64}"/>
              </a:ext>
            </a:extLst>
          </p:cNvPr>
          <p:cNvSpPr/>
          <p:nvPr/>
        </p:nvSpPr>
        <p:spPr>
          <a:xfrm>
            <a:off x="6904437" y="650726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7" name="Isosceles Triangle 136">
            <a:extLst>
              <a:ext uri="{FF2B5EF4-FFF2-40B4-BE49-F238E27FC236}">
                <a16:creationId xmlns:a16="http://schemas.microsoft.com/office/drawing/2014/main" id="{494B5780-7A5A-43EA-A9F7-7B08201740AB}"/>
              </a:ext>
            </a:extLst>
          </p:cNvPr>
          <p:cNvSpPr/>
          <p:nvPr/>
        </p:nvSpPr>
        <p:spPr>
          <a:xfrm rot="10800000">
            <a:off x="5212264" y="5936609"/>
            <a:ext cx="351731" cy="3270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ED9EABB2-6D9C-4D61-9DA4-08E31961E6C3}"/>
              </a:ext>
            </a:extLst>
          </p:cNvPr>
          <p:cNvCxnSpPr>
            <a:stCxn id="133" idx="5"/>
            <a:endCxn id="137" idx="4"/>
          </p:cNvCxnSpPr>
          <p:nvPr/>
        </p:nvCxnSpPr>
        <p:spPr>
          <a:xfrm>
            <a:off x="4708604" y="5133697"/>
            <a:ext cx="503660" cy="80291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97BC2FB2-2994-4DF3-9FD8-CE06F4E4B363}"/>
              </a:ext>
            </a:extLst>
          </p:cNvPr>
          <p:cNvCxnSpPr>
            <a:cxnSpLocks/>
            <a:stCxn id="134" idx="7"/>
            <a:endCxn id="137" idx="5"/>
          </p:cNvCxnSpPr>
          <p:nvPr/>
        </p:nvCxnSpPr>
        <p:spPr>
          <a:xfrm flipV="1">
            <a:off x="4708604" y="6100111"/>
            <a:ext cx="591593" cy="42293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4B7FEE39-574E-4662-B1A5-9C329538B81D}"/>
              </a:ext>
            </a:extLst>
          </p:cNvPr>
          <p:cNvCxnSpPr>
            <a:cxnSpLocks/>
            <a:stCxn id="135" idx="3"/>
            <a:endCxn id="137" idx="2"/>
          </p:cNvCxnSpPr>
          <p:nvPr/>
        </p:nvCxnSpPr>
        <p:spPr>
          <a:xfrm flipH="1">
            <a:off x="5563995" y="5127641"/>
            <a:ext cx="1379462" cy="80896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6CFCBF3-147F-4AEE-8348-4B1ABBEE31D1}"/>
              </a:ext>
            </a:extLst>
          </p:cNvPr>
          <p:cNvCxnSpPr>
            <a:cxnSpLocks/>
            <a:stCxn id="136" idx="2"/>
            <a:endCxn id="137" idx="1"/>
          </p:cNvCxnSpPr>
          <p:nvPr/>
        </p:nvCxnSpPr>
        <p:spPr>
          <a:xfrm flipH="1" flipV="1">
            <a:off x="5476062" y="6100111"/>
            <a:ext cx="1428375" cy="54340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C54A231A-BD21-4EFB-A656-F7F260347997}"/>
              </a:ext>
            </a:extLst>
          </p:cNvPr>
          <p:cNvCxnSpPr>
            <a:cxnSpLocks/>
            <a:stCxn id="145" idx="5"/>
            <a:endCxn id="135" idx="2"/>
          </p:cNvCxnSpPr>
          <p:nvPr/>
        </p:nvCxnSpPr>
        <p:spPr>
          <a:xfrm>
            <a:off x="6085109" y="4568845"/>
            <a:ext cx="819328" cy="462452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595398A0-8C9D-45FC-9B0B-C271418E389B}"/>
              </a:ext>
            </a:extLst>
          </p:cNvPr>
          <p:cNvCxnSpPr>
            <a:cxnSpLocks/>
            <a:stCxn id="145" idx="3"/>
            <a:endCxn id="133" idx="7"/>
          </p:cNvCxnSpPr>
          <p:nvPr/>
        </p:nvCxnSpPr>
        <p:spPr>
          <a:xfrm flipH="1">
            <a:off x="4708604" y="4568845"/>
            <a:ext cx="1188097" cy="372163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6C29ECD-E7E0-48B4-A0DB-AB5080EABA5F}"/>
              </a:ext>
            </a:extLst>
          </p:cNvPr>
          <p:cNvCxnSpPr>
            <a:cxnSpLocks/>
            <a:stCxn id="145" idx="4"/>
            <a:endCxn id="136" idx="1"/>
          </p:cNvCxnSpPr>
          <p:nvPr/>
        </p:nvCxnSpPr>
        <p:spPr>
          <a:xfrm>
            <a:off x="5990905" y="4608752"/>
            <a:ext cx="952552" cy="1938419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Oval 144">
            <a:extLst>
              <a:ext uri="{FF2B5EF4-FFF2-40B4-BE49-F238E27FC236}">
                <a16:creationId xmlns:a16="http://schemas.microsoft.com/office/drawing/2014/main" id="{F9639B10-EAF5-41BF-B5EC-C58CC13A17D6}"/>
              </a:ext>
            </a:extLst>
          </p:cNvPr>
          <p:cNvSpPr/>
          <p:nvPr/>
        </p:nvSpPr>
        <p:spPr>
          <a:xfrm>
            <a:off x="5857681" y="4336249"/>
            <a:ext cx="266448" cy="27250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5301B7B6-E1EF-4126-9CE4-5F7E1D56A860}"/>
              </a:ext>
            </a:extLst>
          </p:cNvPr>
          <p:cNvCxnSpPr>
            <a:cxnSpLocks/>
            <a:stCxn id="145" idx="4"/>
            <a:endCxn id="134" idx="0"/>
          </p:cNvCxnSpPr>
          <p:nvPr/>
        </p:nvCxnSpPr>
        <p:spPr>
          <a:xfrm flipH="1">
            <a:off x="4614400" y="4608752"/>
            <a:ext cx="1376505" cy="1874382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33F7527D-C177-4E37-A447-A96A96C98E79}"/>
              </a:ext>
            </a:extLst>
          </p:cNvPr>
          <p:cNvSpPr txBox="1"/>
          <p:nvPr/>
        </p:nvSpPr>
        <p:spPr>
          <a:xfrm>
            <a:off x="4497758" y="4195313"/>
            <a:ext cx="1322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Concurrent Ranging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88D38F4B-BA59-4F5E-91D9-17A8492BBB57}"/>
              </a:ext>
            </a:extLst>
          </p:cNvPr>
          <p:cNvSpPr txBox="1"/>
          <p:nvPr/>
        </p:nvSpPr>
        <p:spPr>
          <a:xfrm>
            <a:off x="8087579" y="2321414"/>
            <a:ext cx="39303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Sensitive to clock drift error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Cost overhead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Communication overhead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Scalability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Specialty nodes makes large-scale deployment hard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98F9818B-9F9E-4EB5-99CC-4DA95FED861D}"/>
              </a:ext>
            </a:extLst>
          </p:cNvPr>
          <p:cNvCxnSpPr>
            <a:cxnSpLocks/>
            <a:stCxn id="115" idx="5"/>
            <a:endCxn id="118" idx="1"/>
          </p:cNvCxnSpPr>
          <p:nvPr/>
        </p:nvCxnSpPr>
        <p:spPr>
          <a:xfrm>
            <a:off x="598723" y="5161640"/>
            <a:ext cx="2234853" cy="1413474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31FBB0F2-7CEC-4462-AE58-DC3B8D41B813}"/>
              </a:ext>
            </a:extLst>
          </p:cNvPr>
          <p:cNvCxnSpPr>
            <a:cxnSpLocks/>
            <a:stCxn id="115" idx="4"/>
            <a:endCxn id="116" idx="0"/>
          </p:cNvCxnSpPr>
          <p:nvPr/>
        </p:nvCxnSpPr>
        <p:spPr>
          <a:xfrm>
            <a:off x="504519" y="5201547"/>
            <a:ext cx="0" cy="130953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99639834-4CDE-4914-8D19-27B2A029B3AC}"/>
              </a:ext>
            </a:extLst>
          </p:cNvPr>
          <p:cNvCxnSpPr>
            <a:cxnSpLocks/>
            <a:endCxn id="117" idx="2"/>
          </p:cNvCxnSpPr>
          <p:nvPr/>
        </p:nvCxnSpPr>
        <p:spPr>
          <a:xfrm flipV="1">
            <a:off x="632197" y="5059240"/>
            <a:ext cx="2162359" cy="885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5D3FB40B-3D05-49D2-847F-852AB96D36AF}"/>
              </a:ext>
            </a:extLst>
          </p:cNvPr>
          <p:cNvSpPr txBox="1"/>
          <p:nvPr/>
        </p:nvSpPr>
        <p:spPr>
          <a:xfrm>
            <a:off x="989203" y="5124975"/>
            <a:ext cx="944679" cy="307777"/>
          </a:xfrm>
          <a:prstGeom prst="rect">
            <a:avLst/>
          </a:prstGeom>
          <a:noFill/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schedule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322C76BF-4D0F-46CB-9E46-F5495289321C}"/>
              </a:ext>
            </a:extLst>
          </p:cNvPr>
          <p:cNvSpPr txBox="1"/>
          <p:nvPr/>
        </p:nvSpPr>
        <p:spPr>
          <a:xfrm>
            <a:off x="6046788" y="4118084"/>
            <a:ext cx="115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reference anchor</a:t>
            </a:r>
          </a:p>
        </p:txBody>
      </p:sp>
    </p:spTree>
    <p:extLst>
      <p:ext uri="{BB962C8B-B14F-4D97-AF65-F5344CB8AC3E}">
        <p14:creationId xmlns:p14="http://schemas.microsoft.com/office/powerpoint/2010/main" val="295224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4" grpId="0" animBg="1"/>
      <p:bldP spid="55" grpId="0" animBg="1"/>
      <p:bldP spid="56" grpId="0" animBg="1"/>
      <p:bldP spid="57" grpId="0" animBg="1"/>
      <p:bldP spid="63" grpId="0" animBg="1"/>
      <p:bldP spid="89" grpId="0"/>
      <p:bldP spid="90" grpId="0" animBg="1"/>
      <p:bldP spid="114" grpId="0"/>
      <p:bldP spid="115" grpId="0" animBg="1"/>
      <p:bldP spid="116" grpId="0" animBg="1"/>
      <p:bldP spid="117" grpId="0" animBg="1"/>
      <p:bldP spid="118" grpId="0" animBg="1"/>
      <p:bldP spid="119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45" grpId="0" animBg="1"/>
      <p:bldP spid="154" grpId="0"/>
      <p:bldP spid="155" grpId="0"/>
      <p:bldP spid="164" grpId="0" animBg="1"/>
      <p:bldP spid="16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B9015-E391-46A4-B8A8-715C0883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passive </a:t>
            </a:r>
            <a:r>
              <a:rPr lang="en-US" dirty="0" err="1"/>
              <a:t>TDoA</a:t>
            </a:r>
            <a:r>
              <a:rPr lang="en-US" dirty="0"/>
              <a:t> schemes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88D303-1E3D-4A60-9ECF-A54776E0C9D6}"/>
              </a:ext>
            </a:extLst>
          </p:cNvPr>
          <p:cNvSpPr/>
          <p:nvPr/>
        </p:nvSpPr>
        <p:spPr>
          <a:xfrm>
            <a:off x="333059" y="2095340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271600-4C63-4ADE-AE5F-2B081E5CF414}"/>
              </a:ext>
            </a:extLst>
          </p:cNvPr>
          <p:cNvSpPr/>
          <p:nvPr/>
        </p:nvSpPr>
        <p:spPr>
          <a:xfrm>
            <a:off x="333059" y="3677373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C49367-9346-4188-ACF2-F431E8F78A9C}"/>
              </a:ext>
            </a:extLst>
          </p:cNvPr>
          <p:cNvSpPr/>
          <p:nvPr/>
        </p:nvSpPr>
        <p:spPr>
          <a:xfrm>
            <a:off x="2756320" y="208928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6323AC-D58C-48F2-9FDF-0D582ABAB33F}"/>
              </a:ext>
            </a:extLst>
          </p:cNvPr>
          <p:cNvSpPr/>
          <p:nvPr/>
        </p:nvSpPr>
        <p:spPr>
          <a:xfrm>
            <a:off x="2756320" y="3701503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9CF755-40D4-4791-8A9D-91B1C3AFDBF3}"/>
              </a:ext>
            </a:extLst>
          </p:cNvPr>
          <p:cNvSpPr txBox="1"/>
          <p:nvPr/>
        </p:nvSpPr>
        <p:spPr>
          <a:xfrm>
            <a:off x="2083640" y="1178937"/>
            <a:ext cx="219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Synchronization backbone</a:t>
            </a: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33C44EC9-68BC-464C-8FD4-D1995F240C09}"/>
              </a:ext>
            </a:extLst>
          </p:cNvPr>
          <p:cNvSpPr/>
          <p:nvPr/>
        </p:nvSpPr>
        <p:spPr>
          <a:xfrm rot="10800000">
            <a:off x="1209593" y="2966468"/>
            <a:ext cx="351731" cy="3270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7CC807A-B84D-4FA7-BEE4-F568B50ABDA3}"/>
              </a:ext>
            </a:extLst>
          </p:cNvPr>
          <p:cNvCxnSpPr>
            <a:stCxn id="5" idx="5"/>
            <a:endCxn id="37" idx="4"/>
          </p:cNvCxnSpPr>
          <p:nvPr/>
        </p:nvCxnSpPr>
        <p:spPr>
          <a:xfrm>
            <a:off x="560487" y="2327936"/>
            <a:ext cx="649106" cy="63853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52DB412-A26D-4232-AA34-6BE77DC7975D}"/>
              </a:ext>
            </a:extLst>
          </p:cNvPr>
          <p:cNvCxnSpPr>
            <a:cxnSpLocks/>
            <a:stCxn id="6" idx="7"/>
            <a:endCxn id="37" idx="5"/>
          </p:cNvCxnSpPr>
          <p:nvPr/>
        </p:nvCxnSpPr>
        <p:spPr>
          <a:xfrm flipV="1">
            <a:off x="560487" y="3129970"/>
            <a:ext cx="737039" cy="58731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130A023-92A6-4207-8968-43D60C1438B6}"/>
              </a:ext>
            </a:extLst>
          </p:cNvPr>
          <p:cNvCxnSpPr>
            <a:cxnSpLocks/>
            <a:stCxn id="7" idx="2"/>
            <a:endCxn id="37" idx="2"/>
          </p:cNvCxnSpPr>
          <p:nvPr/>
        </p:nvCxnSpPr>
        <p:spPr>
          <a:xfrm flipH="1">
            <a:off x="1561324" y="2225536"/>
            <a:ext cx="1194996" cy="74093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4843344-75CF-48BA-B519-11D521A63405}"/>
              </a:ext>
            </a:extLst>
          </p:cNvPr>
          <p:cNvCxnSpPr>
            <a:cxnSpLocks/>
            <a:stCxn id="8" idx="1"/>
            <a:endCxn id="37" idx="1"/>
          </p:cNvCxnSpPr>
          <p:nvPr/>
        </p:nvCxnSpPr>
        <p:spPr>
          <a:xfrm flipH="1" flipV="1">
            <a:off x="1473391" y="3129970"/>
            <a:ext cx="1321949" cy="61144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82AD2503-7D67-49F6-AEDF-B8CC95E0F8B7}"/>
              </a:ext>
            </a:extLst>
          </p:cNvPr>
          <p:cNvSpPr/>
          <p:nvPr/>
        </p:nvSpPr>
        <p:spPr>
          <a:xfrm>
            <a:off x="4415056" y="2108181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CAF8837-68C7-45FB-A895-1EB53832CD5D}"/>
              </a:ext>
            </a:extLst>
          </p:cNvPr>
          <p:cNvSpPr/>
          <p:nvPr/>
        </p:nvSpPr>
        <p:spPr>
          <a:xfrm>
            <a:off x="4415056" y="369021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7C9BFE0-9DB2-4147-9E76-B87069A98A64}"/>
              </a:ext>
            </a:extLst>
          </p:cNvPr>
          <p:cNvSpPr/>
          <p:nvPr/>
        </p:nvSpPr>
        <p:spPr>
          <a:xfrm>
            <a:off x="6838317" y="2102125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846370-2F93-43FD-A3F5-AF1EF0B3C377}"/>
              </a:ext>
            </a:extLst>
          </p:cNvPr>
          <p:cNvSpPr/>
          <p:nvPr/>
        </p:nvSpPr>
        <p:spPr>
          <a:xfrm>
            <a:off x="6838317" y="371434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431CA306-6029-434D-8B21-B3BD31305B4A}"/>
              </a:ext>
            </a:extLst>
          </p:cNvPr>
          <p:cNvSpPr/>
          <p:nvPr/>
        </p:nvSpPr>
        <p:spPr>
          <a:xfrm rot="10800000">
            <a:off x="5146144" y="3143689"/>
            <a:ext cx="351731" cy="3270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F0B4E84-5560-49BD-8DE4-669705E66103}"/>
              </a:ext>
            </a:extLst>
          </p:cNvPr>
          <p:cNvCxnSpPr>
            <a:stCxn id="54" idx="5"/>
            <a:endCxn id="63" idx="4"/>
          </p:cNvCxnSpPr>
          <p:nvPr/>
        </p:nvCxnSpPr>
        <p:spPr>
          <a:xfrm>
            <a:off x="4642484" y="2340777"/>
            <a:ext cx="503660" cy="80291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EDD1CCB-6765-4F43-B7F2-964A1D220BA8}"/>
              </a:ext>
            </a:extLst>
          </p:cNvPr>
          <p:cNvCxnSpPr>
            <a:cxnSpLocks/>
            <a:stCxn id="55" idx="7"/>
            <a:endCxn id="63" idx="5"/>
          </p:cNvCxnSpPr>
          <p:nvPr/>
        </p:nvCxnSpPr>
        <p:spPr>
          <a:xfrm flipV="1">
            <a:off x="4642484" y="3307191"/>
            <a:ext cx="591593" cy="42293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4907A6B-AEA3-4A7D-BC42-87D2263F5F23}"/>
              </a:ext>
            </a:extLst>
          </p:cNvPr>
          <p:cNvCxnSpPr>
            <a:cxnSpLocks/>
            <a:stCxn id="56" idx="3"/>
            <a:endCxn id="63" idx="2"/>
          </p:cNvCxnSpPr>
          <p:nvPr/>
        </p:nvCxnSpPr>
        <p:spPr>
          <a:xfrm flipH="1">
            <a:off x="5497875" y="2334721"/>
            <a:ext cx="1379462" cy="80896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25DB0F3-5247-4A65-8BE6-62CBAEE1C84C}"/>
              </a:ext>
            </a:extLst>
          </p:cNvPr>
          <p:cNvCxnSpPr>
            <a:cxnSpLocks/>
            <a:stCxn id="57" idx="2"/>
            <a:endCxn id="63" idx="1"/>
          </p:cNvCxnSpPr>
          <p:nvPr/>
        </p:nvCxnSpPr>
        <p:spPr>
          <a:xfrm flipH="1" flipV="1">
            <a:off x="5409942" y="3307191"/>
            <a:ext cx="1428375" cy="54340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E4961B6-A8BF-4D98-9EAE-A990B519086B}"/>
              </a:ext>
            </a:extLst>
          </p:cNvPr>
          <p:cNvCxnSpPr>
            <a:cxnSpLocks/>
            <a:stCxn id="54" idx="6"/>
            <a:endCxn id="56" idx="2"/>
          </p:cNvCxnSpPr>
          <p:nvPr/>
        </p:nvCxnSpPr>
        <p:spPr>
          <a:xfrm flipV="1">
            <a:off x="4681504" y="2238377"/>
            <a:ext cx="2156813" cy="6056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30ED07C-88B8-4FE7-8E21-8BAD53F09384}"/>
              </a:ext>
            </a:extLst>
          </p:cNvPr>
          <p:cNvCxnSpPr>
            <a:cxnSpLocks/>
            <a:stCxn id="54" idx="4"/>
            <a:endCxn id="55" idx="0"/>
          </p:cNvCxnSpPr>
          <p:nvPr/>
        </p:nvCxnSpPr>
        <p:spPr>
          <a:xfrm>
            <a:off x="4548280" y="2380684"/>
            <a:ext cx="0" cy="1309530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9810A42-A136-4E97-B1D1-CFB012ED9ADE}"/>
              </a:ext>
            </a:extLst>
          </p:cNvPr>
          <p:cNvCxnSpPr>
            <a:cxnSpLocks/>
            <a:stCxn id="54" idx="5"/>
            <a:endCxn id="57" idx="1"/>
          </p:cNvCxnSpPr>
          <p:nvPr/>
        </p:nvCxnSpPr>
        <p:spPr>
          <a:xfrm>
            <a:off x="4642484" y="2340777"/>
            <a:ext cx="2234853" cy="1413474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5471DA5-97ED-4C36-860C-4CCCD309C752}"/>
              </a:ext>
            </a:extLst>
          </p:cNvPr>
          <p:cNvSpPr txBox="1"/>
          <p:nvPr/>
        </p:nvSpPr>
        <p:spPr>
          <a:xfrm>
            <a:off x="4694014" y="1248927"/>
            <a:ext cx="1907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Wireless Synchronization</a:t>
            </a:r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D32B4450-83A9-40C0-879B-73F9BC21BCED}"/>
              </a:ext>
            </a:extLst>
          </p:cNvPr>
          <p:cNvSpPr/>
          <p:nvPr/>
        </p:nvSpPr>
        <p:spPr>
          <a:xfrm>
            <a:off x="1258499" y="1351282"/>
            <a:ext cx="838829" cy="5494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C76B2AA-C4AE-4D43-9D41-BC283D170A12}"/>
              </a:ext>
            </a:extLst>
          </p:cNvPr>
          <p:cNvCxnSpPr>
            <a:stCxn id="5" idx="6"/>
          </p:cNvCxnSpPr>
          <p:nvPr/>
        </p:nvCxnSpPr>
        <p:spPr>
          <a:xfrm flipV="1">
            <a:off x="599507" y="1780355"/>
            <a:ext cx="733236" cy="45123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9072B453-62C2-4BF1-95BD-EB2FBDE10ACA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560487" y="1877748"/>
            <a:ext cx="924656" cy="183953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089357B-7319-454F-A059-EA3503AE0DD9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1836874" y="1853618"/>
            <a:ext cx="1052670" cy="184788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449C0D33-E375-420A-8B1E-A499CD21DF05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1989274" y="1714246"/>
            <a:ext cx="806066" cy="41494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97E8B4F4-AA8C-4CE4-AB59-1114EC7598D6}"/>
              </a:ext>
            </a:extLst>
          </p:cNvPr>
          <p:cNvSpPr txBox="1"/>
          <p:nvPr/>
        </p:nvSpPr>
        <p:spPr>
          <a:xfrm>
            <a:off x="284656" y="4450766"/>
            <a:ext cx="245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Synchronization Free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A9F0E55-6B75-4463-87F7-7622B2FA1A34}"/>
              </a:ext>
            </a:extLst>
          </p:cNvPr>
          <p:cNvSpPr/>
          <p:nvPr/>
        </p:nvSpPr>
        <p:spPr>
          <a:xfrm>
            <a:off x="371295" y="492904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F479C60E-5DCE-46B3-9770-52DC8B0D6917}"/>
              </a:ext>
            </a:extLst>
          </p:cNvPr>
          <p:cNvSpPr/>
          <p:nvPr/>
        </p:nvSpPr>
        <p:spPr>
          <a:xfrm>
            <a:off x="371295" y="6511077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137F005D-880A-4C11-8055-FF4019A8FB77}"/>
              </a:ext>
            </a:extLst>
          </p:cNvPr>
          <p:cNvSpPr/>
          <p:nvPr/>
        </p:nvSpPr>
        <p:spPr>
          <a:xfrm>
            <a:off x="2794556" y="4922988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57726213-AFD6-46C1-9164-279023D4C664}"/>
              </a:ext>
            </a:extLst>
          </p:cNvPr>
          <p:cNvSpPr/>
          <p:nvPr/>
        </p:nvSpPr>
        <p:spPr>
          <a:xfrm>
            <a:off x="2794556" y="6535207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" name="Isosceles Triangle 118">
            <a:extLst>
              <a:ext uri="{FF2B5EF4-FFF2-40B4-BE49-F238E27FC236}">
                <a16:creationId xmlns:a16="http://schemas.microsoft.com/office/drawing/2014/main" id="{492D713A-604B-4063-A943-B8FED3378044}"/>
              </a:ext>
            </a:extLst>
          </p:cNvPr>
          <p:cNvSpPr/>
          <p:nvPr/>
        </p:nvSpPr>
        <p:spPr>
          <a:xfrm rot="10800000">
            <a:off x="1102383" y="5964552"/>
            <a:ext cx="351731" cy="3270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98DC8EDA-68DE-4B27-B680-B79F6DD9C98E}"/>
              </a:ext>
            </a:extLst>
          </p:cNvPr>
          <p:cNvCxnSpPr>
            <a:stCxn id="115" idx="5"/>
            <a:endCxn id="119" idx="4"/>
          </p:cNvCxnSpPr>
          <p:nvPr/>
        </p:nvCxnSpPr>
        <p:spPr>
          <a:xfrm>
            <a:off x="598723" y="5161640"/>
            <a:ext cx="503660" cy="80291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999E7A1-ECBA-4636-970F-EF083AA751FE}"/>
              </a:ext>
            </a:extLst>
          </p:cNvPr>
          <p:cNvCxnSpPr>
            <a:cxnSpLocks/>
            <a:stCxn id="116" idx="7"/>
            <a:endCxn id="119" idx="5"/>
          </p:cNvCxnSpPr>
          <p:nvPr/>
        </p:nvCxnSpPr>
        <p:spPr>
          <a:xfrm flipV="1">
            <a:off x="598723" y="6128054"/>
            <a:ext cx="591593" cy="42293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4C82C45-82CB-4FB7-B1F5-727451767D03}"/>
              </a:ext>
            </a:extLst>
          </p:cNvPr>
          <p:cNvCxnSpPr>
            <a:cxnSpLocks/>
            <a:stCxn id="117" idx="3"/>
            <a:endCxn id="119" idx="2"/>
          </p:cNvCxnSpPr>
          <p:nvPr/>
        </p:nvCxnSpPr>
        <p:spPr>
          <a:xfrm flipH="1">
            <a:off x="1454114" y="5155584"/>
            <a:ext cx="1379462" cy="80896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A1B696D8-BF11-4D52-8D09-89DD364203A9}"/>
              </a:ext>
            </a:extLst>
          </p:cNvPr>
          <p:cNvCxnSpPr>
            <a:cxnSpLocks/>
            <a:stCxn id="118" idx="2"/>
            <a:endCxn id="119" idx="1"/>
          </p:cNvCxnSpPr>
          <p:nvPr/>
        </p:nvCxnSpPr>
        <p:spPr>
          <a:xfrm flipH="1" flipV="1">
            <a:off x="1366181" y="6128054"/>
            <a:ext cx="1428375" cy="54340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Oval 132">
            <a:extLst>
              <a:ext uri="{FF2B5EF4-FFF2-40B4-BE49-F238E27FC236}">
                <a16:creationId xmlns:a16="http://schemas.microsoft.com/office/drawing/2014/main" id="{06A029F6-F6B9-450B-AAB3-476D7A881901}"/>
              </a:ext>
            </a:extLst>
          </p:cNvPr>
          <p:cNvSpPr/>
          <p:nvPr/>
        </p:nvSpPr>
        <p:spPr>
          <a:xfrm>
            <a:off x="4481176" y="4901101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5AA36003-ABED-41D5-A5AB-CF2A692FD266}"/>
              </a:ext>
            </a:extLst>
          </p:cNvPr>
          <p:cNvSpPr/>
          <p:nvPr/>
        </p:nvSpPr>
        <p:spPr>
          <a:xfrm>
            <a:off x="4481176" y="648313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48CFA7FA-3E11-44C1-A58E-EE5156EBFDAD}"/>
              </a:ext>
            </a:extLst>
          </p:cNvPr>
          <p:cNvSpPr/>
          <p:nvPr/>
        </p:nvSpPr>
        <p:spPr>
          <a:xfrm>
            <a:off x="6904437" y="4895045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B441CEC8-8F40-41C0-A346-44438BF80F64}"/>
              </a:ext>
            </a:extLst>
          </p:cNvPr>
          <p:cNvSpPr/>
          <p:nvPr/>
        </p:nvSpPr>
        <p:spPr>
          <a:xfrm>
            <a:off x="6904437" y="650726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7" name="Isosceles Triangle 136">
            <a:extLst>
              <a:ext uri="{FF2B5EF4-FFF2-40B4-BE49-F238E27FC236}">
                <a16:creationId xmlns:a16="http://schemas.microsoft.com/office/drawing/2014/main" id="{494B5780-7A5A-43EA-A9F7-7B08201740AB}"/>
              </a:ext>
            </a:extLst>
          </p:cNvPr>
          <p:cNvSpPr/>
          <p:nvPr/>
        </p:nvSpPr>
        <p:spPr>
          <a:xfrm rot="10800000">
            <a:off x="5212264" y="5936609"/>
            <a:ext cx="351731" cy="3270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ED9EABB2-6D9C-4D61-9DA4-08E31961E6C3}"/>
              </a:ext>
            </a:extLst>
          </p:cNvPr>
          <p:cNvCxnSpPr>
            <a:stCxn id="133" idx="5"/>
            <a:endCxn id="137" idx="4"/>
          </p:cNvCxnSpPr>
          <p:nvPr/>
        </p:nvCxnSpPr>
        <p:spPr>
          <a:xfrm>
            <a:off x="4708604" y="5133697"/>
            <a:ext cx="503660" cy="80291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97BC2FB2-2994-4DF3-9FD8-CE06F4E4B363}"/>
              </a:ext>
            </a:extLst>
          </p:cNvPr>
          <p:cNvCxnSpPr>
            <a:cxnSpLocks/>
            <a:stCxn id="134" idx="7"/>
            <a:endCxn id="137" idx="5"/>
          </p:cNvCxnSpPr>
          <p:nvPr/>
        </p:nvCxnSpPr>
        <p:spPr>
          <a:xfrm flipV="1">
            <a:off x="4708604" y="6100111"/>
            <a:ext cx="591593" cy="42293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4B7FEE39-574E-4662-B1A5-9C329538B81D}"/>
              </a:ext>
            </a:extLst>
          </p:cNvPr>
          <p:cNvCxnSpPr>
            <a:cxnSpLocks/>
            <a:stCxn id="135" idx="3"/>
            <a:endCxn id="137" idx="2"/>
          </p:cNvCxnSpPr>
          <p:nvPr/>
        </p:nvCxnSpPr>
        <p:spPr>
          <a:xfrm flipH="1">
            <a:off x="5563995" y="5127641"/>
            <a:ext cx="1379462" cy="80896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6CFCBF3-147F-4AEE-8348-4B1ABBEE31D1}"/>
              </a:ext>
            </a:extLst>
          </p:cNvPr>
          <p:cNvCxnSpPr>
            <a:cxnSpLocks/>
            <a:stCxn id="136" idx="2"/>
            <a:endCxn id="137" idx="1"/>
          </p:cNvCxnSpPr>
          <p:nvPr/>
        </p:nvCxnSpPr>
        <p:spPr>
          <a:xfrm flipH="1" flipV="1">
            <a:off x="5476062" y="6100111"/>
            <a:ext cx="1428375" cy="54340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C54A231A-BD21-4EFB-A656-F7F260347997}"/>
              </a:ext>
            </a:extLst>
          </p:cNvPr>
          <p:cNvCxnSpPr>
            <a:cxnSpLocks/>
            <a:stCxn id="145" idx="5"/>
            <a:endCxn id="135" idx="2"/>
          </p:cNvCxnSpPr>
          <p:nvPr/>
        </p:nvCxnSpPr>
        <p:spPr>
          <a:xfrm>
            <a:off x="6085109" y="4568845"/>
            <a:ext cx="819328" cy="462452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595398A0-8C9D-45FC-9B0B-C271418E389B}"/>
              </a:ext>
            </a:extLst>
          </p:cNvPr>
          <p:cNvCxnSpPr>
            <a:cxnSpLocks/>
            <a:stCxn id="145" idx="3"/>
            <a:endCxn id="133" idx="7"/>
          </p:cNvCxnSpPr>
          <p:nvPr/>
        </p:nvCxnSpPr>
        <p:spPr>
          <a:xfrm flipH="1">
            <a:off x="4708604" y="4568845"/>
            <a:ext cx="1188097" cy="372163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6C29ECD-E7E0-48B4-A0DB-AB5080EABA5F}"/>
              </a:ext>
            </a:extLst>
          </p:cNvPr>
          <p:cNvCxnSpPr>
            <a:cxnSpLocks/>
            <a:stCxn id="145" idx="4"/>
            <a:endCxn id="136" idx="1"/>
          </p:cNvCxnSpPr>
          <p:nvPr/>
        </p:nvCxnSpPr>
        <p:spPr>
          <a:xfrm>
            <a:off x="5990905" y="4608752"/>
            <a:ext cx="952552" cy="1938419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Oval 144">
            <a:extLst>
              <a:ext uri="{FF2B5EF4-FFF2-40B4-BE49-F238E27FC236}">
                <a16:creationId xmlns:a16="http://schemas.microsoft.com/office/drawing/2014/main" id="{F9639B10-EAF5-41BF-B5EC-C58CC13A17D6}"/>
              </a:ext>
            </a:extLst>
          </p:cNvPr>
          <p:cNvSpPr/>
          <p:nvPr/>
        </p:nvSpPr>
        <p:spPr>
          <a:xfrm>
            <a:off x="5857681" y="4336249"/>
            <a:ext cx="266448" cy="27250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5301B7B6-E1EF-4126-9CE4-5F7E1D56A860}"/>
              </a:ext>
            </a:extLst>
          </p:cNvPr>
          <p:cNvCxnSpPr>
            <a:cxnSpLocks/>
            <a:stCxn id="145" idx="4"/>
            <a:endCxn id="134" idx="0"/>
          </p:cNvCxnSpPr>
          <p:nvPr/>
        </p:nvCxnSpPr>
        <p:spPr>
          <a:xfrm flipH="1">
            <a:off x="4614400" y="4608752"/>
            <a:ext cx="1376505" cy="1874382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33F7527D-C177-4E37-A447-A96A96C98E79}"/>
              </a:ext>
            </a:extLst>
          </p:cNvPr>
          <p:cNvSpPr txBox="1"/>
          <p:nvPr/>
        </p:nvSpPr>
        <p:spPr>
          <a:xfrm>
            <a:off x="4497758" y="4195313"/>
            <a:ext cx="1322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Concurrent Ranging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88D38F4B-BA59-4F5E-91D9-17A8492BBB57}"/>
              </a:ext>
            </a:extLst>
          </p:cNvPr>
          <p:cNvSpPr txBox="1"/>
          <p:nvPr/>
        </p:nvSpPr>
        <p:spPr>
          <a:xfrm>
            <a:off x="8087579" y="2321414"/>
            <a:ext cx="39303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Sensitive to clock drift error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Cost overhead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Communication overhead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Scalability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Specialty nodes makes large-scale deployment hard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98F9818B-9F9E-4EB5-99CC-4DA95FED861D}"/>
              </a:ext>
            </a:extLst>
          </p:cNvPr>
          <p:cNvCxnSpPr>
            <a:cxnSpLocks/>
            <a:stCxn id="115" idx="5"/>
            <a:endCxn id="118" idx="1"/>
          </p:cNvCxnSpPr>
          <p:nvPr/>
        </p:nvCxnSpPr>
        <p:spPr>
          <a:xfrm>
            <a:off x="598723" y="5161640"/>
            <a:ext cx="2234853" cy="1413474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31FBB0F2-7CEC-4462-AE58-DC3B8D41B813}"/>
              </a:ext>
            </a:extLst>
          </p:cNvPr>
          <p:cNvCxnSpPr>
            <a:cxnSpLocks/>
            <a:stCxn id="115" idx="4"/>
            <a:endCxn id="116" idx="0"/>
          </p:cNvCxnSpPr>
          <p:nvPr/>
        </p:nvCxnSpPr>
        <p:spPr>
          <a:xfrm>
            <a:off x="504519" y="5201547"/>
            <a:ext cx="0" cy="130953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99639834-4CDE-4914-8D19-27B2A029B3AC}"/>
              </a:ext>
            </a:extLst>
          </p:cNvPr>
          <p:cNvCxnSpPr>
            <a:cxnSpLocks/>
            <a:endCxn id="117" idx="2"/>
          </p:cNvCxnSpPr>
          <p:nvPr/>
        </p:nvCxnSpPr>
        <p:spPr>
          <a:xfrm flipV="1">
            <a:off x="632197" y="5059240"/>
            <a:ext cx="2162359" cy="885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5D3FB40B-3D05-49D2-847F-852AB96D36AF}"/>
              </a:ext>
            </a:extLst>
          </p:cNvPr>
          <p:cNvSpPr txBox="1"/>
          <p:nvPr/>
        </p:nvSpPr>
        <p:spPr>
          <a:xfrm>
            <a:off x="989203" y="5124975"/>
            <a:ext cx="944679" cy="307777"/>
          </a:xfrm>
          <a:prstGeom prst="rect">
            <a:avLst/>
          </a:prstGeom>
          <a:noFill/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schedule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322C76BF-4D0F-46CB-9E46-F5495289321C}"/>
              </a:ext>
            </a:extLst>
          </p:cNvPr>
          <p:cNvSpPr txBox="1"/>
          <p:nvPr/>
        </p:nvSpPr>
        <p:spPr>
          <a:xfrm>
            <a:off x="6046788" y="4118084"/>
            <a:ext cx="115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reference anchor</a:t>
            </a:r>
          </a:p>
        </p:txBody>
      </p:sp>
    </p:spTree>
    <p:extLst>
      <p:ext uri="{BB962C8B-B14F-4D97-AF65-F5344CB8AC3E}">
        <p14:creationId xmlns:p14="http://schemas.microsoft.com/office/powerpoint/2010/main" val="258095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4" grpId="0" animBg="1"/>
      <p:bldP spid="55" grpId="0" animBg="1"/>
      <p:bldP spid="56" grpId="0" animBg="1"/>
      <p:bldP spid="57" grpId="0" animBg="1"/>
      <p:bldP spid="63" grpId="0" animBg="1"/>
      <p:bldP spid="89" grpId="0"/>
      <p:bldP spid="90" grpId="0" animBg="1"/>
      <p:bldP spid="114" grpId="0"/>
      <p:bldP spid="115" grpId="0" animBg="1"/>
      <p:bldP spid="116" grpId="0" animBg="1"/>
      <p:bldP spid="117" grpId="0" animBg="1"/>
      <p:bldP spid="118" grpId="0" animBg="1"/>
      <p:bldP spid="119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45" grpId="0" animBg="1"/>
      <p:bldP spid="154" grpId="0"/>
      <p:bldP spid="155" grpId="0"/>
      <p:bldP spid="164" grpId="0" animBg="1"/>
      <p:bldP spid="16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B81069-A24A-4542-82A0-0E7601F64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8CC373B1-46B0-4623-B0E6-529F4E5D7D0F}"/>
              </a:ext>
            </a:extLst>
          </p:cNvPr>
          <p:cNvSpPr txBox="1">
            <a:spLocks/>
          </p:cNvSpPr>
          <p:nvPr/>
        </p:nvSpPr>
        <p:spPr>
          <a:xfrm>
            <a:off x="432402" y="285025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5743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793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Anchor Deployment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4070D39-D77D-45E9-8E59-5016B4D49569}"/>
                  </a:ext>
                </a:extLst>
              </p:cNvPr>
              <p:cNvSpPr txBox="1"/>
              <p:nvPr/>
            </p:nvSpPr>
            <p:spPr>
              <a:xfrm>
                <a:off x="334791" y="927038"/>
                <a:ext cx="5791200" cy="5160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min</m:t>
                              </m:r>
                            </m:e>
                            <m:lim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𝐴𝑣𝑔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kumimoji="0" lang="el-G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ε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func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Coverage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</m:t>
                          </m:r>
                        </m:e>
                      </m:d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floorplan</m:t>
                          </m:r>
                        </m:e>
                      </m:d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deg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a</m:t>
                          </m:r>
                        </m:e>
                      </m:d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≥2,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∀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𝑨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: Locations of all anchors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ε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: tag localization error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Problem: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Coverage, connectivity, and even localization error all depend on accurate path loss model of the particular building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Can we instead design an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online guiding system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that tells the technician where to place the anchors in real time?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4070D39-D77D-45E9-8E59-5016B4D49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91" y="927038"/>
                <a:ext cx="5791200" cy="5160452"/>
              </a:xfrm>
              <a:prstGeom prst="rect">
                <a:avLst/>
              </a:prstGeom>
              <a:blipFill>
                <a:blip r:embed="rId3"/>
                <a:stretch>
                  <a:fillRect l="-947" r="-947" b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001552DA-7362-4E2F-A257-C9328F784E4D}"/>
              </a:ext>
            </a:extLst>
          </p:cNvPr>
          <p:cNvGrpSpPr/>
          <p:nvPr/>
        </p:nvGrpSpPr>
        <p:grpSpPr>
          <a:xfrm>
            <a:off x="6457496" y="151466"/>
            <a:ext cx="5302102" cy="4911601"/>
            <a:chOff x="5998633" y="3593462"/>
            <a:chExt cx="3632200" cy="3264538"/>
          </a:xfrm>
        </p:grpSpPr>
        <p:pic>
          <p:nvPicPr>
            <p:cNvPr id="53" name="Picture 52" descr="Diagram&#10;&#10;Description automatically generated">
              <a:extLst>
                <a:ext uri="{FF2B5EF4-FFF2-40B4-BE49-F238E27FC236}">
                  <a16:creationId xmlns:a16="http://schemas.microsoft.com/office/drawing/2014/main" id="{6CFA33AD-AA3E-4072-A02A-5EDB5C674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79" t="31182" r="37697" b="26232"/>
            <a:stretch/>
          </p:blipFill>
          <p:spPr>
            <a:xfrm>
              <a:off x="5998633" y="3593462"/>
              <a:ext cx="3632200" cy="3264538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71E3485-8928-4849-A16D-2122D9A0A6DE}"/>
                </a:ext>
              </a:extLst>
            </p:cNvPr>
            <p:cNvSpPr/>
            <p:nvPr/>
          </p:nvSpPr>
          <p:spPr>
            <a:xfrm>
              <a:off x="7631222" y="5796481"/>
              <a:ext cx="140092" cy="11567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7AFE582-8938-47B5-94D6-83781C4592E1}"/>
                </a:ext>
              </a:extLst>
            </p:cNvPr>
            <p:cNvSpPr/>
            <p:nvPr/>
          </p:nvSpPr>
          <p:spPr>
            <a:xfrm>
              <a:off x="7491130" y="6533726"/>
              <a:ext cx="140092" cy="11567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93C12D9-831D-47B6-A09C-70D221E15F0D}"/>
                </a:ext>
              </a:extLst>
            </p:cNvPr>
            <p:cNvSpPr/>
            <p:nvPr/>
          </p:nvSpPr>
          <p:spPr>
            <a:xfrm>
              <a:off x="8534482" y="6068517"/>
              <a:ext cx="140092" cy="11567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21D5BEA-2B47-4344-9A4B-B0A440BA5481}"/>
                </a:ext>
              </a:extLst>
            </p:cNvPr>
            <p:cNvSpPr/>
            <p:nvPr/>
          </p:nvSpPr>
          <p:spPr>
            <a:xfrm>
              <a:off x="6851960" y="5382591"/>
              <a:ext cx="140092" cy="11567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5A51721-DD62-4AA9-82D7-38469268EFCD}"/>
                </a:ext>
              </a:extLst>
            </p:cNvPr>
            <p:cNvSpPr/>
            <p:nvPr/>
          </p:nvSpPr>
          <p:spPr>
            <a:xfrm>
              <a:off x="8743652" y="5188440"/>
              <a:ext cx="140092" cy="11567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E68FB33-E701-41A3-BEC3-00738DE5E450}"/>
                </a:ext>
              </a:extLst>
            </p:cNvPr>
            <p:cNvSpPr/>
            <p:nvPr/>
          </p:nvSpPr>
          <p:spPr>
            <a:xfrm>
              <a:off x="6553921" y="4867445"/>
              <a:ext cx="140092" cy="11567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AE86FF7-645F-45E6-87BF-EE24501C51D0}"/>
                </a:ext>
              </a:extLst>
            </p:cNvPr>
            <p:cNvSpPr/>
            <p:nvPr/>
          </p:nvSpPr>
          <p:spPr>
            <a:xfrm>
              <a:off x="7385316" y="4501621"/>
              <a:ext cx="140092" cy="11567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621D261-3C94-4CE7-943F-97559E521989}"/>
                </a:ext>
              </a:extLst>
            </p:cNvPr>
            <p:cNvSpPr/>
            <p:nvPr/>
          </p:nvSpPr>
          <p:spPr>
            <a:xfrm>
              <a:off x="8813698" y="4187576"/>
              <a:ext cx="140092" cy="11567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2C3F0D4-F372-41A8-B849-209C0D801EDB}"/>
                </a:ext>
              </a:extLst>
            </p:cNvPr>
            <p:cNvSpPr/>
            <p:nvPr/>
          </p:nvSpPr>
          <p:spPr>
            <a:xfrm>
              <a:off x="8066610" y="4253253"/>
              <a:ext cx="140092" cy="11567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9DE9590-6C2D-4DCB-8819-5B3B03658201}"/>
                </a:ext>
              </a:extLst>
            </p:cNvPr>
            <p:cNvSpPr/>
            <p:nvPr/>
          </p:nvSpPr>
          <p:spPr>
            <a:xfrm>
              <a:off x="7703082" y="4867445"/>
              <a:ext cx="140092" cy="11567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rgbClr val="FF0000"/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56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66F9D-6C7F-4EBD-9C77-1F268A57B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6EDB61-27B0-43A3-8EA5-5262E74ECDBF}"/>
                  </a:ext>
                </a:extLst>
              </p:cNvPr>
              <p:cNvSpPr txBox="1"/>
              <p:nvPr/>
            </p:nvSpPr>
            <p:spPr>
              <a:xfrm>
                <a:off x="7927198" y="448540"/>
                <a:ext cx="3757375" cy="27345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Clock drift error: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b="1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  <m:r>
                            <m:rPr>
                              <m:sty m:val="p"/>
                            </m:rPr>
                            <a:rPr lang="en-US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</m:d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b="1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  <m:r>
                            <m:rPr>
                              <m:sty m:val="p"/>
                            </m:rPr>
                            <a:rPr lang="en-US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</m:d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sSub>
                        <m:sSub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lvl="0"/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0"/>
                <a:endParaRPr lang="en-US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𝜹</m:t>
                      </m:r>
                      <m:r>
                        <a:rPr kumimoji="0" lang="en-US" sz="1800" b="1" i="1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𝑩</m:t>
                      </m:r>
                      <m:r>
                        <a:rPr kumimoji="0" lang="en-US" sz="1800" b="1" i="1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𝝆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6EDB61-27B0-43A3-8EA5-5262E74EC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7198" y="448540"/>
                <a:ext cx="3757375" cy="2734595"/>
              </a:xfrm>
              <a:prstGeom prst="rect">
                <a:avLst/>
              </a:prstGeom>
              <a:blipFill>
                <a:blip r:embed="rId2"/>
                <a:stretch>
                  <a:fillRect b="-2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862458-6091-4287-8815-32918324CD7F}"/>
                  </a:ext>
                </a:extLst>
              </p:cNvPr>
              <p:cNvSpPr txBox="1"/>
              <p:nvPr/>
            </p:nvSpPr>
            <p:spPr>
              <a:xfrm>
                <a:off x="4384262" y="2179570"/>
                <a:ext cx="2470100" cy="1417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𝝆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𝑩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𝑩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862458-6091-4287-8815-32918324C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262" y="2179570"/>
                <a:ext cx="2470100" cy="14176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C18A75-CC47-4195-A711-EECA06708035}"/>
                  </a:ext>
                </a:extLst>
              </p:cNvPr>
              <p:cNvSpPr txBox="1"/>
              <p:nvPr/>
            </p:nvSpPr>
            <p:spPr>
              <a:xfrm>
                <a:off x="4328517" y="1195410"/>
                <a:ext cx="3448705" cy="887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𝝆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d>
                        <m:d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𝑩</m:t>
                              </m:r>
                            </m:sub>
                          </m:sSub>
                        </m:e>
                      </m:d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𝑩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</m:e>
                      </m:d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C18A75-CC47-4195-A711-EECA06708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517" y="1195410"/>
                <a:ext cx="3448705" cy="8879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9CAB031-787B-485F-8EA7-E87047FEF474}"/>
              </a:ext>
            </a:extLst>
          </p:cNvPr>
          <p:cNvGrpSpPr/>
          <p:nvPr/>
        </p:nvGrpSpPr>
        <p:grpSpPr>
          <a:xfrm>
            <a:off x="686300" y="3892650"/>
            <a:ext cx="2951015" cy="1749076"/>
            <a:chOff x="5265071" y="4062575"/>
            <a:chExt cx="2951015" cy="1749076"/>
          </a:xfrm>
        </p:grpSpPr>
        <p:pic>
          <p:nvPicPr>
            <p:cNvPr id="7" name="Picture 6" descr="Aerial view of skyscrapers and city">
              <a:extLst>
                <a:ext uri="{FF2B5EF4-FFF2-40B4-BE49-F238E27FC236}">
                  <a16:creationId xmlns:a16="http://schemas.microsoft.com/office/drawing/2014/main" id="{5FF37D26-B6AD-4D6D-9F0D-B057F335C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5071" y="4062575"/>
              <a:ext cx="2951015" cy="174907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55809BD-3434-429F-AE64-B78640D9FF01}"/>
                </a:ext>
              </a:extLst>
            </p:cNvPr>
            <p:cNvGrpSpPr/>
            <p:nvPr/>
          </p:nvGrpSpPr>
          <p:grpSpPr>
            <a:xfrm>
              <a:off x="5462408" y="5030509"/>
              <a:ext cx="519254" cy="496900"/>
              <a:chOff x="7324481" y="4389024"/>
              <a:chExt cx="519254" cy="49690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753A89A-B4C2-4635-ACF6-8E3B5D11F410}"/>
                  </a:ext>
                </a:extLst>
              </p:cNvPr>
              <p:cNvSpPr/>
              <p:nvPr/>
            </p:nvSpPr>
            <p:spPr>
              <a:xfrm>
                <a:off x="7353279" y="4511616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E752430-3EB0-4021-A5DC-E4844C460A8F}"/>
                  </a:ext>
                </a:extLst>
              </p:cNvPr>
              <p:cNvSpPr/>
              <p:nvPr/>
            </p:nvSpPr>
            <p:spPr>
              <a:xfrm>
                <a:off x="7595581" y="4389024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E801A23D-D0EC-43EA-B985-178337523CD4}"/>
                  </a:ext>
                </a:extLst>
              </p:cNvPr>
              <p:cNvSpPr/>
              <p:nvPr/>
            </p:nvSpPr>
            <p:spPr>
              <a:xfrm>
                <a:off x="7726119" y="4577357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BF69CC76-4334-47DE-81D3-009586E5DDA6}"/>
                  </a:ext>
                </a:extLst>
              </p:cNvPr>
              <p:cNvSpPr/>
              <p:nvPr/>
            </p:nvSpPr>
            <p:spPr>
              <a:xfrm>
                <a:off x="7700718" y="4746640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97F7BE2-801E-45D3-A5F0-97BFF961EFB4}"/>
                  </a:ext>
                </a:extLst>
              </p:cNvPr>
              <p:cNvSpPr/>
              <p:nvPr/>
            </p:nvSpPr>
            <p:spPr>
              <a:xfrm>
                <a:off x="7324481" y="4787169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12591D3B-519D-46DD-962D-FE10C80FBE90}"/>
                  </a:ext>
                </a:extLst>
              </p:cNvPr>
              <p:cNvCxnSpPr>
                <a:stCxn id="61" idx="6"/>
                <a:endCxn id="60" idx="3"/>
              </p:cNvCxnSpPr>
              <p:nvPr/>
            </p:nvCxnSpPr>
            <p:spPr>
              <a:xfrm flipV="1">
                <a:off x="7442097" y="4830933"/>
                <a:ext cx="275845" cy="56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C4B6F1CF-69E6-4479-A271-77C10558064D}"/>
                  </a:ext>
                </a:extLst>
              </p:cNvPr>
              <p:cNvCxnSpPr>
                <a:cxnSpLocks/>
                <a:endCxn id="59" idx="2"/>
              </p:cNvCxnSpPr>
              <p:nvPr/>
            </p:nvCxnSpPr>
            <p:spPr>
              <a:xfrm>
                <a:off x="7467237" y="4586534"/>
                <a:ext cx="258882" cy="4020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D2066204-83CC-43C4-AFAA-74ADA0064BFD}"/>
                  </a:ext>
                </a:extLst>
              </p:cNvPr>
              <p:cNvCxnSpPr>
                <a:cxnSpLocks/>
                <a:stCxn id="57" idx="4"/>
                <a:endCxn id="61" idx="0"/>
              </p:cNvCxnSpPr>
              <p:nvPr/>
            </p:nvCxnSpPr>
            <p:spPr>
              <a:xfrm flipH="1">
                <a:off x="7383289" y="4610371"/>
                <a:ext cx="28798" cy="17679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C4461C0C-E304-4A08-A05E-4FC2F2EBD8F0}"/>
                  </a:ext>
                </a:extLst>
              </p:cNvPr>
              <p:cNvCxnSpPr>
                <a:cxnSpLocks/>
                <a:stCxn id="61" idx="7"/>
                <a:endCxn id="59" idx="3"/>
              </p:cNvCxnSpPr>
              <p:nvPr/>
            </p:nvCxnSpPr>
            <p:spPr>
              <a:xfrm flipV="1">
                <a:off x="7424873" y="4661650"/>
                <a:ext cx="318470" cy="1399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2B8C92DE-6F18-44AB-8D74-EBB47B21F5B2}"/>
                  </a:ext>
                </a:extLst>
              </p:cNvPr>
              <p:cNvCxnSpPr>
                <a:cxnSpLocks/>
                <a:stCxn id="61" idx="7"/>
                <a:endCxn id="58" idx="3"/>
              </p:cNvCxnSpPr>
              <p:nvPr/>
            </p:nvCxnSpPr>
            <p:spPr>
              <a:xfrm flipV="1">
                <a:off x="7424873" y="4473317"/>
                <a:ext cx="187932" cy="3283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8296CF14-C92A-403F-92CF-942701975AF4}"/>
                  </a:ext>
                </a:extLst>
              </p:cNvPr>
              <p:cNvCxnSpPr>
                <a:cxnSpLocks/>
                <a:stCxn id="58" idx="4"/>
                <a:endCxn id="60" idx="2"/>
              </p:cNvCxnSpPr>
              <p:nvPr/>
            </p:nvCxnSpPr>
            <p:spPr>
              <a:xfrm>
                <a:off x="7654389" y="4487779"/>
                <a:ext cx="46329" cy="30823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7C30E1A-C019-40C2-A13F-2D9F51E90F63}"/>
                </a:ext>
              </a:extLst>
            </p:cNvPr>
            <p:cNvGrpSpPr/>
            <p:nvPr/>
          </p:nvGrpSpPr>
          <p:grpSpPr>
            <a:xfrm>
              <a:off x="6189882" y="4564232"/>
              <a:ext cx="519254" cy="496900"/>
              <a:chOff x="7324481" y="4389024"/>
              <a:chExt cx="519254" cy="4969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AB7791E-0BC1-4240-90D6-8FA64DEDA0C2}"/>
                  </a:ext>
                </a:extLst>
              </p:cNvPr>
              <p:cNvSpPr/>
              <p:nvPr/>
            </p:nvSpPr>
            <p:spPr>
              <a:xfrm>
                <a:off x="7353279" y="4511616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279CD6-D08C-4256-886F-8CA3D8F8159F}"/>
                  </a:ext>
                </a:extLst>
              </p:cNvPr>
              <p:cNvSpPr/>
              <p:nvPr/>
            </p:nvSpPr>
            <p:spPr>
              <a:xfrm>
                <a:off x="7595581" y="4389024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670F379-500D-4F73-A27E-DED7E7FC5924}"/>
                  </a:ext>
                </a:extLst>
              </p:cNvPr>
              <p:cNvSpPr/>
              <p:nvPr/>
            </p:nvSpPr>
            <p:spPr>
              <a:xfrm>
                <a:off x="7726119" y="4577357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DB0C452-900C-4892-84D2-A2FD2C0423A0}"/>
                  </a:ext>
                </a:extLst>
              </p:cNvPr>
              <p:cNvSpPr/>
              <p:nvPr/>
            </p:nvSpPr>
            <p:spPr>
              <a:xfrm>
                <a:off x="7700718" y="4746640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70ADDFF-85A7-43BE-BC88-A72228424BE9}"/>
                  </a:ext>
                </a:extLst>
              </p:cNvPr>
              <p:cNvSpPr/>
              <p:nvPr/>
            </p:nvSpPr>
            <p:spPr>
              <a:xfrm>
                <a:off x="7324481" y="4787169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305EDBC8-E340-4B6E-B7AB-B927B2C00F6E}"/>
                  </a:ext>
                </a:extLst>
              </p:cNvPr>
              <p:cNvCxnSpPr>
                <a:stCxn id="50" idx="6"/>
                <a:endCxn id="49" idx="3"/>
              </p:cNvCxnSpPr>
              <p:nvPr/>
            </p:nvCxnSpPr>
            <p:spPr>
              <a:xfrm flipV="1">
                <a:off x="7442097" y="4830933"/>
                <a:ext cx="275845" cy="56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928FF692-D13A-428F-9C99-F9D19B40BA30}"/>
                  </a:ext>
                </a:extLst>
              </p:cNvPr>
              <p:cNvCxnSpPr>
                <a:cxnSpLocks/>
                <a:endCxn id="48" idx="2"/>
              </p:cNvCxnSpPr>
              <p:nvPr/>
            </p:nvCxnSpPr>
            <p:spPr>
              <a:xfrm>
                <a:off x="7467237" y="4586534"/>
                <a:ext cx="258882" cy="4020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83C179A0-DCC3-440D-871A-5A54DA00087A}"/>
                  </a:ext>
                </a:extLst>
              </p:cNvPr>
              <p:cNvCxnSpPr>
                <a:cxnSpLocks/>
                <a:stCxn id="46" idx="4"/>
                <a:endCxn id="50" idx="0"/>
              </p:cNvCxnSpPr>
              <p:nvPr/>
            </p:nvCxnSpPr>
            <p:spPr>
              <a:xfrm flipH="1">
                <a:off x="7383289" y="4610371"/>
                <a:ext cx="28798" cy="17679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227801BD-CF82-44F3-BDA6-B4C0A249A1B7}"/>
                  </a:ext>
                </a:extLst>
              </p:cNvPr>
              <p:cNvCxnSpPr>
                <a:cxnSpLocks/>
                <a:stCxn id="50" idx="7"/>
                <a:endCxn id="48" idx="3"/>
              </p:cNvCxnSpPr>
              <p:nvPr/>
            </p:nvCxnSpPr>
            <p:spPr>
              <a:xfrm flipV="1">
                <a:off x="7424873" y="4661650"/>
                <a:ext cx="318470" cy="1399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45C08907-6BCF-4A17-B4C1-39751985BCC3}"/>
                  </a:ext>
                </a:extLst>
              </p:cNvPr>
              <p:cNvCxnSpPr>
                <a:cxnSpLocks/>
                <a:stCxn id="50" idx="7"/>
                <a:endCxn id="47" idx="3"/>
              </p:cNvCxnSpPr>
              <p:nvPr/>
            </p:nvCxnSpPr>
            <p:spPr>
              <a:xfrm flipV="1">
                <a:off x="7424873" y="4473317"/>
                <a:ext cx="187932" cy="3283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B30BEE32-A3B6-4294-8962-1B80479618E7}"/>
                  </a:ext>
                </a:extLst>
              </p:cNvPr>
              <p:cNvCxnSpPr>
                <a:cxnSpLocks/>
                <a:stCxn id="47" idx="4"/>
                <a:endCxn id="49" idx="2"/>
              </p:cNvCxnSpPr>
              <p:nvPr/>
            </p:nvCxnSpPr>
            <p:spPr>
              <a:xfrm>
                <a:off x="7654389" y="4487779"/>
                <a:ext cx="46329" cy="30823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8709F-32D6-47BE-93EA-5219F4D8F7E6}"/>
                </a:ext>
              </a:extLst>
            </p:cNvPr>
            <p:cNvGrpSpPr/>
            <p:nvPr/>
          </p:nvGrpSpPr>
          <p:grpSpPr>
            <a:xfrm>
              <a:off x="6137371" y="5251856"/>
              <a:ext cx="519254" cy="496900"/>
              <a:chOff x="7324481" y="4389024"/>
              <a:chExt cx="519254" cy="49690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557B084-75B2-4FB1-964B-5791D0580061}"/>
                  </a:ext>
                </a:extLst>
              </p:cNvPr>
              <p:cNvSpPr/>
              <p:nvPr/>
            </p:nvSpPr>
            <p:spPr>
              <a:xfrm>
                <a:off x="7353279" y="4511616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4958679-F4A5-4E97-9B94-96438BEB1F57}"/>
                  </a:ext>
                </a:extLst>
              </p:cNvPr>
              <p:cNvSpPr/>
              <p:nvPr/>
            </p:nvSpPr>
            <p:spPr>
              <a:xfrm>
                <a:off x="7595581" y="4389024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C4D5180-68B7-43F3-B3C1-5EB658092092}"/>
                  </a:ext>
                </a:extLst>
              </p:cNvPr>
              <p:cNvSpPr/>
              <p:nvPr/>
            </p:nvSpPr>
            <p:spPr>
              <a:xfrm>
                <a:off x="7726119" y="4577357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BDA2E5A-3E58-46B2-BDB1-2B85543926E4}"/>
                  </a:ext>
                </a:extLst>
              </p:cNvPr>
              <p:cNvSpPr/>
              <p:nvPr/>
            </p:nvSpPr>
            <p:spPr>
              <a:xfrm>
                <a:off x="7700718" y="4746640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1BEB403-9609-438C-90C4-A4C9A0BE9CB6}"/>
                  </a:ext>
                </a:extLst>
              </p:cNvPr>
              <p:cNvSpPr/>
              <p:nvPr/>
            </p:nvSpPr>
            <p:spPr>
              <a:xfrm>
                <a:off x="7324481" y="4787169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7792A6CF-EF5F-41FA-985F-385865D1C048}"/>
                  </a:ext>
                </a:extLst>
              </p:cNvPr>
              <p:cNvCxnSpPr>
                <a:stCxn id="39" idx="6"/>
                <a:endCxn id="38" idx="3"/>
              </p:cNvCxnSpPr>
              <p:nvPr/>
            </p:nvCxnSpPr>
            <p:spPr>
              <a:xfrm flipV="1">
                <a:off x="7442097" y="4830933"/>
                <a:ext cx="275845" cy="56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B9621C57-34D3-4B16-9DDF-366002F40277}"/>
                  </a:ext>
                </a:extLst>
              </p:cNvPr>
              <p:cNvCxnSpPr>
                <a:cxnSpLocks/>
                <a:endCxn id="37" idx="2"/>
              </p:cNvCxnSpPr>
              <p:nvPr/>
            </p:nvCxnSpPr>
            <p:spPr>
              <a:xfrm>
                <a:off x="7467237" y="4586534"/>
                <a:ext cx="258882" cy="4020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FE27959C-DD9B-43DE-AAF6-FE6BE07F7F10}"/>
                  </a:ext>
                </a:extLst>
              </p:cNvPr>
              <p:cNvCxnSpPr>
                <a:cxnSpLocks/>
                <a:stCxn id="35" idx="4"/>
                <a:endCxn id="39" idx="0"/>
              </p:cNvCxnSpPr>
              <p:nvPr/>
            </p:nvCxnSpPr>
            <p:spPr>
              <a:xfrm flipH="1">
                <a:off x="7383289" y="4610371"/>
                <a:ext cx="28798" cy="17679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939CD68E-ED37-4940-AC19-51AC1B19AECD}"/>
                  </a:ext>
                </a:extLst>
              </p:cNvPr>
              <p:cNvCxnSpPr>
                <a:cxnSpLocks/>
                <a:stCxn id="39" idx="7"/>
                <a:endCxn id="37" idx="3"/>
              </p:cNvCxnSpPr>
              <p:nvPr/>
            </p:nvCxnSpPr>
            <p:spPr>
              <a:xfrm flipV="1">
                <a:off x="7424873" y="4661650"/>
                <a:ext cx="318470" cy="1399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3983AB8F-2E58-4653-8BE9-4AAAE10D3EC8}"/>
                  </a:ext>
                </a:extLst>
              </p:cNvPr>
              <p:cNvCxnSpPr>
                <a:cxnSpLocks/>
                <a:stCxn id="39" idx="7"/>
                <a:endCxn id="36" idx="3"/>
              </p:cNvCxnSpPr>
              <p:nvPr/>
            </p:nvCxnSpPr>
            <p:spPr>
              <a:xfrm flipV="1">
                <a:off x="7424873" y="4473317"/>
                <a:ext cx="187932" cy="3283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56C84A6F-35A7-41E1-9A52-056A5F37C709}"/>
                  </a:ext>
                </a:extLst>
              </p:cNvPr>
              <p:cNvCxnSpPr>
                <a:cxnSpLocks/>
                <a:stCxn id="36" idx="4"/>
                <a:endCxn id="38" idx="2"/>
              </p:cNvCxnSpPr>
              <p:nvPr/>
            </p:nvCxnSpPr>
            <p:spPr>
              <a:xfrm>
                <a:off x="7654389" y="4487779"/>
                <a:ext cx="46329" cy="30823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249E5BC-56BE-42E7-A78E-1E38211C13B5}"/>
                </a:ext>
              </a:extLst>
            </p:cNvPr>
            <p:cNvGrpSpPr/>
            <p:nvPr/>
          </p:nvGrpSpPr>
          <p:grpSpPr>
            <a:xfrm>
              <a:off x="6860441" y="4369043"/>
              <a:ext cx="519254" cy="496900"/>
              <a:chOff x="7324481" y="4389024"/>
              <a:chExt cx="519254" cy="4969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B24FFFB-4359-48EC-B60B-CFA30D2A327F}"/>
                  </a:ext>
                </a:extLst>
              </p:cNvPr>
              <p:cNvSpPr/>
              <p:nvPr/>
            </p:nvSpPr>
            <p:spPr>
              <a:xfrm>
                <a:off x="7353279" y="4511616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0409B54-21BF-42CD-A89E-46AAD4188F11}"/>
                  </a:ext>
                </a:extLst>
              </p:cNvPr>
              <p:cNvSpPr/>
              <p:nvPr/>
            </p:nvSpPr>
            <p:spPr>
              <a:xfrm>
                <a:off x="7595581" y="4389024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446FA85-122B-40B8-A06A-B04A35C0BD1D}"/>
                  </a:ext>
                </a:extLst>
              </p:cNvPr>
              <p:cNvSpPr/>
              <p:nvPr/>
            </p:nvSpPr>
            <p:spPr>
              <a:xfrm>
                <a:off x="7726119" y="4577357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C07BF5D-C2B5-4211-8008-8C67991737C9}"/>
                  </a:ext>
                </a:extLst>
              </p:cNvPr>
              <p:cNvSpPr/>
              <p:nvPr/>
            </p:nvSpPr>
            <p:spPr>
              <a:xfrm>
                <a:off x="7700718" y="4746640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B7049C9-E5AF-405E-B9D8-5412CBA39390}"/>
                  </a:ext>
                </a:extLst>
              </p:cNvPr>
              <p:cNvSpPr/>
              <p:nvPr/>
            </p:nvSpPr>
            <p:spPr>
              <a:xfrm>
                <a:off x="7324481" y="4787169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3AA9CA1D-B012-4C27-9E14-3F0178F52BC1}"/>
                  </a:ext>
                </a:extLst>
              </p:cNvPr>
              <p:cNvCxnSpPr>
                <a:stCxn id="28" idx="6"/>
                <a:endCxn id="27" idx="3"/>
              </p:cNvCxnSpPr>
              <p:nvPr/>
            </p:nvCxnSpPr>
            <p:spPr>
              <a:xfrm flipV="1">
                <a:off x="7442097" y="4830933"/>
                <a:ext cx="275845" cy="56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EB0FF18C-D9DF-4720-99EB-77B9C14B59E1}"/>
                  </a:ext>
                </a:extLst>
              </p:cNvPr>
              <p:cNvCxnSpPr>
                <a:cxnSpLocks/>
                <a:endCxn id="26" idx="2"/>
              </p:cNvCxnSpPr>
              <p:nvPr/>
            </p:nvCxnSpPr>
            <p:spPr>
              <a:xfrm>
                <a:off x="7467237" y="4586534"/>
                <a:ext cx="258882" cy="4020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F548FB23-247D-4BFA-BFDD-8FB8C41B7514}"/>
                  </a:ext>
                </a:extLst>
              </p:cNvPr>
              <p:cNvCxnSpPr>
                <a:cxnSpLocks/>
                <a:stCxn id="24" idx="4"/>
                <a:endCxn id="28" idx="0"/>
              </p:cNvCxnSpPr>
              <p:nvPr/>
            </p:nvCxnSpPr>
            <p:spPr>
              <a:xfrm flipH="1">
                <a:off x="7383289" y="4610371"/>
                <a:ext cx="28798" cy="17679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03227F02-D5AF-4330-97B3-CF563B8CD216}"/>
                  </a:ext>
                </a:extLst>
              </p:cNvPr>
              <p:cNvCxnSpPr>
                <a:cxnSpLocks/>
                <a:stCxn id="28" idx="7"/>
                <a:endCxn id="26" idx="3"/>
              </p:cNvCxnSpPr>
              <p:nvPr/>
            </p:nvCxnSpPr>
            <p:spPr>
              <a:xfrm flipV="1">
                <a:off x="7424873" y="4661650"/>
                <a:ext cx="318470" cy="1399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FB1238C6-C212-483A-86E1-BA341C6EB641}"/>
                  </a:ext>
                </a:extLst>
              </p:cNvPr>
              <p:cNvCxnSpPr>
                <a:cxnSpLocks/>
                <a:stCxn id="28" idx="7"/>
                <a:endCxn id="25" idx="3"/>
              </p:cNvCxnSpPr>
              <p:nvPr/>
            </p:nvCxnSpPr>
            <p:spPr>
              <a:xfrm flipV="1">
                <a:off x="7424873" y="4473317"/>
                <a:ext cx="187932" cy="3283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330575A5-D1E6-4F8F-9C47-5C1330DAD16F}"/>
                  </a:ext>
                </a:extLst>
              </p:cNvPr>
              <p:cNvCxnSpPr>
                <a:cxnSpLocks/>
                <a:stCxn id="25" idx="4"/>
                <a:endCxn id="27" idx="2"/>
              </p:cNvCxnSpPr>
              <p:nvPr/>
            </p:nvCxnSpPr>
            <p:spPr>
              <a:xfrm>
                <a:off x="7654389" y="4487779"/>
                <a:ext cx="46329" cy="30823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82E9CCF-98BC-424E-8DB4-E50D80B60742}"/>
                </a:ext>
              </a:extLst>
            </p:cNvPr>
            <p:cNvGrpSpPr/>
            <p:nvPr/>
          </p:nvGrpSpPr>
          <p:grpSpPr>
            <a:xfrm>
              <a:off x="6726360" y="4959106"/>
              <a:ext cx="519254" cy="496900"/>
              <a:chOff x="7324481" y="4389024"/>
              <a:chExt cx="519254" cy="4969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20A81FF-4277-4ABB-8CC8-71DE1A173DDF}"/>
                  </a:ext>
                </a:extLst>
              </p:cNvPr>
              <p:cNvSpPr/>
              <p:nvPr/>
            </p:nvSpPr>
            <p:spPr>
              <a:xfrm>
                <a:off x="7353279" y="4511616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853F38B-FD79-477E-802F-65AF7DC2CDE3}"/>
                  </a:ext>
                </a:extLst>
              </p:cNvPr>
              <p:cNvSpPr/>
              <p:nvPr/>
            </p:nvSpPr>
            <p:spPr>
              <a:xfrm>
                <a:off x="7595581" y="4389024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D7FA30C-CCBE-4DA9-9C28-BED7558E5047}"/>
                  </a:ext>
                </a:extLst>
              </p:cNvPr>
              <p:cNvSpPr/>
              <p:nvPr/>
            </p:nvSpPr>
            <p:spPr>
              <a:xfrm>
                <a:off x="7726119" y="4577357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7617B48-9620-4CF7-B905-EE2B2415B6C9}"/>
                  </a:ext>
                </a:extLst>
              </p:cNvPr>
              <p:cNvSpPr/>
              <p:nvPr/>
            </p:nvSpPr>
            <p:spPr>
              <a:xfrm>
                <a:off x="7700718" y="4746640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7770368-D286-473D-8E96-AB8F8AEE0824}"/>
                  </a:ext>
                </a:extLst>
              </p:cNvPr>
              <p:cNvSpPr/>
              <p:nvPr/>
            </p:nvSpPr>
            <p:spPr>
              <a:xfrm>
                <a:off x="7324481" y="4787169"/>
                <a:ext cx="117616" cy="9875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FC2B07D0-D198-4B67-BB60-20F0FD2F95D3}"/>
                  </a:ext>
                </a:extLst>
              </p:cNvPr>
              <p:cNvCxnSpPr>
                <a:stCxn id="17" idx="6"/>
                <a:endCxn id="16" idx="3"/>
              </p:cNvCxnSpPr>
              <p:nvPr/>
            </p:nvCxnSpPr>
            <p:spPr>
              <a:xfrm flipV="1">
                <a:off x="7442097" y="4830933"/>
                <a:ext cx="275845" cy="56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AB15089B-CDE9-40B4-B212-E36A9FFE97E7}"/>
                  </a:ext>
                </a:extLst>
              </p:cNvPr>
              <p:cNvCxnSpPr>
                <a:cxnSpLocks/>
                <a:endCxn id="15" idx="2"/>
              </p:cNvCxnSpPr>
              <p:nvPr/>
            </p:nvCxnSpPr>
            <p:spPr>
              <a:xfrm>
                <a:off x="7467237" y="4586534"/>
                <a:ext cx="258882" cy="4020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6BD9D9B3-9F67-423C-AC72-1E65B2B474F1}"/>
                  </a:ext>
                </a:extLst>
              </p:cNvPr>
              <p:cNvCxnSpPr>
                <a:cxnSpLocks/>
                <a:stCxn id="13" idx="4"/>
                <a:endCxn id="17" idx="0"/>
              </p:cNvCxnSpPr>
              <p:nvPr/>
            </p:nvCxnSpPr>
            <p:spPr>
              <a:xfrm flipH="1">
                <a:off x="7383289" y="4610371"/>
                <a:ext cx="28798" cy="17679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C1528BA-998B-4D85-85D0-045234B3AA6C}"/>
                  </a:ext>
                </a:extLst>
              </p:cNvPr>
              <p:cNvCxnSpPr>
                <a:cxnSpLocks/>
                <a:stCxn id="17" idx="7"/>
                <a:endCxn id="15" idx="3"/>
              </p:cNvCxnSpPr>
              <p:nvPr/>
            </p:nvCxnSpPr>
            <p:spPr>
              <a:xfrm flipV="1">
                <a:off x="7424873" y="4661650"/>
                <a:ext cx="318470" cy="1399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A5811D00-C48B-49A7-8AD0-95F1036FE7CC}"/>
                  </a:ext>
                </a:extLst>
              </p:cNvPr>
              <p:cNvCxnSpPr>
                <a:cxnSpLocks/>
                <a:stCxn id="17" idx="7"/>
                <a:endCxn id="14" idx="3"/>
              </p:cNvCxnSpPr>
              <p:nvPr/>
            </p:nvCxnSpPr>
            <p:spPr>
              <a:xfrm flipV="1">
                <a:off x="7424873" y="4473317"/>
                <a:ext cx="187932" cy="3283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F7246B7-0F33-4939-9283-CA23BDEAC1B2}"/>
                  </a:ext>
                </a:extLst>
              </p:cNvPr>
              <p:cNvCxnSpPr>
                <a:cxnSpLocks/>
                <a:stCxn id="14" idx="4"/>
                <a:endCxn id="16" idx="2"/>
              </p:cNvCxnSpPr>
              <p:nvPr/>
            </p:nvCxnSpPr>
            <p:spPr>
              <a:xfrm>
                <a:off x="7654389" y="4487779"/>
                <a:ext cx="46329" cy="30823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0291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4138" y="319153"/>
            <a:ext cx="8572500" cy="100361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Dilution-of-Precision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1D8FE-4785-49CD-8637-449768BDD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8AC9D96-1C01-4F4F-91C6-94196CAB2465}"/>
              </a:ext>
            </a:extLst>
          </p:cNvPr>
          <p:cNvSpPr/>
          <p:nvPr/>
        </p:nvSpPr>
        <p:spPr>
          <a:xfrm>
            <a:off x="2170467" y="899669"/>
            <a:ext cx="6955436" cy="17519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 Geometry also determines localization precision.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02FE3F-D0FF-4DBC-84BE-0E672E57C6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8BC684D6-3EA3-4DE2-B35C-E93A59285F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60" t="17391" r="37697" b="60286"/>
          <a:stretch/>
        </p:blipFill>
        <p:spPr>
          <a:xfrm>
            <a:off x="1000454" y="918427"/>
            <a:ext cx="3414367" cy="2510573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D13F4AC5-C650-4EB0-87D5-71356CC8E2A9}"/>
              </a:ext>
            </a:extLst>
          </p:cNvPr>
          <p:cNvSpPr/>
          <p:nvPr/>
        </p:nvSpPr>
        <p:spPr>
          <a:xfrm>
            <a:off x="1718604" y="1639159"/>
            <a:ext cx="219919" cy="21991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2" name="Picture 2" descr="Technician Icons - Download Free Vector Icons | Noun Project">
            <a:extLst>
              <a:ext uri="{FF2B5EF4-FFF2-40B4-BE49-F238E27FC236}">
                <a16:creationId xmlns:a16="http://schemas.microsoft.com/office/drawing/2014/main" id="{C37F7A43-1403-43C0-B31A-B215C37E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54" y="1317144"/>
            <a:ext cx="863950" cy="8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5B56E437-892B-400F-80F6-3395AD6F4256}"/>
              </a:ext>
            </a:extLst>
          </p:cNvPr>
          <p:cNvSpPr/>
          <p:nvPr/>
        </p:nvSpPr>
        <p:spPr>
          <a:xfrm>
            <a:off x="3991198" y="1366392"/>
            <a:ext cx="219919" cy="21991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98C340B-1C85-4B3E-BA4F-5925B7981EA5}"/>
              </a:ext>
            </a:extLst>
          </p:cNvPr>
          <p:cNvSpPr/>
          <p:nvPr/>
        </p:nvSpPr>
        <p:spPr>
          <a:xfrm>
            <a:off x="3373846" y="3376171"/>
            <a:ext cx="219919" cy="21991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FF0000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6B04E61-CAA2-4261-B1D7-A65DBD1084C6}"/>
              </a:ext>
            </a:extLst>
          </p:cNvPr>
          <p:cNvGrpSpPr/>
          <p:nvPr/>
        </p:nvGrpSpPr>
        <p:grpSpPr>
          <a:xfrm>
            <a:off x="7251395" y="818672"/>
            <a:ext cx="3632200" cy="3264538"/>
            <a:chOff x="5998633" y="3593462"/>
            <a:chExt cx="3632200" cy="326453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852E1B7-109A-4395-958C-3B15AE329686}"/>
                </a:ext>
              </a:extLst>
            </p:cNvPr>
            <p:cNvGrpSpPr/>
            <p:nvPr/>
          </p:nvGrpSpPr>
          <p:grpSpPr>
            <a:xfrm>
              <a:off x="5998633" y="3593462"/>
              <a:ext cx="3632200" cy="3264538"/>
              <a:chOff x="5998633" y="3593462"/>
              <a:chExt cx="3632200" cy="3264538"/>
            </a:xfrm>
          </p:grpSpPr>
          <p:pic>
            <p:nvPicPr>
              <p:cNvPr id="61" name="Picture 60" descr="Diagram&#10;&#10;Description automatically generated">
                <a:extLst>
                  <a:ext uri="{FF2B5EF4-FFF2-40B4-BE49-F238E27FC236}">
                    <a16:creationId xmlns:a16="http://schemas.microsoft.com/office/drawing/2014/main" id="{240DEA3D-C717-43B8-8919-37CA93C148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grayscl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79" t="31182" r="37697" b="26232"/>
              <a:stretch/>
            </p:blipFill>
            <p:spPr>
              <a:xfrm>
                <a:off x="5998633" y="3593462"/>
                <a:ext cx="3632200" cy="3264538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211A27D9-83CF-4A0E-AD62-35EFD01BE1E9}"/>
                  </a:ext>
                </a:extLst>
              </p:cNvPr>
              <p:cNvSpPr/>
              <p:nvPr/>
            </p:nvSpPr>
            <p:spPr>
              <a:xfrm>
                <a:off x="7631222" y="579648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FB7BAB3-61CC-4C96-BCF3-DF6115A590C5}"/>
                  </a:ext>
                </a:extLst>
              </p:cNvPr>
              <p:cNvSpPr/>
              <p:nvPr/>
            </p:nvSpPr>
            <p:spPr>
              <a:xfrm>
                <a:off x="7491130" y="6533726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9736EC8-EEBE-4120-84E3-DA5198E3ED5A}"/>
                  </a:ext>
                </a:extLst>
              </p:cNvPr>
              <p:cNvSpPr/>
              <p:nvPr/>
            </p:nvSpPr>
            <p:spPr>
              <a:xfrm>
                <a:off x="8534482" y="6068517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FA69E0F-811D-4A29-918C-3DDE017BD36C}"/>
                  </a:ext>
                </a:extLst>
              </p:cNvPr>
              <p:cNvSpPr/>
              <p:nvPr/>
            </p:nvSpPr>
            <p:spPr>
              <a:xfrm>
                <a:off x="6851960" y="538259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EC5A801F-844A-457A-979F-D85F9DD66971}"/>
                  </a:ext>
                </a:extLst>
              </p:cNvPr>
              <p:cNvSpPr/>
              <p:nvPr/>
            </p:nvSpPr>
            <p:spPr>
              <a:xfrm>
                <a:off x="8743652" y="5188440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476383A-ECE0-4B2F-B44E-7838DAA456E9}"/>
                  </a:ext>
                </a:extLst>
              </p:cNvPr>
              <p:cNvSpPr/>
              <p:nvPr/>
            </p:nvSpPr>
            <p:spPr>
              <a:xfrm>
                <a:off x="6553921" y="4867445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6DAE601-0495-4F38-B59E-BF7633A156DB}"/>
                  </a:ext>
                </a:extLst>
              </p:cNvPr>
              <p:cNvSpPr/>
              <p:nvPr/>
            </p:nvSpPr>
            <p:spPr>
              <a:xfrm>
                <a:off x="7385316" y="4501621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2704CF5E-EB37-4B0E-820B-3CE72E63C0D1}"/>
                  </a:ext>
                </a:extLst>
              </p:cNvPr>
              <p:cNvSpPr/>
              <p:nvPr/>
            </p:nvSpPr>
            <p:spPr>
              <a:xfrm>
                <a:off x="8813698" y="4187576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7D2890B-1A14-4B0A-BF0D-F33756E2D390}"/>
                  </a:ext>
                </a:extLst>
              </p:cNvPr>
              <p:cNvSpPr/>
              <p:nvPr/>
            </p:nvSpPr>
            <p:spPr>
              <a:xfrm>
                <a:off x="8066610" y="4253253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A6DCA11B-B6EA-4D4D-95A5-F6111FEBC703}"/>
                  </a:ext>
                </a:extLst>
              </p:cNvPr>
              <p:cNvSpPr/>
              <p:nvPr/>
            </p:nvSpPr>
            <p:spPr>
              <a:xfrm>
                <a:off x="7703082" y="4867445"/>
                <a:ext cx="140092" cy="1156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rgbClr val="FF0000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F532001-6B7A-4ACD-87D2-8B770B76ACA2}"/>
                </a:ext>
              </a:extLst>
            </p:cNvPr>
            <p:cNvGrpSpPr/>
            <p:nvPr/>
          </p:nvGrpSpPr>
          <p:grpSpPr>
            <a:xfrm>
              <a:off x="7432705" y="5340651"/>
              <a:ext cx="482481" cy="421479"/>
              <a:chOff x="9927620" y="4782551"/>
              <a:chExt cx="964962" cy="884453"/>
            </a:xfrm>
            <a:solidFill>
              <a:srgbClr val="FFFFFF"/>
            </a:solidFill>
          </p:grpSpPr>
          <p:pic>
            <p:nvPicPr>
              <p:cNvPr id="59" name="Picture 4" descr="Mobile Map Pin Icons - Download Free Vector Icons | Noun Project">
                <a:extLst>
                  <a:ext uri="{FF2B5EF4-FFF2-40B4-BE49-F238E27FC236}">
                    <a16:creationId xmlns:a16="http://schemas.microsoft.com/office/drawing/2014/main" id="{5C75537E-BF80-47B7-8452-DD94379F7D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27620" y="4866048"/>
                <a:ext cx="541520" cy="541520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150D5D2C-856F-4870-919B-A7F8414CBF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30" t="6674" r="28435" b="26496"/>
              <a:stretch/>
            </p:blipFill>
            <p:spPr>
              <a:xfrm>
                <a:off x="10340254" y="4782551"/>
                <a:ext cx="552328" cy="884453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D334A9E-EEFE-46DC-954C-9C392C97DB55}"/>
              </a:ext>
            </a:extLst>
          </p:cNvPr>
          <p:cNvGrpSpPr/>
          <p:nvPr/>
        </p:nvGrpSpPr>
        <p:grpSpPr>
          <a:xfrm>
            <a:off x="7948772" y="2161665"/>
            <a:ext cx="1029580" cy="1625385"/>
            <a:chOff x="7703338" y="2400106"/>
            <a:chExt cx="837486" cy="1323600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CD03584-B058-4AB3-B7B0-42AA8CD102A8}"/>
                </a:ext>
              </a:extLst>
            </p:cNvPr>
            <p:cNvCxnSpPr>
              <a:cxnSpLocks/>
              <a:stCxn id="65" idx="5"/>
              <a:endCxn id="62" idx="1"/>
            </p:cNvCxnSpPr>
            <p:nvPr/>
          </p:nvCxnSpPr>
          <p:spPr>
            <a:xfrm>
              <a:off x="7945769" y="2852907"/>
              <a:ext cx="553292" cy="270438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09B70F4-D1DA-4CFF-8B5E-85BA5894DD23}"/>
                </a:ext>
              </a:extLst>
            </p:cNvPr>
            <p:cNvCxnSpPr>
              <a:cxnSpLocks/>
              <a:stCxn id="65" idx="0"/>
              <a:endCxn id="71" idx="2"/>
            </p:cNvCxnSpPr>
            <p:nvPr/>
          </p:nvCxnSpPr>
          <p:spPr>
            <a:xfrm flipV="1">
              <a:off x="7905479" y="2400106"/>
              <a:ext cx="635345" cy="372401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289962D-6FD8-42BF-8C2B-B816337A7952}"/>
                </a:ext>
              </a:extLst>
            </p:cNvPr>
            <p:cNvCxnSpPr>
              <a:cxnSpLocks/>
              <a:stCxn id="65" idx="4"/>
              <a:endCxn id="63" idx="1"/>
            </p:cNvCxnSpPr>
            <p:nvPr/>
          </p:nvCxnSpPr>
          <p:spPr>
            <a:xfrm>
              <a:off x="7905480" y="2866702"/>
              <a:ext cx="479627" cy="857004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02E9005-D912-4D38-9D4A-1A3E68395842}"/>
                </a:ext>
              </a:extLst>
            </p:cNvPr>
            <p:cNvCxnSpPr>
              <a:cxnSpLocks/>
              <a:stCxn id="65" idx="1"/>
              <a:endCxn id="67" idx="5"/>
            </p:cNvCxnSpPr>
            <p:nvPr/>
          </p:nvCxnSpPr>
          <p:spPr>
            <a:xfrm flipH="1" flipV="1">
              <a:off x="7703338" y="2433408"/>
              <a:ext cx="161854" cy="352894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2B5517E-ABFA-436B-A493-048D508F216E}"/>
              </a:ext>
            </a:extLst>
          </p:cNvPr>
          <p:cNvGrpSpPr/>
          <p:nvPr/>
        </p:nvGrpSpPr>
        <p:grpSpPr>
          <a:xfrm>
            <a:off x="8244724" y="1522170"/>
            <a:ext cx="1842175" cy="1154117"/>
            <a:chOff x="7986717" y="1888121"/>
            <a:chExt cx="1498463" cy="939830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19D05C7-6571-482C-9719-CA8EDDEAB20F}"/>
                </a:ext>
              </a:extLst>
            </p:cNvPr>
            <p:cNvCxnSpPr>
              <a:cxnSpLocks/>
              <a:endCxn id="66" idx="2"/>
            </p:cNvCxnSpPr>
            <p:nvPr/>
          </p:nvCxnSpPr>
          <p:spPr>
            <a:xfrm>
              <a:off x="8681014" y="2385103"/>
              <a:ext cx="732092" cy="294699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96157775-BF06-406D-B5AE-A047CAFC9EA3}"/>
                </a:ext>
              </a:extLst>
            </p:cNvPr>
            <p:cNvCxnSpPr>
              <a:cxnSpLocks/>
              <a:stCxn id="71" idx="7"/>
              <a:endCxn id="69" idx="3"/>
            </p:cNvCxnSpPr>
            <p:nvPr/>
          </p:nvCxnSpPr>
          <p:spPr>
            <a:xfrm flipV="1">
              <a:off x="8662358" y="1888121"/>
              <a:ext cx="822822" cy="487033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6A7E149-C4ED-4A01-A1BA-3FF963C0664A}"/>
                </a:ext>
              </a:extLst>
            </p:cNvPr>
            <p:cNvCxnSpPr>
              <a:cxnSpLocks/>
              <a:stCxn id="71" idx="0"/>
              <a:endCxn id="70" idx="3"/>
            </p:cNvCxnSpPr>
            <p:nvPr/>
          </p:nvCxnSpPr>
          <p:spPr>
            <a:xfrm flipV="1">
              <a:off x="8622067" y="1941604"/>
              <a:ext cx="255413" cy="419755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A00D54E-B87A-44A2-A16B-3A8DCACD7B8E}"/>
                </a:ext>
              </a:extLst>
            </p:cNvPr>
            <p:cNvCxnSpPr>
              <a:cxnSpLocks/>
              <a:stCxn id="71" idx="1"/>
              <a:endCxn id="68" idx="5"/>
            </p:cNvCxnSpPr>
            <p:nvPr/>
          </p:nvCxnSpPr>
          <p:spPr>
            <a:xfrm flipH="1" flipV="1">
              <a:off x="8403879" y="2143857"/>
              <a:ext cx="177900" cy="231297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4D09651-D1AA-42B1-B734-54AF5244EE60}"/>
                </a:ext>
              </a:extLst>
            </p:cNvPr>
            <p:cNvCxnSpPr>
              <a:cxnSpLocks/>
              <a:stCxn id="71" idx="3"/>
              <a:endCxn id="65" idx="6"/>
            </p:cNvCxnSpPr>
            <p:nvPr/>
          </p:nvCxnSpPr>
          <p:spPr>
            <a:xfrm flipH="1">
              <a:off x="7986723" y="2441759"/>
              <a:ext cx="595055" cy="386197"/>
            </a:xfrm>
            <a:prstGeom prst="straightConnector1">
              <a:avLst/>
            </a:prstGeom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BF4F3FA-40E6-4A75-8467-1EAA5522C938}"/>
              </a:ext>
            </a:extLst>
          </p:cNvPr>
          <p:cNvGrpSpPr/>
          <p:nvPr/>
        </p:nvGrpSpPr>
        <p:grpSpPr>
          <a:xfrm>
            <a:off x="8866059" y="2181538"/>
            <a:ext cx="1202992" cy="1584490"/>
            <a:chOff x="8860877" y="2201234"/>
            <a:chExt cx="1202992" cy="1584490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F3C2C59F-E2BC-4FE2-83DE-77C5F1A0E885}"/>
                </a:ext>
              </a:extLst>
            </p:cNvPr>
            <p:cNvCxnSpPr>
              <a:cxnSpLocks/>
              <a:stCxn id="64" idx="0"/>
              <a:endCxn id="66" idx="4"/>
            </p:cNvCxnSpPr>
            <p:nvPr/>
          </p:nvCxnSpPr>
          <p:spPr>
            <a:xfrm flipV="1">
              <a:off x="9854699" y="2539169"/>
              <a:ext cx="209170" cy="764406"/>
            </a:xfrm>
            <a:prstGeom prst="straightConnector1">
              <a:avLst/>
            </a:prstGeom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75BBD4DD-0838-422F-85BE-218B8E438083}"/>
                </a:ext>
              </a:extLst>
            </p:cNvPr>
            <p:cNvCxnSpPr>
              <a:cxnSpLocks/>
              <a:stCxn id="64" idx="1"/>
              <a:endCxn id="71" idx="5"/>
            </p:cNvCxnSpPr>
            <p:nvPr/>
          </p:nvCxnSpPr>
          <p:spPr>
            <a:xfrm flipH="1" flipV="1">
              <a:off x="9072829" y="2201234"/>
              <a:ext cx="732340" cy="1119281"/>
            </a:xfrm>
            <a:prstGeom prst="straightConnector1">
              <a:avLst/>
            </a:prstGeom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C54A9270-CE06-425D-A943-4FC4FCDC78FC}"/>
                </a:ext>
              </a:extLst>
            </p:cNvPr>
            <p:cNvCxnSpPr>
              <a:cxnSpLocks/>
              <a:stCxn id="64" idx="3"/>
              <a:endCxn id="63" idx="7"/>
            </p:cNvCxnSpPr>
            <p:nvPr/>
          </p:nvCxnSpPr>
          <p:spPr>
            <a:xfrm flipH="1">
              <a:off x="8860877" y="3402306"/>
              <a:ext cx="944292" cy="383418"/>
            </a:xfrm>
            <a:prstGeom prst="straightConnector1">
              <a:avLst/>
            </a:prstGeom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E3FCBA39-CE1F-42E1-8284-C87688A413F5}"/>
                </a:ext>
              </a:extLst>
            </p:cNvPr>
            <p:cNvCxnSpPr>
              <a:cxnSpLocks/>
              <a:stCxn id="64" idx="2"/>
              <a:endCxn id="62" idx="5"/>
            </p:cNvCxnSpPr>
            <p:nvPr/>
          </p:nvCxnSpPr>
          <p:spPr>
            <a:xfrm flipH="1" flipV="1">
              <a:off x="9000969" y="3130270"/>
              <a:ext cx="783684" cy="231141"/>
            </a:xfrm>
            <a:prstGeom prst="straightConnector1">
              <a:avLst/>
            </a:prstGeom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0240565-6EAD-489F-98D7-E60511F78608}"/>
              </a:ext>
            </a:extLst>
          </p:cNvPr>
          <p:cNvGrpSpPr/>
          <p:nvPr/>
        </p:nvGrpSpPr>
        <p:grpSpPr>
          <a:xfrm>
            <a:off x="7876729" y="2109595"/>
            <a:ext cx="1149070" cy="1664935"/>
            <a:chOff x="7876729" y="2109595"/>
            <a:chExt cx="1149070" cy="1664935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231B311-A417-4B39-8C30-39CC3C3556F6}"/>
                </a:ext>
              </a:extLst>
            </p:cNvPr>
            <p:cNvCxnSpPr>
              <a:stCxn id="67" idx="7"/>
              <a:endCxn id="71" idx="2"/>
            </p:cNvCxnSpPr>
            <p:nvPr/>
          </p:nvCxnSpPr>
          <p:spPr>
            <a:xfrm>
              <a:off x="7926259" y="2109595"/>
              <a:ext cx="1029585" cy="40896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3DFA4FF-0038-434A-A8B3-E9EF4C28FCEE}"/>
                </a:ext>
              </a:extLst>
            </p:cNvPr>
            <p:cNvCxnSpPr>
              <a:cxnSpLocks/>
              <a:stCxn id="62" idx="7"/>
            </p:cNvCxnSpPr>
            <p:nvPr/>
          </p:nvCxnSpPr>
          <p:spPr>
            <a:xfrm flipV="1">
              <a:off x="9003560" y="2243137"/>
              <a:ext cx="22239" cy="795494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83AAC19-1E26-4671-9D0B-A1210E066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2189" y="3159381"/>
              <a:ext cx="137501" cy="612010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9557E5C-3D0D-4783-8BB0-CF18D4DA6582}"/>
                </a:ext>
              </a:extLst>
            </p:cNvPr>
            <p:cNvCxnSpPr>
              <a:cxnSpLocks/>
              <a:stCxn id="67" idx="4"/>
            </p:cNvCxnSpPr>
            <p:nvPr/>
          </p:nvCxnSpPr>
          <p:spPr>
            <a:xfrm>
              <a:off x="7876729" y="2208326"/>
              <a:ext cx="867163" cy="1566204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552D2C3-CCD5-4A53-B777-68E91B5301A0}"/>
              </a:ext>
            </a:extLst>
          </p:cNvPr>
          <p:cNvGrpSpPr/>
          <p:nvPr/>
        </p:nvGrpSpPr>
        <p:grpSpPr>
          <a:xfrm>
            <a:off x="8161315" y="1466045"/>
            <a:ext cx="1961738" cy="1199592"/>
            <a:chOff x="8188221" y="1470622"/>
            <a:chExt cx="1961738" cy="1199592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8846CFA-A1E6-40F1-891F-9B25CAEB51EC}"/>
                </a:ext>
              </a:extLst>
            </p:cNvPr>
            <p:cNvCxnSpPr>
              <a:cxnSpLocks/>
              <a:endCxn id="70" idx="3"/>
            </p:cNvCxnSpPr>
            <p:nvPr/>
          </p:nvCxnSpPr>
          <p:spPr>
            <a:xfrm flipV="1">
              <a:off x="8778170" y="1577194"/>
              <a:ext cx="561718" cy="18158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3E9C0CE-F5F3-49DD-91E5-E4B68AD81AC2}"/>
                </a:ext>
              </a:extLst>
            </p:cNvPr>
            <p:cNvCxnSpPr>
              <a:cxnSpLocks/>
              <a:endCxn id="69" idx="2"/>
            </p:cNvCxnSpPr>
            <p:nvPr/>
          </p:nvCxnSpPr>
          <p:spPr>
            <a:xfrm flipV="1">
              <a:off x="9455222" y="1470622"/>
              <a:ext cx="611238" cy="63354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06622E2-332B-4AE2-8FD1-B305A2156E55}"/>
                </a:ext>
              </a:extLst>
            </p:cNvPr>
            <p:cNvCxnSpPr>
              <a:cxnSpLocks/>
              <a:stCxn id="66" idx="0"/>
              <a:endCxn id="69" idx="4"/>
            </p:cNvCxnSpPr>
            <p:nvPr/>
          </p:nvCxnSpPr>
          <p:spPr>
            <a:xfrm flipV="1">
              <a:off x="10079913" y="1533034"/>
              <a:ext cx="70046" cy="885193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7F33BE6-F80E-4A1A-B260-5C66C7CA2D48}"/>
                </a:ext>
              </a:extLst>
            </p:cNvPr>
            <p:cNvCxnSpPr>
              <a:cxnSpLocks/>
              <a:stCxn id="65" idx="6"/>
              <a:endCxn id="66" idx="3"/>
            </p:cNvCxnSpPr>
            <p:nvPr/>
          </p:nvCxnSpPr>
          <p:spPr>
            <a:xfrm flipV="1">
              <a:off x="8258267" y="2516958"/>
              <a:ext cx="1772116" cy="153256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BE8D676-4C1E-422E-B9CF-DDCB407093AD}"/>
                </a:ext>
              </a:extLst>
            </p:cNvPr>
            <p:cNvCxnSpPr>
              <a:cxnSpLocks/>
              <a:stCxn id="65" idx="0"/>
              <a:endCxn id="68" idx="4"/>
            </p:cNvCxnSpPr>
            <p:nvPr/>
          </p:nvCxnSpPr>
          <p:spPr>
            <a:xfrm flipV="1">
              <a:off x="8188221" y="1847079"/>
              <a:ext cx="533356" cy="765299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572B0DD-48C7-4429-9691-6C5EBE0F83A3}"/>
              </a:ext>
            </a:extLst>
          </p:cNvPr>
          <p:cNvGrpSpPr/>
          <p:nvPr/>
        </p:nvGrpSpPr>
        <p:grpSpPr>
          <a:xfrm>
            <a:off x="8813938" y="2150491"/>
            <a:ext cx="1302052" cy="1636561"/>
            <a:chOff x="8813938" y="2150491"/>
            <a:chExt cx="1302052" cy="1636561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6471756-CD6F-478D-BC07-317B692A9798}"/>
                </a:ext>
              </a:extLst>
            </p:cNvPr>
            <p:cNvCxnSpPr>
              <a:cxnSpLocks/>
              <a:stCxn id="64" idx="7"/>
              <a:endCxn id="66" idx="5"/>
            </p:cNvCxnSpPr>
            <p:nvPr/>
          </p:nvCxnSpPr>
          <p:spPr>
            <a:xfrm flipV="1">
              <a:off x="9906820" y="2512381"/>
              <a:ext cx="209170" cy="798286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67CC26B-6508-4D1D-9424-E88135FE950C}"/>
                </a:ext>
              </a:extLst>
            </p:cNvPr>
            <p:cNvCxnSpPr>
              <a:cxnSpLocks/>
              <a:stCxn id="71" idx="6"/>
            </p:cNvCxnSpPr>
            <p:nvPr/>
          </p:nvCxnSpPr>
          <p:spPr>
            <a:xfrm>
              <a:off x="9095936" y="2150491"/>
              <a:ext cx="894813" cy="349670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EBB2888-2B49-4977-83F8-51659CF84D26}"/>
                </a:ext>
              </a:extLst>
            </p:cNvPr>
            <p:cNvCxnSpPr>
              <a:cxnSpLocks/>
              <a:stCxn id="63" idx="0"/>
            </p:cNvCxnSpPr>
            <p:nvPr/>
          </p:nvCxnSpPr>
          <p:spPr>
            <a:xfrm flipV="1">
              <a:off x="8813938" y="2203424"/>
              <a:ext cx="189622" cy="155551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73BAF5E-36AB-4C1C-91F3-C8A4904F8B9E}"/>
                </a:ext>
              </a:extLst>
            </p:cNvPr>
            <p:cNvCxnSpPr>
              <a:cxnSpLocks/>
              <a:endCxn id="64" idx="4"/>
            </p:cNvCxnSpPr>
            <p:nvPr/>
          </p:nvCxnSpPr>
          <p:spPr>
            <a:xfrm flipV="1">
              <a:off x="8866059" y="3409398"/>
              <a:ext cx="991231" cy="377654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093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0.19284 -0.0400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84 -0.04004 L 0.17044 -0.04004 C 0.16054 -0.04004 0.14818 0.03843 0.14818 0.10232 L 0.14818 0.24514 " pathEditMode="relative" rAng="0" ptsTypes="AAAA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eum | Definition, History, Types, &amp; Operation | Britannica">
            <a:extLst>
              <a:ext uri="{FF2B5EF4-FFF2-40B4-BE49-F238E27FC236}">
                <a16:creationId xmlns:a16="http://schemas.microsoft.com/office/drawing/2014/main" id="{46E3BD52-47D8-4714-BC33-9DA4BD13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2485" cy="4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100+ Mall Pictures | Download Free Images on Unsplash">
            <a:extLst>
              <a:ext uri="{FF2B5EF4-FFF2-40B4-BE49-F238E27FC236}">
                <a16:creationId xmlns:a16="http://schemas.microsoft.com/office/drawing/2014/main" id="{54021379-B42B-4EB4-B700-52FD45277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7" r="5123"/>
          <a:stretch/>
        </p:blipFill>
        <p:spPr bwMode="auto">
          <a:xfrm>
            <a:off x="621782" y="529389"/>
            <a:ext cx="7363325" cy="49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ree Image Library | Download Free Pictures On Unsplash">
            <a:extLst>
              <a:ext uri="{FF2B5EF4-FFF2-40B4-BE49-F238E27FC236}">
                <a16:creationId xmlns:a16="http://schemas.microsoft.com/office/drawing/2014/main" id="{683045CF-801F-48CB-A028-2F2D99314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52" y="1419724"/>
            <a:ext cx="10704248" cy="713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783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eum | Definition, History, Types, &amp; Operation | Britannica">
            <a:extLst>
              <a:ext uri="{FF2B5EF4-FFF2-40B4-BE49-F238E27FC236}">
                <a16:creationId xmlns:a16="http://schemas.microsoft.com/office/drawing/2014/main" id="{46E3BD52-47D8-4714-BC33-9DA4BD13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60" y="1040246"/>
            <a:ext cx="3770312" cy="25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+ Mall Pictures | Download Free Images on Unsplash">
            <a:extLst>
              <a:ext uri="{FF2B5EF4-FFF2-40B4-BE49-F238E27FC236}">
                <a16:creationId xmlns:a16="http://schemas.microsoft.com/office/drawing/2014/main" id="{61512E42-2239-4378-9664-FDAD94CAD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7" r="5123"/>
          <a:stretch/>
        </p:blipFill>
        <p:spPr bwMode="auto">
          <a:xfrm>
            <a:off x="4325572" y="1040246"/>
            <a:ext cx="3771472" cy="251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Image Library | Download Free Pictures On Unsplash">
            <a:extLst>
              <a:ext uri="{FF2B5EF4-FFF2-40B4-BE49-F238E27FC236}">
                <a16:creationId xmlns:a16="http://schemas.microsoft.com/office/drawing/2014/main" id="{43E5968A-B1DA-4433-970B-896D52B6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60" y="3554563"/>
            <a:ext cx="3770312" cy="251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 descr="A picture containing floor, indoor, bedroom, room&#10;&#10;Description automatically generated">
            <a:extLst>
              <a:ext uri="{FF2B5EF4-FFF2-40B4-BE49-F238E27FC236}">
                <a16:creationId xmlns:a16="http://schemas.microsoft.com/office/drawing/2014/main" id="{FF284102-F7ED-422D-A45F-9CADE822E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/>
      </p:pic>
      <p:pic>
        <p:nvPicPr>
          <p:cNvPr id="13" name="Picture 12" descr="A picture containing floor, indoor, bedroom, room&#10;&#10;Description automatically generated">
            <a:extLst>
              <a:ext uri="{FF2B5EF4-FFF2-40B4-BE49-F238E27FC236}">
                <a16:creationId xmlns:a16="http://schemas.microsoft.com/office/drawing/2014/main" id="{56537F7F-B3AC-4A8B-AC74-35929156B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325571" y="3554563"/>
            <a:ext cx="3771473" cy="25143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891106-5E08-44E4-B320-38AAD8545B1F}"/>
              </a:ext>
            </a:extLst>
          </p:cNvPr>
          <p:cNvSpPr txBox="1"/>
          <p:nvPr/>
        </p:nvSpPr>
        <p:spPr>
          <a:xfrm>
            <a:off x="8263467" y="229522"/>
            <a:ext cx="3901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Anyone (without expertise)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 deploy the system 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any place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and provide localization service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any person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the space.</a:t>
            </a:r>
          </a:p>
        </p:txBody>
      </p:sp>
      <p:pic>
        <p:nvPicPr>
          <p:cNvPr id="18" name="Graphic 17" descr="Doctor male with solid fill">
            <a:extLst>
              <a:ext uri="{FF2B5EF4-FFF2-40B4-BE49-F238E27FC236}">
                <a16:creationId xmlns:a16="http://schemas.microsoft.com/office/drawing/2014/main" id="{E695EBD1-5930-483B-B6E1-26A5FD826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23881" y="3554563"/>
            <a:ext cx="914400" cy="914400"/>
          </a:xfrm>
          <a:prstGeom prst="rect">
            <a:avLst/>
          </a:prstGeom>
        </p:spPr>
      </p:pic>
      <p:pic>
        <p:nvPicPr>
          <p:cNvPr id="20" name="Graphic 19" descr="Professor female with solid fill">
            <a:extLst>
              <a:ext uri="{FF2B5EF4-FFF2-40B4-BE49-F238E27FC236}">
                <a16:creationId xmlns:a16="http://schemas.microsoft.com/office/drawing/2014/main" id="{A0B061DA-827A-4400-B70A-E62B1F7B96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87039" y="3548273"/>
            <a:ext cx="914400" cy="914400"/>
          </a:xfrm>
          <a:prstGeom prst="rect">
            <a:avLst/>
          </a:prstGeom>
        </p:spPr>
      </p:pic>
      <p:pic>
        <p:nvPicPr>
          <p:cNvPr id="22" name="Graphic 21" descr="Artist female with solid fill">
            <a:extLst>
              <a:ext uri="{FF2B5EF4-FFF2-40B4-BE49-F238E27FC236}">
                <a16:creationId xmlns:a16="http://schemas.microsoft.com/office/drawing/2014/main" id="{D6AEE243-3A3F-46B1-AC0C-0998FC5B56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74127" y="2662798"/>
            <a:ext cx="914400" cy="914400"/>
          </a:xfrm>
          <a:prstGeom prst="rect">
            <a:avLst/>
          </a:prstGeom>
        </p:spPr>
      </p:pic>
      <p:pic>
        <p:nvPicPr>
          <p:cNvPr id="24" name="Graphic 23" descr="Detective male with solid fill">
            <a:extLst>
              <a:ext uri="{FF2B5EF4-FFF2-40B4-BE49-F238E27FC236}">
                <a16:creationId xmlns:a16="http://schemas.microsoft.com/office/drawing/2014/main" id="{E363C86E-8AC8-4F69-BBE5-BAA36EB786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36793" y="2664475"/>
            <a:ext cx="914400" cy="9144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15F701D-4F70-4582-9A19-095E04084381}"/>
              </a:ext>
            </a:extLst>
          </p:cNvPr>
          <p:cNvGrpSpPr/>
          <p:nvPr/>
        </p:nvGrpSpPr>
        <p:grpSpPr>
          <a:xfrm>
            <a:off x="8224562" y="2263375"/>
            <a:ext cx="3810377" cy="3852429"/>
            <a:chOff x="8224562" y="2263375"/>
            <a:chExt cx="3810377" cy="3852429"/>
          </a:xfrm>
        </p:grpSpPr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16D02C5F-59AD-45EE-B339-9B721C2BB652}"/>
                </a:ext>
              </a:extLst>
            </p:cNvPr>
            <p:cNvSpPr/>
            <p:nvPr/>
          </p:nvSpPr>
          <p:spPr>
            <a:xfrm>
              <a:off x="8224562" y="2739191"/>
              <a:ext cx="3810377" cy="3189064"/>
            </a:xfrm>
            <a:prstGeom prst="parallelogram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6" name="Graphic 25" descr="Group with solid fill">
              <a:extLst>
                <a:ext uri="{FF2B5EF4-FFF2-40B4-BE49-F238E27FC236}">
                  <a16:creationId xmlns:a16="http://schemas.microsoft.com/office/drawing/2014/main" id="{FE925EE9-4769-40DD-9BE4-6496ED57B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550340" y="3350363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Man with kid with solid fill">
              <a:extLst>
                <a:ext uri="{FF2B5EF4-FFF2-40B4-BE49-F238E27FC236}">
                  <a16:creationId xmlns:a16="http://schemas.microsoft.com/office/drawing/2014/main" id="{45F549E3-37FC-4225-AF30-558A95834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464740" y="4031283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Family with two children with solid fill">
              <a:extLst>
                <a:ext uri="{FF2B5EF4-FFF2-40B4-BE49-F238E27FC236}">
                  <a16:creationId xmlns:a16="http://schemas.microsoft.com/office/drawing/2014/main" id="{9AA61DEE-21CF-4BED-81DA-142C977ED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280892" y="4811484"/>
              <a:ext cx="1304320" cy="1304320"/>
            </a:xfrm>
            <a:prstGeom prst="rect">
              <a:avLst/>
            </a:prstGeom>
          </p:spPr>
        </p:pic>
        <p:pic>
          <p:nvPicPr>
            <p:cNvPr id="34" name="Graphic 33" descr="Family with two children with solid fill">
              <a:extLst>
                <a:ext uri="{FF2B5EF4-FFF2-40B4-BE49-F238E27FC236}">
                  <a16:creationId xmlns:a16="http://schemas.microsoft.com/office/drawing/2014/main" id="{90549512-8A57-4CEC-A4DA-09098DAD6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338027" y="2888880"/>
              <a:ext cx="736373" cy="736373"/>
            </a:xfrm>
            <a:prstGeom prst="rect">
              <a:avLst/>
            </a:prstGeom>
          </p:spPr>
        </p:pic>
        <p:pic>
          <p:nvPicPr>
            <p:cNvPr id="35" name="Graphic 34" descr="Man with kid with solid fill">
              <a:extLst>
                <a:ext uri="{FF2B5EF4-FFF2-40B4-BE49-F238E27FC236}">
                  <a16:creationId xmlns:a16="http://schemas.microsoft.com/office/drawing/2014/main" id="{924849A7-0FA7-45E5-8A57-E234B66B8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398981" y="2548672"/>
              <a:ext cx="455993" cy="455993"/>
            </a:xfrm>
            <a:prstGeom prst="rect">
              <a:avLst/>
            </a:prstGeom>
          </p:spPr>
        </p:pic>
        <p:pic>
          <p:nvPicPr>
            <p:cNvPr id="33" name="Graphic 32" descr="Marker with solid fill">
              <a:extLst>
                <a:ext uri="{FF2B5EF4-FFF2-40B4-BE49-F238E27FC236}">
                  <a16:creationId xmlns:a16="http://schemas.microsoft.com/office/drawing/2014/main" id="{770CFEDF-03B5-4159-8879-F73043AD7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688626" y="2739191"/>
              <a:ext cx="346614" cy="346614"/>
            </a:xfrm>
            <a:prstGeom prst="rect">
              <a:avLst/>
            </a:prstGeom>
          </p:spPr>
        </p:pic>
        <p:pic>
          <p:nvPicPr>
            <p:cNvPr id="43" name="Graphic 42" descr="Marker with solid fill">
              <a:extLst>
                <a:ext uri="{FF2B5EF4-FFF2-40B4-BE49-F238E27FC236}">
                  <a16:creationId xmlns:a16="http://schemas.microsoft.com/office/drawing/2014/main" id="{0BD62B48-3A35-48CB-B30C-A85A9C36E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645529" y="4471380"/>
              <a:ext cx="615308" cy="615308"/>
            </a:xfrm>
            <a:prstGeom prst="rect">
              <a:avLst/>
            </a:prstGeom>
          </p:spPr>
        </p:pic>
        <p:pic>
          <p:nvPicPr>
            <p:cNvPr id="44" name="Graphic 43" descr="Marker with solid fill">
              <a:extLst>
                <a:ext uri="{FF2B5EF4-FFF2-40B4-BE49-F238E27FC236}">
                  <a16:creationId xmlns:a16="http://schemas.microsoft.com/office/drawing/2014/main" id="{7AD7FAFA-90DA-417F-AFF7-B41D1DD2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486371" y="2263375"/>
              <a:ext cx="349514" cy="349514"/>
            </a:xfrm>
            <a:prstGeom prst="rect">
              <a:avLst/>
            </a:prstGeom>
          </p:spPr>
        </p:pic>
        <p:pic>
          <p:nvPicPr>
            <p:cNvPr id="45" name="Graphic 44" descr="Marker with solid fill">
              <a:extLst>
                <a:ext uri="{FF2B5EF4-FFF2-40B4-BE49-F238E27FC236}">
                  <a16:creationId xmlns:a16="http://schemas.microsoft.com/office/drawing/2014/main" id="{10687C2A-5676-4382-ADFE-FF7167C41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779169" y="3133509"/>
              <a:ext cx="448587" cy="448587"/>
            </a:xfrm>
            <a:prstGeom prst="rect">
              <a:avLst/>
            </a:prstGeom>
          </p:spPr>
        </p:pic>
        <p:pic>
          <p:nvPicPr>
            <p:cNvPr id="46" name="Graphic 45" descr="Marker with solid fill">
              <a:extLst>
                <a:ext uri="{FF2B5EF4-FFF2-40B4-BE49-F238E27FC236}">
                  <a16:creationId xmlns:a16="http://schemas.microsoft.com/office/drawing/2014/main" id="{6E1A978A-4BFC-44D3-928A-351159129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823353" y="3826598"/>
              <a:ext cx="502093" cy="502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94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eum | Definition, History, Types, &amp; Operation | Britannica">
            <a:extLst>
              <a:ext uri="{FF2B5EF4-FFF2-40B4-BE49-F238E27FC236}">
                <a16:creationId xmlns:a16="http://schemas.microsoft.com/office/drawing/2014/main" id="{46E3BD52-47D8-4714-BC33-9DA4BD13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2485" cy="4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100+ Mall Pictures | Download Free Images on Unsplash">
            <a:extLst>
              <a:ext uri="{FF2B5EF4-FFF2-40B4-BE49-F238E27FC236}">
                <a16:creationId xmlns:a16="http://schemas.microsoft.com/office/drawing/2014/main" id="{54021379-B42B-4EB4-B700-52FD45277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7" r="5123"/>
          <a:stretch/>
        </p:blipFill>
        <p:spPr bwMode="auto">
          <a:xfrm>
            <a:off x="621782" y="529389"/>
            <a:ext cx="7363325" cy="49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ree Image Library | Download Free Pictures On Unsplash">
            <a:extLst>
              <a:ext uri="{FF2B5EF4-FFF2-40B4-BE49-F238E27FC236}">
                <a16:creationId xmlns:a16="http://schemas.microsoft.com/office/drawing/2014/main" id="{683045CF-801F-48CB-A028-2F2D99314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52" y="1419724"/>
            <a:ext cx="7363325" cy="49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floor, indoor, bedroom, room&#10;&#10;Description automatically generated">
            <a:extLst>
              <a:ext uri="{FF2B5EF4-FFF2-40B4-BE49-F238E27FC236}">
                <a16:creationId xmlns:a16="http://schemas.microsoft.com/office/drawing/2014/main" id="{B16385FC-1D1B-470C-A506-68DF15E989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3336"/>
          <a:stretch/>
        </p:blipFill>
        <p:spPr>
          <a:xfrm>
            <a:off x="2348530" y="2257126"/>
            <a:ext cx="9801107" cy="566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41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eum | Definition, History, Types, &amp; Operation | Britannica">
            <a:extLst>
              <a:ext uri="{FF2B5EF4-FFF2-40B4-BE49-F238E27FC236}">
                <a16:creationId xmlns:a16="http://schemas.microsoft.com/office/drawing/2014/main" id="{46E3BD52-47D8-4714-BC33-9DA4BD13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2485" cy="4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100+ Mall Pictures | Download Free Images on Unsplash">
            <a:extLst>
              <a:ext uri="{FF2B5EF4-FFF2-40B4-BE49-F238E27FC236}">
                <a16:creationId xmlns:a16="http://schemas.microsoft.com/office/drawing/2014/main" id="{54021379-B42B-4EB4-B700-52FD45277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7" r="5123"/>
          <a:stretch/>
        </p:blipFill>
        <p:spPr bwMode="auto">
          <a:xfrm>
            <a:off x="621782" y="529389"/>
            <a:ext cx="7363325" cy="49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ree Image Library | Download Free Pictures On Unsplash">
            <a:extLst>
              <a:ext uri="{FF2B5EF4-FFF2-40B4-BE49-F238E27FC236}">
                <a16:creationId xmlns:a16="http://schemas.microsoft.com/office/drawing/2014/main" id="{683045CF-801F-48CB-A028-2F2D99314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52" y="1419724"/>
            <a:ext cx="7363325" cy="49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floor, indoor, bedroom, room&#10;&#10;Description automatically generated">
            <a:extLst>
              <a:ext uri="{FF2B5EF4-FFF2-40B4-BE49-F238E27FC236}">
                <a16:creationId xmlns:a16="http://schemas.microsoft.com/office/drawing/2014/main" id="{B16385FC-1D1B-470C-A506-68DF15E989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3336"/>
          <a:stretch/>
        </p:blipFill>
        <p:spPr>
          <a:xfrm>
            <a:off x="2348530" y="2257126"/>
            <a:ext cx="9801107" cy="56626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A6274D-BCFA-49B6-944C-C1534D897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1A7763-99DD-455D-B23A-1D69C54CC511}"/>
              </a:ext>
            </a:extLst>
          </p:cNvPr>
          <p:cNvSpPr/>
          <p:nvPr/>
        </p:nvSpPr>
        <p:spPr>
          <a:xfrm>
            <a:off x="3788019" y="887321"/>
            <a:ext cx="4615962" cy="6160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Convenient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1B0BCD-09AC-4E8D-BA75-A881EFF19202}"/>
              </a:ext>
            </a:extLst>
          </p:cNvPr>
          <p:cNvSpPr/>
          <p:nvPr/>
        </p:nvSpPr>
        <p:spPr>
          <a:xfrm>
            <a:off x="1018026" y="2983832"/>
            <a:ext cx="4615962" cy="6160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Building Managers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7F0AA5-DBBC-4B2C-BFF7-E8895D69A00F}"/>
              </a:ext>
            </a:extLst>
          </p:cNvPr>
          <p:cNvSpPr/>
          <p:nvPr/>
        </p:nvSpPr>
        <p:spPr>
          <a:xfrm>
            <a:off x="6818369" y="2984444"/>
            <a:ext cx="4615962" cy="6160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Building Pedestrians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D28571-E508-4F0B-B957-824064A14A0B}"/>
              </a:ext>
            </a:extLst>
          </p:cNvPr>
          <p:cNvCxnSpPr>
            <a:stCxn id="6" idx="2"/>
            <a:endCxn id="8" idx="0"/>
          </p:cNvCxnSpPr>
          <p:nvPr/>
        </p:nvCxnSpPr>
        <p:spPr>
          <a:xfrm flipH="1">
            <a:off x="3326007" y="1503338"/>
            <a:ext cx="2769993" cy="148049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FC9D3C-0B87-440F-BE24-D1B93FD27749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096000" y="1503338"/>
            <a:ext cx="3030350" cy="148049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588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eum | Definition, History, Types, &amp; Operation | Britannica">
            <a:extLst>
              <a:ext uri="{FF2B5EF4-FFF2-40B4-BE49-F238E27FC236}">
                <a16:creationId xmlns:a16="http://schemas.microsoft.com/office/drawing/2014/main" id="{46E3BD52-47D8-4714-BC33-9DA4BD13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2485" cy="4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100+ Mall Pictures | Download Free Images on Unsplash">
            <a:extLst>
              <a:ext uri="{FF2B5EF4-FFF2-40B4-BE49-F238E27FC236}">
                <a16:creationId xmlns:a16="http://schemas.microsoft.com/office/drawing/2014/main" id="{54021379-B42B-4EB4-B700-52FD45277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7" r="5123"/>
          <a:stretch/>
        </p:blipFill>
        <p:spPr bwMode="auto">
          <a:xfrm>
            <a:off x="621782" y="529389"/>
            <a:ext cx="7363325" cy="49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ree Image Library | Download Free Pictures On Unsplash">
            <a:extLst>
              <a:ext uri="{FF2B5EF4-FFF2-40B4-BE49-F238E27FC236}">
                <a16:creationId xmlns:a16="http://schemas.microsoft.com/office/drawing/2014/main" id="{683045CF-801F-48CB-A028-2F2D99314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52" y="1419724"/>
            <a:ext cx="7363325" cy="49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floor, indoor, bedroom, room&#10;&#10;Description automatically generated">
            <a:extLst>
              <a:ext uri="{FF2B5EF4-FFF2-40B4-BE49-F238E27FC236}">
                <a16:creationId xmlns:a16="http://schemas.microsoft.com/office/drawing/2014/main" id="{B16385FC-1D1B-470C-A506-68DF15E989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3336"/>
          <a:stretch/>
        </p:blipFill>
        <p:spPr>
          <a:xfrm>
            <a:off x="2348530" y="2257126"/>
            <a:ext cx="9801107" cy="56626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A6274D-BCFA-49B6-944C-C1534D897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1A7763-99DD-455D-B23A-1D69C54CC511}"/>
              </a:ext>
            </a:extLst>
          </p:cNvPr>
          <p:cNvSpPr/>
          <p:nvPr/>
        </p:nvSpPr>
        <p:spPr>
          <a:xfrm>
            <a:off x="3788019" y="887321"/>
            <a:ext cx="4615962" cy="6160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Convenient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1B0BCD-09AC-4E8D-BA75-A881EFF19202}"/>
              </a:ext>
            </a:extLst>
          </p:cNvPr>
          <p:cNvSpPr/>
          <p:nvPr/>
        </p:nvSpPr>
        <p:spPr>
          <a:xfrm>
            <a:off x="1018026" y="2983832"/>
            <a:ext cx="4615962" cy="6160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Building Managers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7F0AA5-DBBC-4B2C-BFF7-E8895D69A00F}"/>
              </a:ext>
            </a:extLst>
          </p:cNvPr>
          <p:cNvSpPr/>
          <p:nvPr/>
        </p:nvSpPr>
        <p:spPr>
          <a:xfrm>
            <a:off x="6818369" y="2984444"/>
            <a:ext cx="4615962" cy="6160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Building Pedestrians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D28571-E508-4F0B-B957-824064A14A0B}"/>
              </a:ext>
            </a:extLst>
          </p:cNvPr>
          <p:cNvCxnSpPr>
            <a:stCxn id="6" idx="2"/>
            <a:endCxn id="8" idx="0"/>
          </p:cNvCxnSpPr>
          <p:nvPr/>
        </p:nvCxnSpPr>
        <p:spPr>
          <a:xfrm flipH="1">
            <a:off x="3326007" y="1503338"/>
            <a:ext cx="2769993" cy="148049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FC9D3C-0B87-440F-BE24-D1B93FD27749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096000" y="1503338"/>
            <a:ext cx="3030350" cy="148049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FFE64C0-A42B-46AB-8075-38C79AC7EEFD}"/>
              </a:ext>
            </a:extLst>
          </p:cNvPr>
          <p:cNvSpPr/>
          <p:nvPr/>
        </p:nvSpPr>
        <p:spPr>
          <a:xfrm>
            <a:off x="1018026" y="3693694"/>
            <a:ext cx="4615962" cy="6160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Ease of Deployment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B546D8-2599-461F-8E53-65473F7ABB91}"/>
              </a:ext>
            </a:extLst>
          </p:cNvPr>
          <p:cNvSpPr/>
          <p:nvPr/>
        </p:nvSpPr>
        <p:spPr>
          <a:xfrm>
            <a:off x="1018026" y="5132368"/>
            <a:ext cx="4615962" cy="6160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Large Coverage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CA0278-0D86-4CA9-BCD6-9971128194C9}"/>
              </a:ext>
            </a:extLst>
          </p:cNvPr>
          <p:cNvSpPr/>
          <p:nvPr/>
        </p:nvSpPr>
        <p:spPr>
          <a:xfrm>
            <a:off x="6821020" y="5124841"/>
            <a:ext cx="4615962" cy="6160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Scalable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F07302-A7D3-495A-998E-BF151F432D52}"/>
              </a:ext>
            </a:extLst>
          </p:cNvPr>
          <p:cNvSpPr/>
          <p:nvPr/>
        </p:nvSpPr>
        <p:spPr>
          <a:xfrm>
            <a:off x="6818369" y="4393324"/>
            <a:ext cx="4615962" cy="6160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Privacy Preserving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27C635-59D9-4ED5-A3C0-31287B1D799D}"/>
              </a:ext>
            </a:extLst>
          </p:cNvPr>
          <p:cNvSpPr/>
          <p:nvPr/>
        </p:nvSpPr>
        <p:spPr>
          <a:xfrm>
            <a:off x="6821020" y="3702142"/>
            <a:ext cx="4615962" cy="6160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Accurate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CD31C1-A282-4C51-A8A2-D13E08CDDA62}"/>
              </a:ext>
            </a:extLst>
          </p:cNvPr>
          <p:cNvSpPr/>
          <p:nvPr/>
        </p:nvSpPr>
        <p:spPr>
          <a:xfrm>
            <a:off x="1018026" y="4415589"/>
            <a:ext cx="4615962" cy="6160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Dynamic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621030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B9015-E391-46A4-B8A8-715C0883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passive </a:t>
            </a:r>
            <a:r>
              <a:rPr lang="en-US" dirty="0" err="1"/>
              <a:t>TDoA</a:t>
            </a:r>
            <a:r>
              <a:rPr lang="en-US" dirty="0"/>
              <a:t> schemes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88D303-1E3D-4A60-9ECF-A54776E0C9D6}"/>
              </a:ext>
            </a:extLst>
          </p:cNvPr>
          <p:cNvSpPr/>
          <p:nvPr/>
        </p:nvSpPr>
        <p:spPr>
          <a:xfrm>
            <a:off x="333059" y="2095340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271600-4C63-4ADE-AE5F-2B081E5CF414}"/>
              </a:ext>
            </a:extLst>
          </p:cNvPr>
          <p:cNvSpPr/>
          <p:nvPr/>
        </p:nvSpPr>
        <p:spPr>
          <a:xfrm>
            <a:off x="333059" y="3677373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C49367-9346-4188-ACF2-F431E8F78A9C}"/>
              </a:ext>
            </a:extLst>
          </p:cNvPr>
          <p:cNvSpPr/>
          <p:nvPr/>
        </p:nvSpPr>
        <p:spPr>
          <a:xfrm>
            <a:off x="2756320" y="208928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6323AC-D58C-48F2-9FDF-0D582ABAB33F}"/>
              </a:ext>
            </a:extLst>
          </p:cNvPr>
          <p:cNvSpPr/>
          <p:nvPr/>
        </p:nvSpPr>
        <p:spPr>
          <a:xfrm>
            <a:off x="2756320" y="3701503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9CF755-40D4-4791-8A9D-91B1C3AFDBF3}"/>
              </a:ext>
            </a:extLst>
          </p:cNvPr>
          <p:cNvSpPr txBox="1"/>
          <p:nvPr/>
        </p:nvSpPr>
        <p:spPr>
          <a:xfrm>
            <a:off x="2083640" y="1178937"/>
            <a:ext cx="219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Synchronization backbone</a:t>
            </a: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33C44EC9-68BC-464C-8FD4-D1995F240C09}"/>
              </a:ext>
            </a:extLst>
          </p:cNvPr>
          <p:cNvSpPr/>
          <p:nvPr/>
        </p:nvSpPr>
        <p:spPr>
          <a:xfrm rot="10800000">
            <a:off x="1209593" y="2966468"/>
            <a:ext cx="351731" cy="3270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7CC807A-B84D-4FA7-BEE4-F568B50ABDA3}"/>
              </a:ext>
            </a:extLst>
          </p:cNvPr>
          <p:cNvCxnSpPr>
            <a:stCxn id="5" idx="5"/>
            <a:endCxn id="37" idx="4"/>
          </p:cNvCxnSpPr>
          <p:nvPr/>
        </p:nvCxnSpPr>
        <p:spPr>
          <a:xfrm>
            <a:off x="560487" y="2327936"/>
            <a:ext cx="649106" cy="63853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52DB412-A26D-4232-AA34-6BE77DC7975D}"/>
              </a:ext>
            </a:extLst>
          </p:cNvPr>
          <p:cNvCxnSpPr>
            <a:cxnSpLocks/>
            <a:stCxn id="6" idx="7"/>
            <a:endCxn id="37" idx="5"/>
          </p:cNvCxnSpPr>
          <p:nvPr/>
        </p:nvCxnSpPr>
        <p:spPr>
          <a:xfrm flipV="1">
            <a:off x="560487" y="3129970"/>
            <a:ext cx="737039" cy="58731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130A023-92A6-4207-8968-43D60C1438B6}"/>
              </a:ext>
            </a:extLst>
          </p:cNvPr>
          <p:cNvCxnSpPr>
            <a:cxnSpLocks/>
            <a:stCxn id="7" idx="2"/>
            <a:endCxn id="37" idx="2"/>
          </p:cNvCxnSpPr>
          <p:nvPr/>
        </p:nvCxnSpPr>
        <p:spPr>
          <a:xfrm flipH="1">
            <a:off x="1561324" y="2225536"/>
            <a:ext cx="1194996" cy="74093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4843344-75CF-48BA-B519-11D521A63405}"/>
              </a:ext>
            </a:extLst>
          </p:cNvPr>
          <p:cNvCxnSpPr>
            <a:cxnSpLocks/>
            <a:stCxn id="8" idx="1"/>
            <a:endCxn id="37" idx="1"/>
          </p:cNvCxnSpPr>
          <p:nvPr/>
        </p:nvCxnSpPr>
        <p:spPr>
          <a:xfrm flipH="1" flipV="1">
            <a:off x="1473391" y="3129970"/>
            <a:ext cx="1321949" cy="61144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82AD2503-7D67-49F6-AEDF-B8CC95E0F8B7}"/>
              </a:ext>
            </a:extLst>
          </p:cNvPr>
          <p:cNvSpPr/>
          <p:nvPr/>
        </p:nvSpPr>
        <p:spPr>
          <a:xfrm>
            <a:off x="4415056" y="2108181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CAF8837-68C7-45FB-A895-1EB53832CD5D}"/>
              </a:ext>
            </a:extLst>
          </p:cNvPr>
          <p:cNvSpPr/>
          <p:nvPr/>
        </p:nvSpPr>
        <p:spPr>
          <a:xfrm>
            <a:off x="4415056" y="369021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7C9BFE0-9DB2-4147-9E76-B87069A98A64}"/>
              </a:ext>
            </a:extLst>
          </p:cNvPr>
          <p:cNvSpPr/>
          <p:nvPr/>
        </p:nvSpPr>
        <p:spPr>
          <a:xfrm>
            <a:off x="6838317" y="2102125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B846370-2F93-43FD-A3F5-AF1EF0B3C377}"/>
              </a:ext>
            </a:extLst>
          </p:cNvPr>
          <p:cNvSpPr/>
          <p:nvPr/>
        </p:nvSpPr>
        <p:spPr>
          <a:xfrm>
            <a:off x="6838317" y="371434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431CA306-6029-434D-8B21-B3BD31305B4A}"/>
              </a:ext>
            </a:extLst>
          </p:cNvPr>
          <p:cNvSpPr/>
          <p:nvPr/>
        </p:nvSpPr>
        <p:spPr>
          <a:xfrm rot="10800000">
            <a:off x="5146144" y="3143689"/>
            <a:ext cx="351731" cy="3270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F0B4E84-5560-49BD-8DE4-669705E66103}"/>
              </a:ext>
            </a:extLst>
          </p:cNvPr>
          <p:cNvCxnSpPr>
            <a:stCxn id="54" idx="5"/>
            <a:endCxn id="63" idx="4"/>
          </p:cNvCxnSpPr>
          <p:nvPr/>
        </p:nvCxnSpPr>
        <p:spPr>
          <a:xfrm>
            <a:off x="4642484" y="2340777"/>
            <a:ext cx="503660" cy="80291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EDD1CCB-6765-4F43-B7F2-964A1D220BA8}"/>
              </a:ext>
            </a:extLst>
          </p:cNvPr>
          <p:cNvCxnSpPr>
            <a:cxnSpLocks/>
            <a:stCxn id="55" idx="7"/>
            <a:endCxn id="63" idx="5"/>
          </p:cNvCxnSpPr>
          <p:nvPr/>
        </p:nvCxnSpPr>
        <p:spPr>
          <a:xfrm flipV="1">
            <a:off x="4642484" y="3307191"/>
            <a:ext cx="591593" cy="42293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4907A6B-AEA3-4A7D-BC42-87D2263F5F23}"/>
              </a:ext>
            </a:extLst>
          </p:cNvPr>
          <p:cNvCxnSpPr>
            <a:cxnSpLocks/>
            <a:stCxn id="56" idx="3"/>
            <a:endCxn id="63" idx="2"/>
          </p:cNvCxnSpPr>
          <p:nvPr/>
        </p:nvCxnSpPr>
        <p:spPr>
          <a:xfrm flipH="1">
            <a:off x="5497875" y="2334721"/>
            <a:ext cx="1379462" cy="80896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25DB0F3-5247-4A65-8BE6-62CBAEE1C84C}"/>
              </a:ext>
            </a:extLst>
          </p:cNvPr>
          <p:cNvCxnSpPr>
            <a:cxnSpLocks/>
            <a:stCxn id="57" idx="2"/>
            <a:endCxn id="63" idx="1"/>
          </p:cNvCxnSpPr>
          <p:nvPr/>
        </p:nvCxnSpPr>
        <p:spPr>
          <a:xfrm flipH="1" flipV="1">
            <a:off x="5409942" y="3307191"/>
            <a:ext cx="1428375" cy="54340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E4961B6-A8BF-4D98-9EAE-A990B519086B}"/>
              </a:ext>
            </a:extLst>
          </p:cNvPr>
          <p:cNvCxnSpPr>
            <a:cxnSpLocks/>
            <a:stCxn id="54" idx="6"/>
            <a:endCxn id="56" idx="2"/>
          </p:cNvCxnSpPr>
          <p:nvPr/>
        </p:nvCxnSpPr>
        <p:spPr>
          <a:xfrm flipV="1">
            <a:off x="4681504" y="2238377"/>
            <a:ext cx="2156813" cy="6056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30ED07C-88B8-4FE7-8E21-8BAD53F09384}"/>
              </a:ext>
            </a:extLst>
          </p:cNvPr>
          <p:cNvCxnSpPr>
            <a:cxnSpLocks/>
            <a:stCxn id="54" idx="4"/>
            <a:endCxn id="55" idx="0"/>
          </p:cNvCxnSpPr>
          <p:nvPr/>
        </p:nvCxnSpPr>
        <p:spPr>
          <a:xfrm>
            <a:off x="4548280" y="2380684"/>
            <a:ext cx="0" cy="1309530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9810A42-A136-4E97-B1D1-CFB012ED9ADE}"/>
              </a:ext>
            </a:extLst>
          </p:cNvPr>
          <p:cNvCxnSpPr>
            <a:cxnSpLocks/>
            <a:stCxn id="54" idx="5"/>
            <a:endCxn id="57" idx="1"/>
          </p:cNvCxnSpPr>
          <p:nvPr/>
        </p:nvCxnSpPr>
        <p:spPr>
          <a:xfrm>
            <a:off x="4642484" y="2340777"/>
            <a:ext cx="2234853" cy="1413474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5471DA5-97ED-4C36-860C-4CCCD309C752}"/>
              </a:ext>
            </a:extLst>
          </p:cNvPr>
          <p:cNvSpPr txBox="1"/>
          <p:nvPr/>
        </p:nvSpPr>
        <p:spPr>
          <a:xfrm>
            <a:off x="4694014" y="1248927"/>
            <a:ext cx="1907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Wireless Synchronization</a:t>
            </a:r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D32B4450-83A9-40C0-879B-73F9BC21BCED}"/>
              </a:ext>
            </a:extLst>
          </p:cNvPr>
          <p:cNvSpPr/>
          <p:nvPr/>
        </p:nvSpPr>
        <p:spPr>
          <a:xfrm>
            <a:off x="1258499" y="1351282"/>
            <a:ext cx="838829" cy="5494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C76B2AA-C4AE-4D43-9D41-BC283D170A12}"/>
              </a:ext>
            </a:extLst>
          </p:cNvPr>
          <p:cNvCxnSpPr>
            <a:stCxn id="5" idx="6"/>
          </p:cNvCxnSpPr>
          <p:nvPr/>
        </p:nvCxnSpPr>
        <p:spPr>
          <a:xfrm flipV="1">
            <a:off x="599507" y="1780355"/>
            <a:ext cx="733236" cy="45123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9072B453-62C2-4BF1-95BD-EB2FBDE10ACA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560487" y="1877748"/>
            <a:ext cx="924656" cy="183953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089357B-7319-454F-A059-EA3503AE0DD9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1836874" y="1853618"/>
            <a:ext cx="1052670" cy="184788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449C0D33-E375-420A-8B1E-A499CD21DF05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1989274" y="1714246"/>
            <a:ext cx="806066" cy="41494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97E8B4F4-AA8C-4CE4-AB59-1114EC7598D6}"/>
              </a:ext>
            </a:extLst>
          </p:cNvPr>
          <p:cNvSpPr txBox="1"/>
          <p:nvPr/>
        </p:nvSpPr>
        <p:spPr>
          <a:xfrm>
            <a:off x="284656" y="4450766"/>
            <a:ext cx="245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Synchronization Free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A9F0E55-6B75-4463-87F7-7622B2FA1A34}"/>
              </a:ext>
            </a:extLst>
          </p:cNvPr>
          <p:cNvSpPr/>
          <p:nvPr/>
        </p:nvSpPr>
        <p:spPr>
          <a:xfrm>
            <a:off x="371295" y="492904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F479C60E-5DCE-46B3-9770-52DC8B0D6917}"/>
              </a:ext>
            </a:extLst>
          </p:cNvPr>
          <p:cNvSpPr/>
          <p:nvPr/>
        </p:nvSpPr>
        <p:spPr>
          <a:xfrm>
            <a:off x="371295" y="6511077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137F005D-880A-4C11-8055-FF4019A8FB77}"/>
              </a:ext>
            </a:extLst>
          </p:cNvPr>
          <p:cNvSpPr/>
          <p:nvPr/>
        </p:nvSpPr>
        <p:spPr>
          <a:xfrm>
            <a:off x="2794556" y="4922988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57726213-AFD6-46C1-9164-279023D4C664}"/>
              </a:ext>
            </a:extLst>
          </p:cNvPr>
          <p:cNvSpPr/>
          <p:nvPr/>
        </p:nvSpPr>
        <p:spPr>
          <a:xfrm>
            <a:off x="2794556" y="6535207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sosceles Triangle 118">
            <a:extLst>
              <a:ext uri="{FF2B5EF4-FFF2-40B4-BE49-F238E27FC236}">
                <a16:creationId xmlns:a16="http://schemas.microsoft.com/office/drawing/2014/main" id="{492D713A-604B-4063-A943-B8FED3378044}"/>
              </a:ext>
            </a:extLst>
          </p:cNvPr>
          <p:cNvSpPr/>
          <p:nvPr/>
        </p:nvSpPr>
        <p:spPr>
          <a:xfrm rot="10800000">
            <a:off x="1102383" y="5964552"/>
            <a:ext cx="351731" cy="3270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98DC8EDA-68DE-4B27-B680-B79F6DD9C98E}"/>
              </a:ext>
            </a:extLst>
          </p:cNvPr>
          <p:cNvCxnSpPr>
            <a:stCxn id="115" idx="5"/>
            <a:endCxn id="119" idx="4"/>
          </p:cNvCxnSpPr>
          <p:nvPr/>
        </p:nvCxnSpPr>
        <p:spPr>
          <a:xfrm>
            <a:off x="598723" y="5161640"/>
            <a:ext cx="503660" cy="80291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999E7A1-ECBA-4636-970F-EF083AA751FE}"/>
              </a:ext>
            </a:extLst>
          </p:cNvPr>
          <p:cNvCxnSpPr>
            <a:cxnSpLocks/>
            <a:stCxn id="116" idx="7"/>
            <a:endCxn id="119" idx="5"/>
          </p:cNvCxnSpPr>
          <p:nvPr/>
        </p:nvCxnSpPr>
        <p:spPr>
          <a:xfrm flipV="1">
            <a:off x="598723" y="6128054"/>
            <a:ext cx="591593" cy="42293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4C82C45-82CB-4FB7-B1F5-727451767D03}"/>
              </a:ext>
            </a:extLst>
          </p:cNvPr>
          <p:cNvCxnSpPr>
            <a:cxnSpLocks/>
            <a:stCxn id="117" idx="3"/>
            <a:endCxn id="119" idx="2"/>
          </p:cNvCxnSpPr>
          <p:nvPr/>
        </p:nvCxnSpPr>
        <p:spPr>
          <a:xfrm flipH="1">
            <a:off x="1454114" y="5155584"/>
            <a:ext cx="1379462" cy="80896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A1B696D8-BF11-4D52-8D09-89DD364203A9}"/>
              </a:ext>
            </a:extLst>
          </p:cNvPr>
          <p:cNvCxnSpPr>
            <a:cxnSpLocks/>
            <a:stCxn id="118" idx="2"/>
            <a:endCxn id="119" idx="1"/>
          </p:cNvCxnSpPr>
          <p:nvPr/>
        </p:nvCxnSpPr>
        <p:spPr>
          <a:xfrm flipH="1" flipV="1">
            <a:off x="1366181" y="6128054"/>
            <a:ext cx="1428375" cy="54340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Oval 132">
            <a:extLst>
              <a:ext uri="{FF2B5EF4-FFF2-40B4-BE49-F238E27FC236}">
                <a16:creationId xmlns:a16="http://schemas.microsoft.com/office/drawing/2014/main" id="{06A029F6-F6B9-450B-AAB3-476D7A881901}"/>
              </a:ext>
            </a:extLst>
          </p:cNvPr>
          <p:cNvSpPr/>
          <p:nvPr/>
        </p:nvSpPr>
        <p:spPr>
          <a:xfrm>
            <a:off x="4481176" y="4901101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5AA36003-ABED-41D5-A5AB-CF2A692FD266}"/>
              </a:ext>
            </a:extLst>
          </p:cNvPr>
          <p:cNvSpPr/>
          <p:nvPr/>
        </p:nvSpPr>
        <p:spPr>
          <a:xfrm>
            <a:off x="4481176" y="648313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48CFA7FA-3E11-44C1-A58E-EE5156EBFDAD}"/>
              </a:ext>
            </a:extLst>
          </p:cNvPr>
          <p:cNvSpPr/>
          <p:nvPr/>
        </p:nvSpPr>
        <p:spPr>
          <a:xfrm>
            <a:off x="6904437" y="4895045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B441CEC8-8F40-41C0-A346-44438BF80F64}"/>
              </a:ext>
            </a:extLst>
          </p:cNvPr>
          <p:cNvSpPr/>
          <p:nvPr/>
        </p:nvSpPr>
        <p:spPr>
          <a:xfrm>
            <a:off x="6904437" y="6507264"/>
            <a:ext cx="266448" cy="2725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Isosceles Triangle 136">
            <a:extLst>
              <a:ext uri="{FF2B5EF4-FFF2-40B4-BE49-F238E27FC236}">
                <a16:creationId xmlns:a16="http://schemas.microsoft.com/office/drawing/2014/main" id="{494B5780-7A5A-43EA-A9F7-7B08201740AB}"/>
              </a:ext>
            </a:extLst>
          </p:cNvPr>
          <p:cNvSpPr/>
          <p:nvPr/>
        </p:nvSpPr>
        <p:spPr>
          <a:xfrm rot="10800000">
            <a:off x="5212264" y="5936609"/>
            <a:ext cx="351731" cy="3270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ED9EABB2-6D9C-4D61-9DA4-08E31961E6C3}"/>
              </a:ext>
            </a:extLst>
          </p:cNvPr>
          <p:cNvCxnSpPr>
            <a:stCxn id="133" idx="5"/>
            <a:endCxn id="137" idx="4"/>
          </p:cNvCxnSpPr>
          <p:nvPr/>
        </p:nvCxnSpPr>
        <p:spPr>
          <a:xfrm>
            <a:off x="4708604" y="5133697"/>
            <a:ext cx="503660" cy="80291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97BC2FB2-2994-4DF3-9FD8-CE06F4E4B363}"/>
              </a:ext>
            </a:extLst>
          </p:cNvPr>
          <p:cNvCxnSpPr>
            <a:cxnSpLocks/>
            <a:stCxn id="134" idx="7"/>
            <a:endCxn id="137" idx="5"/>
          </p:cNvCxnSpPr>
          <p:nvPr/>
        </p:nvCxnSpPr>
        <p:spPr>
          <a:xfrm flipV="1">
            <a:off x="4708604" y="6100111"/>
            <a:ext cx="591593" cy="42293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4B7FEE39-574E-4662-B1A5-9C329538B81D}"/>
              </a:ext>
            </a:extLst>
          </p:cNvPr>
          <p:cNvCxnSpPr>
            <a:cxnSpLocks/>
            <a:stCxn id="135" idx="3"/>
            <a:endCxn id="137" idx="2"/>
          </p:cNvCxnSpPr>
          <p:nvPr/>
        </p:nvCxnSpPr>
        <p:spPr>
          <a:xfrm flipH="1">
            <a:off x="5563995" y="5127641"/>
            <a:ext cx="1379462" cy="80896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6CFCBF3-147F-4AEE-8348-4B1ABBEE31D1}"/>
              </a:ext>
            </a:extLst>
          </p:cNvPr>
          <p:cNvCxnSpPr>
            <a:cxnSpLocks/>
            <a:stCxn id="136" idx="2"/>
            <a:endCxn id="137" idx="1"/>
          </p:cNvCxnSpPr>
          <p:nvPr/>
        </p:nvCxnSpPr>
        <p:spPr>
          <a:xfrm flipH="1" flipV="1">
            <a:off x="5476062" y="6100111"/>
            <a:ext cx="1428375" cy="54340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C54A231A-BD21-4EFB-A656-F7F260347997}"/>
              </a:ext>
            </a:extLst>
          </p:cNvPr>
          <p:cNvCxnSpPr>
            <a:cxnSpLocks/>
            <a:stCxn id="145" idx="5"/>
            <a:endCxn id="135" idx="2"/>
          </p:cNvCxnSpPr>
          <p:nvPr/>
        </p:nvCxnSpPr>
        <p:spPr>
          <a:xfrm>
            <a:off x="6085109" y="4568845"/>
            <a:ext cx="819328" cy="462452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595398A0-8C9D-45FC-9B0B-C271418E389B}"/>
              </a:ext>
            </a:extLst>
          </p:cNvPr>
          <p:cNvCxnSpPr>
            <a:cxnSpLocks/>
            <a:stCxn id="145" idx="3"/>
            <a:endCxn id="133" idx="7"/>
          </p:cNvCxnSpPr>
          <p:nvPr/>
        </p:nvCxnSpPr>
        <p:spPr>
          <a:xfrm flipH="1">
            <a:off x="4708604" y="4568845"/>
            <a:ext cx="1188097" cy="372163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6C29ECD-E7E0-48B4-A0DB-AB5080EABA5F}"/>
              </a:ext>
            </a:extLst>
          </p:cNvPr>
          <p:cNvCxnSpPr>
            <a:cxnSpLocks/>
            <a:stCxn id="145" idx="4"/>
            <a:endCxn id="136" idx="1"/>
          </p:cNvCxnSpPr>
          <p:nvPr/>
        </p:nvCxnSpPr>
        <p:spPr>
          <a:xfrm>
            <a:off x="5990905" y="4608752"/>
            <a:ext cx="952552" cy="1938419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Oval 144">
            <a:extLst>
              <a:ext uri="{FF2B5EF4-FFF2-40B4-BE49-F238E27FC236}">
                <a16:creationId xmlns:a16="http://schemas.microsoft.com/office/drawing/2014/main" id="{F9639B10-EAF5-41BF-B5EC-C58CC13A17D6}"/>
              </a:ext>
            </a:extLst>
          </p:cNvPr>
          <p:cNvSpPr/>
          <p:nvPr/>
        </p:nvSpPr>
        <p:spPr>
          <a:xfrm>
            <a:off x="5857681" y="4336249"/>
            <a:ext cx="266448" cy="27250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5301B7B6-E1EF-4126-9CE4-5F7E1D56A860}"/>
              </a:ext>
            </a:extLst>
          </p:cNvPr>
          <p:cNvCxnSpPr>
            <a:cxnSpLocks/>
            <a:stCxn id="145" idx="4"/>
            <a:endCxn id="134" idx="0"/>
          </p:cNvCxnSpPr>
          <p:nvPr/>
        </p:nvCxnSpPr>
        <p:spPr>
          <a:xfrm flipH="1">
            <a:off x="4614400" y="4608752"/>
            <a:ext cx="1376505" cy="1874382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33F7527D-C177-4E37-A447-A96A96C98E79}"/>
              </a:ext>
            </a:extLst>
          </p:cNvPr>
          <p:cNvSpPr txBox="1"/>
          <p:nvPr/>
        </p:nvSpPr>
        <p:spPr>
          <a:xfrm>
            <a:off x="4497758" y="4195313"/>
            <a:ext cx="1322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Concurrent Ranging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88D38F4B-BA59-4F5E-91D9-17A8492BBB57}"/>
              </a:ext>
            </a:extLst>
          </p:cNvPr>
          <p:cNvSpPr txBox="1"/>
          <p:nvPr/>
        </p:nvSpPr>
        <p:spPr>
          <a:xfrm>
            <a:off x="7899187" y="2321414"/>
            <a:ext cx="41187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Sensitive to clock drift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Cost and communication overhead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Scalability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Specialty nodes makes large-scale deployment hard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98F9818B-9F9E-4EB5-99CC-4DA95FED861D}"/>
              </a:ext>
            </a:extLst>
          </p:cNvPr>
          <p:cNvCxnSpPr>
            <a:cxnSpLocks/>
            <a:stCxn id="115" idx="5"/>
            <a:endCxn id="118" idx="1"/>
          </p:cNvCxnSpPr>
          <p:nvPr/>
        </p:nvCxnSpPr>
        <p:spPr>
          <a:xfrm>
            <a:off x="598723" y="5161640"/>
            <a:ext cx="2234853" cy="1413474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31FBB0F2-7CEC-4462-AE58-DC3B8D41B813}"/>
              </a:ext>
            </a:extLst>
          </p:cNvPr>
          <p:cNvCxnSpPr>
            <a:cxnSpLocks/>
            <a:stCxn id="115" idx="4"/>
            <a:endCxn id="116" idx="0"/>
          </p:cNvCxnSpPr>
          <p:nvPr/>
        </p:nvCxnSpPr>
        <p:spPr>
          <a:xfrm>
            <a:off x="504519" y="5201547"/>
            <a:ext cx="0" cy="130953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99639834-4CDE-4914-8D19-27B2A029B3AC}"/>
              </a:ext>
            </a:extLst>
          </p:cNvPr>
          <p:cNvCxnSpPr>
            <a:cxnSpLocks/>
            <a:endCxn id="117" idx="2"/>
          </p:cNvCxnSpPr>
          <p:nvPr/>
        </p:nvCxnSpPr>
        <p:spPr>
          <a:xfrm flipV="1">
            <a:off x="632197" y="5059240"/>
            <a:ext cx="2162359" cy="885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5D3FB40B-3D05-49D2-847F-852AB96D36AF}"/>
              </a:ext>
            </a:extLst>
          </p:cNvPr>
          <p:cNvSpPr txBox="1"/>
          <p:nvPr/>
        </p:nvSpPr>
        <p:spPr>
          <a:xfrm>
            <a:off x="989203" y="5124975"/>
            <a:ext cx="944679" cy="307777"/>
          </a:xfrm>
          <a:prstGeom prst="rect">
            <a:avLst/>
          </a:prstGeom>
          <a:noFill/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schedule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322C76BF-4D0F-46CB-9E46-F5495289321C}"/>
              </a:ext>
            </a:extLst>
          </p:cNvPr>
          <p:cNvSpPr txBox="1"/>
          <p:nvPr/>
        </p:nvSpPr>
        <p:spPr>
          <a:xfrm>
            <a:off x="6046788" y="4118084"/>
            <a:ext cx="115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reference anchor</a:t>
            </a:r>
          </a:p>
        </p:txBody>
      </p:sp>
    </p:spTree>
    <p:extLst>
      <p:ext uri="{BB962C8B-B14F-4D97-AF65-F5344CB8AC3E}">
        <p14:creationId xmlns:p14="http://schemas.microsoft.com/office/powerpoint/2010/main" val="2594416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1A7763-99DD-455D-B23A-1D69C54CC511}"/>
              </a:ext>
            </a:extLst>
          </p:cNvPr>
          <p:cNvSpPr/>
          <p:nvPr/>
        </p:nvSpPr>
        <p:spPr>
          <a:xfrm>
            <a:off x="3788019" y="887321"/>
            <a:ext cx="4615962" cy="6160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Convenient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1B0BCD-09AC-4E8D-BA75-A881EFF19202}"/>
              </a:ext>
            </a:extLst>
          </p:cNvPr>
          <p:cNvSpPr/>
          <p:nvPr/>
        </p:nvSpPr>
        <p:spPr>
          <a:xfrm>
            <a:off x="1018026" y="2983832"/>
            <a:ext cx="4615962" cy="6160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Building Managers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7F0AA5-DBBC-4B2C-BFF7-E8895D69A00F}"/>
              </a:ext>
            </a:extLst>
          </p:cNvPr>
          <p:cNvSpPr/>
          <p:nvPr/>
        </p:nvSpPr>
        <p:spPr>
          <a:xfrm>
            <a:off x="6818369" y="2984444"/>
            <a:ext cx="4615962" cy="6160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Building Occupants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D28571-E508-4F0B-B957-824064A14A0B}"/>
              </a:ext>
            </a:extLst>
          </p:cNvPr>
          <p:cNvCxnSpPr>
            <a:stCxn id="6" idx="2"/>
            <a:endCxn id="8" idx="0"/>
          </p:cNvCxnSpPr>
          <p:nvPr/>
        </p:nvCxnSpPr>
        <p:spPr>
          <a:xfrm flipH="1">
            <a:off x="3326007" y="1503338"/>
            <a:ext cx="2769993" cy="148049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FC9D3C-0B87-440F-BE24-D1B93FD27749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096000" y="1503338"/>
            <a:ext cx="3030350" cy="148049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FFE64C0-A42B-46AB-8075-38C79AC7EEFD}"/>
              </a:ext>
            </a:extLst>
          </p:cNvPr>
          <p:cNvSpPr/>
          <p:nvPr/>
        </p:nvSpPr>
        <p:spPr>
          <a:xfrm>
            <a:off x="1018026" y="3693694"/>
            <a:ext cx="4615962" cy="6160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Ease of Deployment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B546D8-2599-461F-8E53-65473F7ABB91}"/>
              </a:ext>
            </a:extLst>
          </p:cNvPr>
          <p:cNvSpPr/>
          <p:nvPr/>
        </p:nvSpPr>
        <p:spPr>
          <a:xfrm>
            <a:off x="1018026" y="4403556"/>
            <a:ext cx="4615962" cy="6160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Large Coverage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CA0278-0D86-4CA9-BCD6-9971128194C9}"/>
              </a:ext>
            </a:extLst>
          </p:cNvPr>
          <p:cNvSpPr/>
          <p:nvPr/>
        </p:nvSpPr>
        <p:spPr>
          <a:xfrm>
            <a:off x="6818369" y="3723182"/>
            <a:ext cx="4615962" cy="6160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Ease of Deployment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F07302-A7D3-495A-998E-BF151F432D52}"/>
              </a:ext>
            </a:extLst>
          </p:cNvPr>
          <p:cNvSpPr/>
          <p:nvPr/>
        </p:nvSpPr>
        <p:spPr>
          <a:xfrm>
            <a:off x="6818369" y="4266786"/>
            <a:ext cx="4615962" cy="6160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Ease of Deployment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27C635-59D9-4ED5-A3C0-31287B1D799D}"/>
              </a:ext>
            </a:extLst>
          </p:cNvPr>
          <p:cNvSpPr/>
          <p:nvPr/>
        </p:nvSpPr>
        <p:spPr>
          <a:xfrm>
            <a:off x="6818369" y="4810390"/>
            <a:ext cx="4615962" cy="6160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Ease of Deployment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7DFB64-62A2-4E80-9E16-C687A6F8B07E}"/>
              </a:ext>
            </a:extLst>
          </p:cNvPr>
          <p:cNvSpPr/>
          <p:nvPr/>
        </p:nvSpPr>
        <p:spPr>
          <a:xfrm>
            <a:off x="6818369" y="5353994"/>
            <a:ext cx="4615962" cy="6160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Ease of Deployment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8D23F4-8C11-4739-9A28-784F1B098BD7}"/>
              </a:ext>
            </a:extLst>
          </p:cNvPr>
          <p:cNvSpPr/>
          <p:nvPr/>
        </p:nvSpPr>
        <p:spPr>
          <a:xfrm>
            <a:off x="6818369" y="6133193"/>
            <a:ext cx="4615962" cy="61601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Ease of Deployment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A6274D-BCFA-49B6-944C-C1534D897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9C4A1D-FA02-4462-B85B-604273E8473B}"/>
              </a:ext>
            </a:extLst>
          </p:cNvPr>
          <p:cNvSpPr/>
          <p:nvPr/>
        </p:nvSpPr>
        <p:spPr>
          <a:xfrm>
            <a:off x="1986250" y="2518176"/>
            <a:ext cx="8479857" cy="1630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Fundamental changes needed to the underlying ranging protocol</a:t>
            </a:r>
          </a:p>
        </p:txBody>
      </p:sp>
    </p:spTree>
    <p:extLst>
      <p:ext uri="{BB962C8B-B14F-4D97-AF65-F5344CB8AC3E}">
        <p14:creationId xmlns:p14="http://schemas.microsoft.com/office/powerpoint/2010/main" val="2435314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93DDBF96-AD61-FA40-8421-9CC930325567}" vid="{9661E350-0ACC-194E-A322-9FDEFE5317BF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3DDBF96-AD61-FA40-8421-9CC930325567}" vid="{A827DD43-5DF3-A248-B5D6-CB6C63415FC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EDEBCCDB481B4694A285E4CF88153D" ma:contentTypeVersion="13" ma:contentTypeDescription="Create a new document." ma:contentTypeScope="" ma:versionID="2aac25cb985b0f2b28c0f92fc8c5fa3b">
  <xsd:schema xmlns:xsd="http://www.w3.org/2001/XMLSchema" xmlns:xs="http://www.w3.org/2001/XMLSchema" xmlns:p="http://schemas.microsoft.com/office/2006/metadata/properties" xmlns:ns3="acb39dec-efcc-44b3-9ac5-9ee43aaff711" xmlns:ns4="e38d114c-ea4f-4aab-8df7-c8477f7ff008" targetNamespace="http://schemas.microsoft.com/office/2006/metadata/properties" ma:root="true" ma:fieldsID="84d9a8c66e84d2ed52efb31f864c4a5a" ns3:_="" ns4:_="">
    <xsd:import namespace="acb39dec-efcc-44b3-9ac5-9ee43aaff711"/>
    <xsd:import namespace="e38d114c-ea4f-4aab-8df7-c8477f7ff00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b39dec-efcc-44b3-9ac5-9ee43aaff7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d114c-ea4f-4aab-8df7-c8477f7ff00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70CC23-F0B8-4C8A-BC8B-227AB56E69F9}">
  <ds:schemaRefs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e38d114c-ea4f-4aab-8df7-c8477f7ff008"/>
    <ds:schemaRef ds:uri="http://schemas.microsoft.com/office/2006/documentManagement/types"/>
    <ds:schemaRef ds:uri="http://schemas.openxmlformats.org/package/2006/metadata/core-properties"/>
    <ds:schemaRef ds:uri="acb39dec-efcc-44b3-9ac5-9ee43aaff71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C445D8A-3C04-4D33-95D8-5CA36F1C7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b39dec-efcc-44b3-9ac5-9ee43aaff711"/>
    <ds:schemaRef ds:uri="e38d114c-ea4f-4aab-8df7-c8477f7ff0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25606A-A9F1-4771-8158-EA25F5EE48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25474</TotalTime>
  <Words>1203</Words>
  <Application>Microsoft Office PowerPoint</Application>
  <PresentationFormat>Widescreen</PresentationFormat>
  <Paragraphs>508</Paragraphs>
  <Slides>40</Slides>
  <Notes>5</Notes>
  <HiddenSlides>10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Calibri</vt:lpstr>
      <vt:lpstr>Roboto Slab</vt:lpstr>
      <vt:lpstr>Roboto Condensed Light</vt:lpstr>
      <vt:lpstr>Roboto</vt:lpstr>
      <vt:lpstr>Arial</vt:lpstr>
      <vt:lpstr>Cooper Black</vt:lpstr>
      <vt:lpstr>Cambria Math</vt:lpstr>
      <vt:lpstr>Custom Design</vt:lpstr>
      <vt:lpstr>1_Custom Design</vt:lpstr>
      <vt:lpstr>PnPLoc: UWB Based Plug &amp; Play Indoor Localization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passive TDoA schemes</vt:lpstr>
      <vt:lpstr>PowerPoint Presentation</vt:lpstr>
      <vt:lpstr>PowerPoint Presentation</vt:lpstr>
      <vt:lpstr>Two-way Ranging (TWR) Refresher</vt:lpstr>
      <vt:lpstr>PnPLoc-TDoA</vt:lpstr>
      <vt:lpstr>PnPLoc-TDoA</vt:lpstr>
      <vt:lpstr>PowerPoint Presentation</vt:lpstr>
      <vt:lpstr>PowerPoint Presentation</vt:lpstr>
      <vt:lpstr>Dilution-of-Precision</vt:lpstr>
      <vt:lpstr>Dilution-of-Precision</vt:lpstr>
      <vt:lpstr>Anchor deployment</vt:lpstr>
      <vt:lpstr>Anchor Messaging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</vt:lpstr>
      <vt:lpstr>Evaluation</vt:lpstr>
      <vt:lpstr>Evaluation</vt:lpstr>
      <vt:lpstr>Comparison with State-of-Art</vt:lpstr>
      <vt:lpstr>Future works</vt:lpstr>
      <vt:lpstr>PowerPoint Presentation</vt:lpstr>
      <vt:lpstr>Evaluation</vt:lpstr>
      <vt:lpstr>PnPLoc Overview</vt:lpstr>
      <vt:lpstr>Dilution-of-Precision</vt:lpstr>
      <vt:lpstr>Anchor Selection + Filtering</vt:lpstr>
      <vt:lpstr>Problems with passive TDoA schemes</vt:lpstr>
      <vt:lpstr>Problems with passive TDoA schemes</vt:lpstr>
      <vt:lpstr>PowerPoint Presentation</vt:lpstr>
      <vt:lpstr>PowerPoint Presentation</vt:lpstr>
      <vt:lpstr>Dilution-of-Precision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Here</dc:title>
  <dc:creator>Ziemer, Mark</dc:creator>
  <cp:lastModifiedBy>Chen, Haige</cp:lastModifiedBy>
  <cp:revision>557</cp:revision>
  <dcterms:created xsi:type="dcterms:W3CDTF">2021-10-26T21:29:37Z</dcterms:created>
  <dcterms:modified xsi:type="dcterms:W3CDTF">2022-09-07T02:34:46Z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0x0101006FEDEBCCDB481B4694A285E4CF88153D</vt:lpwstr>
  </property>
</Properties>
</file>