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78" r:id="rId4"/>
    <p:sldId id="280" r:id="rId5"/>
    <p:sldId id="282" r:id="rId6"/>
    <p:sldId id="259" r:id="rId7"/>
    <p:sldId id="275" r:id="rId8"/>
    <p:sldId id="287" r:id="rId9"/>
    <p:sldId id="285" r:id="rId10"/>
    <p:sldId id="261" r:id="rId11"/>
    <p:sldId id="286" r:id="rId12"/>
    <p:sldId id="283" r:id="rId13"/>
    <p:sldId id="269" r:id="rId14"/>
    <p:sldId id="288" r:id="rId15"/>
    <p:sldId id="290" r:id="rId16"/>
    <p:sldId id="263" r:id="rId17"/>
    <p:sldId id="264" r:id="rId18"/>
    <p:sldId id="265" r:id="rId19"/>
    <p:sldId id="289" r:id="rId20"/>
    <p:sldId id="266" r:id="rId21"/>
    <p:sldId id="291" r:id="rId22"/>
    <p:sldId id="292" r:id="rId23"/>
    <p:sldId id="26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" id="{8580DF93-4636-844F-BDF5-403B61179D45}">
          <p14:sldIdLst>
            <p14:sldId id="256"/>
          </p14:sldIdLst>
        </p14:section>
        <p14:section name="Stochastic Probing" id="{C889C730-B3DA-864F-8B5B-D65E96621497}">
          <p14:sldIdLst>
            <p14:sldId id="257"/>
            <p14:sldId id="278"/>
            <p14:sldId id="280"/>
            <p14:sldId id="282"/>
          </p14:sldIdLst>
        </p14:section>
        <p14:section name="Adaptivity GAP" id="{4687A8B6-3CCA-FF4E-844A-1013B0985DB5}">
          <p14:sldIdLst>
            <p14:sldId id="259"/>
            <p14:sldId id="275"/>
          </p14:sldIdLst>
        </p14:section>
        <p14:section name="Why Care About Adaptivity Gap?" id="{9B47F293-B72C-CC43-AA0E-05E2BB40FBB6}">
          <p14:sldIdLst>
            <p14:sldId id="287"/>
            <p14:sldId id="285"/>
            <p14:sldId id="261"/>
            <p14:sldId id="286"/>
            <p14:sldId id="283"/>
            <p14:sldId id="269"/>
          </p14:sldIdLst>
        </p14:section>
        <p14:section name="Proof of Small Adaptivity GAP" id="{48E0BC22-D826-5F4D-B735-4E8FC1827BA7}">
          <p14:sldIdLst>
            <p14:sldId id="288"/>
            <p14:sldId id="290"/>
            <p14:sldId id="263"/>
            <p14:sldId id="264"/>
            <p14:sldId id="265"/>
          </p14:sldIdLst>
        </p14:section>
        <p14:section name="Conclusions" id="{1A005C83-F539-8140-8BB3-69347C146AF1}">
          <p14:sldIdLst>
            <p14:sldId id="289"/>
            <p14:sldId id="266"/>
            <p14:sldId id="291"/>
            <p14:sldId id="292"/>
            <p14:sldId id="260"/>
            <p14:sldId id="2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8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98" autoAdjust="0"/>
    <p:restoredTop sz="95673" autoAdjust="0"/>
  </p:normalViewPr>
  <p:slideViewPr>
    <p:cSldViewPr snapToGrid="0" snapToObjects="1">
      <p:cViewPr>
        <p:scale>
          <a:sx n="110" d="100"/>
          <a:sy n="110" d="100"/>
        </p:scale>
        <p:origin x="65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FCB915-F1EB-1E42-9FC0-E13A2473E773}" type="doc">
      <dgm:prSet loTypeId="urn:microsoft.com/office/officeart/2009/layout/CirclePicture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6F26A-EA5B-0847-8F9A-2F0B416733C2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3F9C4B8-BF16-4D47-88DD-3D6BAF663ACB}" type="parTrans" cxnId="{94CDE04A-9AFE-9D4B-95B6-3E6405C916E4}">
      <dgm:prSet/>
      <dgm:spPr/>
      <dgm:t>
        <a:bodyPr/>
        <a:lstStyle/>
        <a:p>
          <a:endParaRPr lang="en-US"/>
        </a:p>
      </dgm:t>
    </dgm:pt>
    <dgm:pt modelId="{8B154213-15B4-3B4D-B8B8-FCBF3A9AA72B}" type="sibTrans" cxnId="{94CDE04A-9AFE-9D4B-95B6-3E6405C916E4}">
      <dgm:prSet/>
      <dgm:spPr/>
      <dgm:t>
        <a:bodyPr/>
        <a:lstStyle/>
        <a:p>
          <a:endParaRPr lang="en-US"/>
        </a:p>
      </dgm:t>
    </dgm:pt>
    <dgm:pt modelId="{DFED3F99-3599-8746-8683-EB4736506E48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E03C2CB1-02E7-E44B-B7CA-2A4A3DC2846C}" type="parTrans" cxnId="{52D2E90A-4B38-EB45-B315-03023E7E1E92}">
      <dgm:prSet/>
      <dgm:spPr/>
      <dgm:t>
        <a:bodyPr/>
        <a:lstStyle/>
        <a:p>
          <a:endParaRPr lang="en-US"/>
        </a:p>
      </dgm:t>
    </dgm:pt>
    <dgm:pt modelId="{1CEF7856-5523-574A-BE4B-F5DF3C23FDE2}" type="sibTrans" cxnId="{52D2E90A-4B38-EB45-B315-03023E7E1E92}">
      <dgm:prSet/>
      <dgm:spPr/>
      <dgm:t>
        <a:bodyPr/>
        <a:lstStyle/>
        <a:p>
          <a:endParaRPr lang="en-US"/>
        </a:p>
      </dgm:t>
    </dgm:pt>
    <dgm:pt modelId="{6B6D525C-FB92-5A4E-96E1-7FE6BB8218E6}">
      <dgm:prSet phldrT="[Text]" phldr="1"/>
      <dgm:spPr/>
      <dgm:t>
        <a:bodyPr/>
        <a:lstStyle/>
        <a:p>
          <a:endParaRPr lang="en-US" dirty="0"/>
        </a:p>
      </dgm:t>
    </dgm:pt>
    <dgm:pt modelId="{858CF79D-2327-0D4C-BE68-C43F3BBCB433}" type="sibTrans" cxnId="{3F763EB7-06D7-6C4E-BC59-1919E1DEC79F}">
      <dgm:prSet/>
      <dgm:spPr/>
      <dgm:t>
        <a:bodyPr/>
        <a:lstStyle/>
        <a:p>
          <a:endParaRPr lang="en-US"/>
        </a:p>
      </dgm:t>
    </dgm:pt>
    <dgm:pt modelId="{C233A23E-5027-E042-B0DD-F8536B78FF7D}" type="parTrans" cxnId="{3F763EB7-06D7-6C4E-BC59-1919E1DEC79F}">
      <dgm:prSet/>
      <dgm:spPr/>
      <dgm:t>
        <a:bodyPr/>
        <a:lstStyle/>
        <a:p>
          <a:endParaRPr lang="en-US"/>
        </a:p>
      </dgm:t>
    </dgm:pt>
    <dgm:pt modelId="{E756C772-19CE-6146-B1E6-80F94BE3EB9D}" type="pres">
      <dgm:prSet presAssocID="{81FCB915-F1EB-1E42-9FC0-E13A2473E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82CC51-BFDB-0D4B-B8DF-AC9927663C2E}" type="pres">
      <dgm:prSet presAssocID="{6B6D525C-FB92-5A4E-96E1-7FE6BB8218E6}" presName="hierRoot1" presStyleCnt="0"/>
      <dgm:spPr/>
    </dgm:pt>
    <dgm:pt modelId="{142AE442-B86E-0244-9E2C-581E4E345048}" type="pres">
      <dgm:prSet presAssocID="{6B6D525C-FB92-5A4E-96E1-7FE6BB8218E6}" presName="composite" presStyleCnt="0"/>
      <dgm:spPr/>
    </dgm:pt>
    <dgm:pt modelId="{D4567E9A-14E6-5E47-859E-0D65DD477010}" type="pres">
      <dgm:prSet presAssocID="{6B6D525C-FB92-5A4E-96E1-7FE6BB8218E6}" presName="image" presStyleLbl="node0" presStyleIdx="0" presStyleCnt="1" custLinFactNeighborX="31365"/>
      <dgm:spPr/>
    </dgm:pt>
    <dgm:pt modelId="{5BBE578C-52CC-9947-8C5F-2615E19C55C5}" type="pres">
      <dgm:prSet presAssocID="{6B6D525C-FB92-5A4E-96E1-7FE6BB8218E6}" presName="text" presStyleLbl="revTx" presStyleIdx="0" presStyleCnt="3" custLinFactNeighborX="-60221" custLinFactNeighborY="-81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B49E2-56AE-8446-96AA-C5DC957BEBFE}" type="pres">
      <dgm:prSet presAssocID="{6B6D525C-FB92-5A4E-96E1-7FE6BB8218E6}" presName="hierChild2" presStyleCnt="0"/>
      <dgm:spPr/>
    </dgm:pt>
    <dgm:pt modelId="{DAB12B2F-E607-C040-A807-E1C7EDBFDC90}" type="pres">
      <dgm:prSet presAssocID="{E03C2CB1-02E7-E44B-B7CA-2A4A3DC2846C}" presName="Name10" presStyleLbl="parChTrans1D2" presStyleIdx="0" presStyleCnt="2"/>
      <dgm:spPr/>
      <dgm:t>
        <a:bodyPr/>
        <a:lstStyle/>
        <a:p>
          <a:endParaRPr lang="en-US"/>
        </a:p>
      </dgm:t>
    </dgm:pt>
    <dgm:pt modelId="{2DFB9928-1F2B-A945-8B02-49DF319E4BB8}" type="pres">
      <dgm:prSet presAssocID="{DFED3F99-3599-8746-8683-EB4736506E48}" presName="hierRoot2" presStyleCnt="0"/>
      <dgm:spPr/>
    </dgm:pt>
    <dgm:pt modelId="{0CE6D05E-0659-664E-891A-E26CCFF2AFC5}" type="pres">
      <dgm:prSet presAssocID="{DFED3F99-3599-8746-8683-EB4736506E48}" presName="composite2" presStyleCnt="0"/>
      <dgm:spPr/>
    </dgm:pt>
    <dgm:pt modelId="{89E33905-0EBC-6347-AACF-BFEB74938CDD}" type="pres">
      <dgm:prSet presAssocID="{DFED3F99-3599-8746-8683-EB4736506E48}" presName="image2" presStyleLbl="node2" presStyleIdx="0" presStyleCnt="2"/>
      <dgm:spPr/>
    </dgm:pt>
    <dgm:pt modelId="{FB113513-7C9A-0941-B693-EA29AF80600F}" type="pres">
      <dgm:prSet presAssocID="{DFED3F99-3599-8746-8683-EB4736506E48}" presName="text2" presStyleLbl="revTx" presStyleIdx="1" presStyleCnt="3" custLinFactNeighborX="-9508" custLinFactNeighborY="-878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EBBC45-315D-0E44-A275-8F9335B0F417}" type="pres">
      <dgm:prSet presAssocID="{DFED3F99-3599-8746-8683-EB4736506E48}" presName="hierChild3" presStyleCnt="0"/>
      <dgm:spPr/>
    </dgm:pt>
    <dgm:pt modelId="{7157695A-34DB-E941-AB58-61D7362F9CBE}" type="pres">
      <dgm:prSet presAssocID="{E3F9C4B8-BF16-4D47-88DD-3D6BAF663A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529D32E-AB5F-744F-B9C2-BBA3AA18BE71}" type="pres">
      <dgm:prSet presAssocID="{5C56F26A-EA5B-0847-8F9A-2F0B416733C2}" presName="hierRoot2" presStyleCnt="0"/>
      <dgm:spPr/>
    </dgm:pt>
    <dgm:pt modelId="{1EB1A93A-127E-3C4B-925C-141E492802D5}" type="pres">
      <dgm:prSet presAssocID="{5C56F26A-EA5B-0847-8F9A-2F0B416733C2}" presName="composite2" presStyleCnt="0"/>
      <dgm:spPr/>
    </dgm:pt>
    <dgm:pt modelId="{0DA73D66-3FAF-D644-91D2-879EEBBFEBF4}" type="pres">
      <dgm:prSet presAssocID="{5C56F26A-EA5B-0847-8F9A-2F0B416733C2}" presName="image2" presStyleLbl="node2" presStyleIdx="1" presStyleCnt="2" custLinFactNeighborX="31365"/>
      <dgm:spPr/>
    </dgm:pt>
    <dgm:pt modelId="{858EF62B-CCA2-B24F-8752-B1EB9D5946F6}" type="pres">
      <dgm:prSet presAssocID="{5C56F26A-EA5B-0847-8F9A-2F0B416733C2}" presName="text2" presStyleLbl="revTx" presStyleIdx="2" presStyleCnt="3" custLinFactNeighborX="-64819" custLinFactNeighborY="-906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56645-3F0B-6043-82A7-024F494721AE}" type="pres">
      <dgm:prSet presAssocID="{5C56F26A-EA5B-0847-8F9A-2F0B416733C2}" presName="hierChild3" presStyleCnt="0"/>
      <dgm:spPr/>
    </dgm:pt>
  </dgm:ptLst>
  <dgm:cxnLst>
    <dgm:cxn modelId="{1362202D-AC5A-4E44-A440-5CA3E89E01C1}" type="presOf" srcId="{6B6D525C-FB92-5A4E-96E1-7FE6BB8218E6}" destId="{5BBE578C-52CC-9947-8C5F-2615E19C55C5}" srcOrd="0" destOrd="0" presId="urn:microsoft.com/office/officeart/2009/layout/CirclePictureHierarchy"/>
    <dgm:cxn modelId="{BC960742-B502-B347-8FFB-3BAE63C09814}" type="presOf" srcId="{E3F9C4B8-BF16-4D47-88DD-3D6BAF663ACB}" destId="{7157695A-34DB-E941-AB58-61D7362F9CBE}" srcOrd="0" destOrd="0" presId="urn:microsoft.com/office/officeart/2009/layout/CirclePictureHierarchy"/>
    <dgm:cxn modelId="{F70D8408-15D6-B64C-A347-5DFC1916B6CC}" type="presOf" srcId="{81FCB915-F1EB-1E42-9FC0-E13A2473E773}" destId="{E756C772-19CE-6146-B1E6-80F94BE3EB9D}" srcOrd="0" destOrd="0" presId="urn:microsoft.com/office/officeart/2009/layout/CirclePictureHierarchy"/>
    <dgm:cxn modelId="{7801DE5C-88DD-3949-8FB1-6A0F01578821}" type="presOf" srcId="{5C56F26A-EA5B-0847-8F9A-2F0B416733C2}" destId="{858EF62B-CCA2-B24F-8752-B1EB9D5946F6}" srcOrd="0" destOrd="0" presId="urn:microsoft.com/office/officeart/2009/layout/CirclePictureHierarchy"/>
    <dgm:cxn modelId="{3F763EB7-06D7-6C4E-BC59-1919E1DEC79F}" srcId="{81FCB915-F1EB-1E42-9FC0-E13A2473E773}" destId="{6B6D525C-FB92-5A4E-96E1-7FE6BB8218E6}" srcOrd="0" destOrd="0" parTransId="{C233A23E-5027-E042-B0DD-F8536B78FF7D}" sibTransId="{858CF79D-2327-0D4C-BE68-C43F3BBCB433}"/>
    <dgm:cxn modelId="{52D2E90A-4B38-EB45-B315-03023E7E1E92}" srcId="{6B6D525C-FB92-5A4E-96E1-7FE6BB8218E6}" destId="{DFED3F99-3599-8746-8683-EB4736506E48}" srcOrd="0" destOrd="0" parTransId="{E03C2CB1-02E7-E44B-B7CA-2A4A3DC2846C}" sibTransId="{1CEF7856-5523-574A-BE4B-F5DF3C23FDE2}"/>
    <dgm:cxn modelId="{4201417D-CC78-BD41-92B6-05B88318EFB0}" type="presOf" srcId="{DFED3F99-3599-8746-8683-EB4736506E48}" destId="{FB113513-7C9A-0941-B693-EA29AF80600F}" srcOrd="0" destOrd="0" presId="urn:microsoft.com/office/officeart/2009/layout/CirclePictureHierarchy"/>
    <dgm:cxn modelId="{DF9993D2-43D3-D947-914F-970D5E62B308}" type="presOf" srcId="{E03C2CB1-02E7-E44B-B7CA-2A4A3DC2846C}" destId="{DAB12B2F-E607-C040-A807-E1C7EDBFDC90}" srcOrd="0" destOrd="0" presId="urn:microsoft.com/office/officeart/2009/layout/CirclePictureHierarchy"/>
    <dgm:cxn modelId="{94CDE04A-9AFE-9D4B-95B6-3E6405C916E4}" srcId="{6B6D525C-FB92-5A4E-96E1-7FE6BB8218E6}" destId="{5C56F26A-EA5B-0847-8F9A-2F0B416733C2}" srcOrd="1" destOrd="0" parTransId="{E3F9C4B8-BF16-4D47-88DD-3D6BAF663ACB}" sibTransId="{8B154213-15B4-3B4D-B8B8-FCBF3A9AA72B}"/>
    <dgm:cxn modelId="{F393E5DA-046F-8B44-93C5-C431A71CB44C}" type="presParOf" srcId="{E756C772-19CE-6146-B1E6-80F94BE3EB9D}" destId="{DD82CC51-BFDB-0D4B-B8DF-AC9927663C2E}" srcOrd="0" destOrd="0" presId="urn:microsoft.com/office/officeart/2009/layout/CirclePictureHierarchy"/>
    <dgm:cxn modelId="{E82C0BBA-0DBB-1F4B-B6A0-88A2562182B3}" type="presParOf" srcId="{DD82CC51-BFDB-0D4B-B8DF-AC9927663C2E}" destId="{142AE442-B86E-0244-9E2C-581E4E345048}" srcOrd="0" destOrd="0" presId="urn:microsoft.com/office/officeart/2009/layout/CirclePictureHierarchy"/>
    <dgm:cxn modelId="{73775862-938F-C644-A399-46714904D16D}" type="presParOf" srcId="{142AE442-B86E-0244-9E2C-581E4E345048}" destId="{D4567E9A-14E6-5E47-859E-0D65DD477010}" srcOrd="0" destOrd="0" presId="urn:microsoft.com/office/officeart/2009/layout/CirclePictureHierarchy"/>
    <dgm:cxn modelId="{45ECB772-6BA0-8244-8424-1A7A408B685F}" type="presParOf" srcId="{142AE442-B86E-0244-9E2C-581E4E345048}" destId="{5BBE578C-52CC-9947-8C5F-2615E19C55C5}" srcOrd="1" destOrd="0" presId="urn:microsoft.com/office/officeart/2009/layout/CirclePictureHierarchy"/>
    <dgm:cxn modelId="{28F6DFC7-BBB5-BF41-8D6B-4BAA58207C17}" type="presParOf" srcId="{DD82CC51-BFDB-0D4B-B8DF-AC9927663C2E}" destId="{BA0B49E2-56AE-8446-96AA-C5DC957BEBFE}" srcOrd="1" destOrd="0" presId="urn:microsoft.com/office/officeart/2009/layout/CirclePictureHierarchy"/>
    <dgm:cxn modelId="{CB7EF48D-5DF4-E448-AB79-5072661556EF}" type="presParOf" srcId="{BA0B49E2-56AE-8446-96AA-C5DC957BEBFE}" destId="{DAB12B2F-E607-C040-A807-E1C7EDBFDC90}" srcOrd="0" destOrd="0" presId="urn:microsoft.com/office/officeart/2009/layout/CirclePictureHierarchy"/>
    <dgm:cxn modelId="{5955FBA5-DA39-1D4C-9CEA-0FC582E96B2B}" type="presParOf" srcId="{BA0B49E2-56AE-8446-96AA-C5DC957BEBFE}" destId="{2DFB9928-1F2B-A945-8B02-49DF319E4BB8}" srcOrd="1" destOrd="0" presId="urn:microsoft.com/office/officeart/2009/layout/CirclePictureHierarchy"/>
    <dgm:cxn modelId="{A5C31F6E-4273-9942-BA2E-9BEAAADCEE70}" type="presParOf" srcId="{2DFB9928-1F2B-A945-8B02-49DF319E4BB8}" destId="{0CE6D05E-0659-664E-891A-E26CCFF2AFC5}" srcOrd="0" destOrd="0" presId="urn:microsoft.com/office/officeart/2009/layout/CirclePictureHierarchy"/>
    <dgm:cxn modelId="{869BA7BB-11BB-3544-B539-7BE5681E11AB}" type="presParOf" srcId="{0CE6D05E-0659-664E-891A-E26CCFF2AFC5}" destId="{89E33905-0EBC-6347-AACF-BFEB74938CDD}" srcOrd="0" destOrd="0" presId="urn:microsoft.com/office/officeart/2009/layout/CirclePictureHierarchy"/>
    <dgm:cxn modelId="{11F3EC46-D151-DD4F-958F-F8E8489FF1FD}" type="presParOf" srcId="{0CE6D05E-0659-664E-891A-E26CCFF2AFC5}" destId="{FB113513-7C9A-0941-B693-EA29AF80600F}" srcOrd="1" destOrd="0" presId="urn:microsoft.com/office/officeart/2009/layout/CirclePictureHierarchy"/>
    <dgm:cxn modelId="{9DAB7F3F-683E-2D41-B622-B3B17B7C04A8}" type="presParOf" srcId="{2DFB9928-1F2B-A945-8B02-49DF319E4BB8}" destId="{11EBBC45-315D-0E44-A275-8F9335B0F417}" srcOrd="1" destOrd="0" presId="urn:microsoft.com/office/officeart/2009/layout/CirclePictureHierarchy"/>
    <dgm:cxn modelId="{AE3F625C-FACE-4044-9396-B26C2467EC52}" type="presParOf" srcId="{BA0B49E2-56AE-8446-96AA-C5DC957BEBFE}" destId="{7157695A-34DB-E941-AB58-61D7362F9CBE}" srcOrd="2" destOrd="0" presId="urn:microsoft.com/office/officeart/2009/layout/CirclePictureHierarchy"/>
    <dgm:cxn modelId="{80DBA008-EE39-4C44-97C1-B84EF6B3917E}" type="presParOf" srcId="{BA0B49E2-56AE-8446-96AA-C5DC957BEBFE}" destId="{B529D32E-AB5F-744F-B9C2-BBA3AA18BE71}" srcOrd="3" destOrd="0" presId="urn:microsoft.com/office/officeart/2009/layout/CirclePictureHierarchy"/>
    <dgm:cxn modelId="{8A642259-8A8C-254E-BAEE-017184DB127B}" type="presParOf" srcId="{B529D32E-AB5F-744F-B9C2-BBA3AA18BE71}" destId="{1EB1A93A-127E-3C4B-925C-141E492802D5}" srcOrd="0" destOrd="0" presId="urn:microsoft.com/office/officeart/2009/layout/CirclePictureHierarchy"/>
    <dgm:cxn modelId="{72C2A67F-7AE1-3E43-9CCD-1A6422A0D7F6}" type="presParOf" srcId="{1EB1A93A-127E-3C4B-925C-141E492802D5}" destId="{0DA73D66-3FAF-D644-91D2-879EEBBFEBF4}" srcOrd="0" destOrd="0" presId="urn:microsoft.com/office/officeart/2009/layout/CirclePictureHierarchy"/>
    <dgm:cxn modelId="{9B93A4B9-1779-5B42-B5FE-6DD4FF57215B}" type="presParOf" srcId="{1EB1A93A-127E-3C4B-925C-141E492802D5}" destId="{858EF62B-CCA2-B24F-8752-B1EB9D5946F6}" srcOrd="1" destOrd="0" presId="urn:microsoft.com/office/officeart/2009/layout/CirclePictureHierarchy"/>
    <dgm:cxn modelId="{4844B02A-8214-604C-A4DA-2F2C02DFDDAE}" type="presParOf" srcId="{B529D32E-AB5F-744F-B9C2-BBA3AA18BE71}" destId="{F8456645-3F0B-6043-82A7-024F494721A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1FCB915-F1EB-1E42-9FC0-E13A2473E773}" type="doc">
      <dgm:prSet loTypeId="urn:microsoft.com/office/officeart/2009/layout/CirclePicture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6F26A-EA5B-0847-8F9A-2F0B416733C2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3F9C4B8-BF16-4D47-88DD-3D6BAF663ACB}" type="parTrans" cxnId="{94CDE04A-9AFE-9D4B-95B6-3E6405C916E4}">
      <dgm:prSet/>
      <dgm:spPr/>
      <dgm:t>
        <a:bodyPr/>
        <a:lstStyle/>
        <a:p>
          <a:endParaRPr lang="en-US"/>
        </a:p>
      </dgm:t>
    </dgm:pt>
    <dgm:pt modelId="{8B154213-15B4-3B4D-B8B8-FCBF3A9AA72B}" type="sibTrans" cxnId="{94CDE04A-9AFE-9D4B-95B6-3E6405C916E4}">
      <dgm:prSet/>
      <dgm:spPr/>
      <dgm:t>
        <a:bodyPr/>
        <a:lstStyle/>
        <a:p>
          <a:endParaRPr lang="en-US"/>
        </a:p>
      </dgm:t>
    </dgm:pt>
    <dgm:pt modelId="{27516E90-F486-0C4C-93F3-F84D31574F59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08E44DE5-47B9-564B-BC7F-4639408C0D36}" type="parTrans" cxnId="{F64D184B-BD61-744B-82F3-A359498F9E91}">
      <dgm:prSet/>
      <dgm:spPr/>
      <dgm:t>
        <a:bodyPr/>
        <a:lstStyle/>
        <a:p>
          <a:endParaRPr lang="en-US"/>
        </a:p>
      </dgm:t>
    </dgm:pt>
    <dgm:pt modelId="{4AC48832-0D59-3847-9B34-15AB32D6994B}" type="sibTrans" cxnId="{F64D184B-BD61-744B-82F3-A359498F9E91}">
      <dgm:prSet/>
      <dgm:spPr/>
      <dgm:t>
        <a:bodyPr/>
        <a:lstStyle/>
        <a:p>
          <a:endParaRPr lang="en-US"/>
        </a:p>
      </dgm:t>
    </dgm:pt>
    <dgm:pt modelId="{FEB0D1AB-959B-CB43-91A6-1B6E9668E53E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1A68376D-D571-E246-ABD7-A746E770B575}" type="parTrans" cxnId="{D1199270-D438-C54D-984B-E59FE0BD29F3}">
      <dgm:prSet/>
      <dgm:spPr/>
      <dgm:t>
        <a:bodyPr/>
        <a:lstStyle/>
        <a:p>
          <a:endParaRPr lang="en-US"/>
        </a:p>
      </dgm:t>
    </dgm:pt>
    <dgm:pt modelId="{95E9B854-B9FE-CE49-9F57-56D067CE76BD}" type="sibTrans" cxnId="{D1199270-D438-C54D-984B-E59FE0BD29F3}">
      <dgm:prSet/>
      <dgm:spPr/>
      <dgm:t>
        <a:bodyPr/>
        <a:lstStyle/>
        <a:p>
          <a:endParaRPr lang="en-US"/>
        </a:p>
      </dgm:t>
    </dgm:pt>
    <dgm:pt modelId="{843B1324-980F-3540-8B9D-6A82CBE0F07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3C635575-2ED4-B04E-94A5-832013B5C9AD}" type="parTrans" cxnId="{C886BFB6-F28B-244F-9BCA-97BEF1A0CB35}">
      <dgm:prSet/>
      <dgm:spPr/>
      <dgm:t>
        <a:bodyPr/>
        <a:lstStyle/>
        <a:p>
          <a:endParaRPr lang="en-US"/>
        </a:p>
      </dgm:t>
    </dgm:pt>
    <dgm:pt modelId="{58695AE7-92AC-A44C-BA9B-C143A05033CE}" type="sibTrans" cxnId="{C886BFB6-F28B-244F-9BCA-97BEF1A0CB35}">
      <dgm:prSet/>
      <dgm:spPr/>
      <dgm:t>
        <a:bodyPr/>
        <a:lstStyle/>
        <a:p>
          <a:endParaRPr lang="en-US"/>
        </a:p>
      </dgm:t>
    </dgm:pt>
    <dgm:pt modelId="{DFED3F99-3599-8746-8683-EB4736506E48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03C2CB1-02E7-E44B-B7CA-2A4A3DC2846C}" type="parTrans" cxnId="{52D2E90A-4B38-EB45-B315-03023E7E1E92}">
      <dgm:prSet/>
      <dgm:spPr/>
      <dgm:t>
        <a:bodyPr/>
        <a:lstStyle/>
        <a:p>
          <a:endParaRPr lang="en-US"/>
        </a:p>
      </dgm:t>
    </dgm:pt>
    <dgm:pt modelId="{1CEF7856-5523-574A-BE4B-F5DF3C23FDE2}" type="sibTrans" cxnId="{52D2E90A-4B38-EB45-B315-03023E7E1E92}">
      <dgm:prSet/>
      <dgm:spPr/>
      <dgm:t>
        <a:bodyPr/>
        <a:lstStyle/>
        <a:p>
          <a:endParaRPr lang="en-US"/>
        </a:p>
      </dgm:t>
    </dgm:pt>
    <dgm:pt modelId="{9AF95099-A797-014E-BEAC-004ECACFE3C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8C32E0A6-274A-404F-A148-B1EE5010FEDE}" type="parTrans" cxnId="{BD061CF7-76B9-FA44-881D-9A8AD263E29B}">
      <dgm:prSet/>
      <dgm:spPr/>
      <dgm:t>
        <a:bodyPr/>
        <a:lstStyle/>
        <a:p>
          <a:endParaRPr lang="en-US"/>
        </a:p>
      </dgm:t>
    </dgm:pt>
    <dgm:pt modelId="{21C5B5B1-1F1E-1745-B04F-2A3DCF9ED1B2}" type="sibTrans" cxnId="{BD061CF7-76B9-FA44-881D-9A8AD263E29B}">
      <dgm:prSet/>
      <dgm:spPr/>
      <dgm:t>
        <a:bodyPr/>
        <a:lstStyle/>
        <a:p>
          <a:endParaRPr lang="en-US"/>
        </a:p>
      </dgm:t>
    </dgm:pt>
    <dgm:pt modelId="{6B6D525C-FB92-5A4E-96E1-7FE6BB8218E6}">
      <dgm:prSet phldrT="[Text]" phldr="1"/>
      <dgm:spPr/>
      <dgm:t>
        <a:bodyPr/>
        <a:lstStyle/>
        <a:p>
          <a:endParaRPr lang="en-US" dirty="0"/>
        </a:p>
      </dgm:t>
    </dgm:pt>
    <dgm:pt modelId="{858CF79D-2327-0D4C-BE68-C43F3BBCB433}" type="sibTrans" cxnId="{3F763EB7-06D7-6C4E-BC59-1919E1DEC79F}">
      <dgm:prSet/>
      <dgm:spPr/>
      <dgm:t>
        <a:bodyPr/>
        <a:lstStyle/>
        <a:p>
          <a:endParaRPr lang="en-US"/>
        </a:p>
      </dgm:t>
    </dgm:pt>
    <dgm:pt modelId="{C233A23E-5027-E042-B0DD-F8536B78FF7D}" type="parTrans" cxnId="{3F763EB7-06D7-6C4E-BC59-1919E1DEC79F}">
      <dgm:prSet/>
      <dgm:spPr/>
      <dgm:t>
        <a:bodyPr/>
        <a:lstStyle/>
        <a:p>
          <a:endParaRPr lang="en-US"/>
        </a:p>
      </dgm:t>
    </dgm:pt>
    <dgm:pt modelId="{848DF519-9234-F949-ABE5-B7B092032473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91216C7E-AE57-094D-9979-0E159E7527C2}" type="parTrans" cxnId="{F32EB14B-817A-3841-B06A-69AA61497050}">
      <dgm:prSet/>
      <dgm:spPr/>
      <dgm:t>
        <a:bodyPr/>
        <a:lstStyle/>
        <a:p>
          <a:endParaRPr lang="en-US"/>
        </a:p>
      </dgm:t>
    </dgm:pt>
    <dgm:pt modelId="{71164E90-D9FA-A64C-8C54-538429F00EB7}" type="sibTrans" cxnId="{F32EB14B-817A-3841-B06A-69AA61497050}">
      <dgm:prSet/>
      <dgm:spPr/>
      <dgm:t>
        <a:bodyPr/>
        <a:lstStyle/>
        <a:p>
          <a:endParaRPr lang="en-US"/>
        </a:p>
      </dgm:t>
    </dgm:pt>
    <dgm:pt modelId="{731C9872-B39C-8447-A054-BD59D0DD4923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D2DFA519-E81D-2040-8438-D951ACC27CCA}" type="parTrans" cxnId="{0A99ABBA-3C5F-C845-BC2F-5473D14C7BBA}">
      <dgm:prSet/>
      <dgm:spPr/>
      <dgm:t>
        <a:bodyPr/>
        <a:lstStyle/>
        <a:p>
          <a:endParaRPr lang="en-US"/>
        </a:p>
      </dgm:t>
    </dgm:pt>
    <dgm:pt modelId="{0CFEE5B1-B873-3747-926F-8387AFE0334D}" type="sibTrans" cxnId="{0A99ABBA-3C5F-C845-BC2F-5473D14C7BBA}">
      <dgm:prSet/>
      <dgm:spPr/>
      <dgm:t>
        <a:bodyPr/>
        <a:lstStyle/>
        <a:p>
          <a:endParaRPr lang="en-US"/>
        </a:p>
      </dgm:t>
    </dgm:pt>
    <dgm:pt modelId="{E756C772-19CE-6146-B1E6-80F94BE3EB9D}" type="pres">
      <dgm:prSet presAssocID="{81FCB915-F1EB-1E42-9FC0-E13A2473E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82CC51-BFDB-0D4B-B8DF-AC9927663C2E}" type="pres">
      <dgm:prSet presAssocID="{6B6D525C-FB92-5A4E-96E1-7FE6BB8218E6}" presName="hierRoot1" presStyleCnt="0"/>
      <dgm:spPr/>
    </dgm:pt>
    <dgm:pt modelId="{142AE442-B86E-0244-9E2C-581E4E345048}" type="pres">
      <dgm:prSet presAssocID="{6B6D525C-FB92-5A4E-96E1-7FE6BB8218E6}" presName="composite" presStyleCnt="0"/>
      <dgm:spPr/>
    </dgm:pt>
    <dgm:pt modelId="{D4567E9A-14E6-5E47-859E-0D65DD477010}" type="pres">
      <dgm:prSet presAssocID="{6B6D525C-FB92-5A4E-96E1-7FE6BB8218E6}" presName="image" presStyleLbl="node0" presStyleIdx="0" presStyleCnt="1" custLinFactNeighborX="31365"/>
      <dgm:spPr/>
    </dgm:pt>
    <dgm:pt modelId="{5BBE578C-52CC-9947-8C5F-2615E19C55C5}" type="pres">
      <dgm:prSet presAssocID="{6B6D525C-FB92-5A4E-96E1-7FE6BB8218E6}" presName="text" presStyleLbl="revTx" presStyleIdx="0" presStyleCnt="9" custLinFactNeighborX="-60221" custLinFactNeighborY="-81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B49E2-56AE-8446-96AA-C5DC957BEBFE}" type="pres">
      <dgm:prSet presAssocID="{6B6D525C-FB92-5A4E-96E1-7FE6BB8218E6}" presName="hierChild2" presStyleCnt="0"/>
      <dgm:spPr/>
    </dgm:pt>
    <dgm:pt modelId="{2C024483-E888-454E-B4C3-C5AC0EE724DF}" type="pres">
      <dgm:prSet presAssocID="{08E44DE5-47B9-564B-BC7F-4639408C0D3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0D31F23-B5AD-944B-833D-3FF84E67D62F}" type="pres">
      <dgm:prSet presAssocID="{27516E90-F486-0C4C-93F3-F84D31574F59}" presName="hierRoot2" presStyleCnt="0"/>
      <dgm:spPr/>
    </dgm:pt>
    <dgm:pt modelId="{417B684C-158F-5E48-8445-8F0D25748076}" type="pres">
      <dgm:prSet presAssocID="{27516E90-F486-0C4C-93F3-F84D31574F59}" presName="composite2" presStyleCnt="0"/>
      <dgm:spPr/>
    </dgm:pt>
    <dgm:pt modelId="{E840E5AB-CE98-8C44-8360-9CAB54D90F64}" type="pres">
      <dgm:prSet presAssocID="{27516E90-F486-0C4C-93F3-F84D31574F59}" presName="image2" presStyleLbl="node2" presStyleIdx="0" presStyleCnt="2" custLinFactNeighborX="31365"/>
      <dgm:spPr/>
    </dgm:pt>
    <dgm:pt modelId="{64A24FD6-C4EC-6844-8BE1-1730122DC6D0}" type="pres">
      <dgm:prSet presAssocID="{27516E90-F486-0C4C-93F3-F84D31574F59}" presName="text2" presStyleLbl="revTx" presStyleIdx="1" presStyleCnt="9" custLinFactNeighborX="51872" custLinFactNeighborY="-986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252A0-2E5C-2E45-BE24-E4EB8CFEF657}" type="pres">
      <dgm:prSet presAssocID="{27516E90-F486-0C4C-93F3-F84D31574F59}" presName="hierChild3" presStyleCnt="0"/>
      <dgm:spPr/>
    </dgm:pt>
    <dgm:pt modelId="{82B5CEE1-24B7-9A4C-A20C-714D27514F3C}" type="pres">
      <dgm:prSet presAssocID="{8C32E0A6-274A-404F-A148-B1EE5010FED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D5B8BB0-4300-EA45-9836-7D7832344581}" type="pres">
      <dgm:prSet presAssocID="{9AF95099-A797-014E-BEAC-004ECACFE3CF}" presName="hierRoot3" presStyleCnt="0"/>
      <dgm:spPr/>
    </dgm:pt>
    <dgm:pt modelId="{8B7E9A84-B8E6-0647-BB49-378B54C3181B}" type="pres">
      <dgm:prSet presAssocID="{9AF95099-A797-014E-BEAC-004ECACFE3CF}" presName="composite3" presStyleCnt="0"/>
      <dgm:spPr/>
    </dgm:pt>
    <dgm:pt modelId="{76313BAB-A6B2-624D-9F63-689F6C672512}" type="pres">
      <dgm:prSet presAssocID="{9AF95099-A797-014E-BEAC-004ECACFE3CF}" presName="image3" presStyleLbl="node3" presStyleIdx="0" presStyleCnt="4"/>
      <dgm:spPr/>
    </dgm:pt>
    <dgm:pt modelId="{56A77C4F-1D37-5B44-8645-705D040B65CE}" type="pres">
      <dgm:prSet presAssocID="{9AF95099-A797-014E-BEAC-004ECACFE3CF}" presName="text3" presStyleLbl="revTx" presStyleIdx="2" presStyleCnt="9" custScaleX="115326" custLinFactNeighborX="-74162" custLinFactNeighborY="-96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4CFFE-FE26-8B48-9A3E-6FC6A9E49928}" type="pres">
      <dgm:prSet presAssocID="{9AF95099-A797-014E-BEAC-004ECACFE3CF}" presName="hierChild4" presStyleCnt="0"/>
      <dgm:spPr/>
    </dgm:pt>
    <dgm:pt modelId="{12353EC5-61F9-0E4B-9728-5E183B982EF5}" type="pres">
      <dgm:prSet presAssocID="{E03C2CB1-02E7-E44B-B7CA-2A4A3DC2846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5B63781-E132-E348-A10E-67312EBF6667}" type="pres">
      <dgm:prSet presAssocID="{DFED3F99-3599-8746-8683-EB4736506E48}" presName="hierRoot3" presStyleCnt="0"/>
      <dgm:spPr/>
    </dgm:pt>
    <dgm:pt modelId="{7A142AF2-6BDF-2A4C-A6B7-0AA271874846}" type="pres">
      <dgm:prSet presAssocID="{DFED3F99-3599-8746-8683-EB4736506E48}" presName="composite3" presStyleCnt="0"/>
      <dgm:spPr/>
    </dgm:pt>
    <dgm:pt modelId="{328B3FE1-C4B3-5C4D-9DB2-69CD5B4B2F85}" type="pres">
      <dgm:prSet presAssocID="{DFED3F99-3599-8746-8683-EB4736506E48}" presName="image3" presStyleLbl="node3" presStyleIdx="1" presStyleCnt="4" custLinFactNeighborX="31365"/>
      <dgm:spPr/>
    </dgm:pt>
    <dgm:pt modelId="{8114ED42-63C6-8941-9FBE-F9313F642CC5}" type="pres">
      <dgm:prSet presAssocID="{DFED3F99-3599-8746-8683-EB4736506E48}" presName="text3" presStyleLbl="revTx" presStyleIdx="3" presStyleCnt="9" custLinFactNeighborX="-40217" custLinFactNeighborY="-96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ED21D-86C9-E148-8FC9-FFA6D4ABC069}" type="pres">
      <dgm:prSet presAssocID="{DFED3F99-3599-8746-8683-EB4736506E48}" presName="hierChild4" presStyleCnt="0"/>
      <dgm:spPr/>
    </dgm:pt>
    <dgm:pt modelId="{AA970F08-15E1-CE49-B1CB-B6D65EBEAF4A}" type="pres">
      <dgm:prSet presAssocID="{91216C7E-AE57-094D-9979-0E159E7527C2}" presName="Name23" presStyleLbl="parChTrans1D4" presStyleIdx="0" presStyleCnt="2"/>
      <dgm:spPr/>
      <dgm:t>
        <a:bodyPr/>
        <a:lstStyle/>
        <a:p>
          <a:endParaRPr lang="en-US"/>
        </a:p>
      </dgm:t>
    </dgm:pt>
    <dgm:pt modelId="{B6FBF0D6-2B0B-EF49-92DE-F4BC760C0D65}" type="pres">
      <dgm:prSet presAssocID="{848DF519-9234-F949-ABE5-B7B092032473}" presName="hierRoot4" presStyleCnt="0"/>
      <dgm:spPr/>
    </dgm:pt>
    <dgm:pt modelId="{6699ABC4-6C81-7643-96B9-024B13C20995}" type="pres">
      <dgm:prSet presAssocID="{848DF519-9234-F949-ABE5-B7B092032473}" presName="composite4" presStyleCnt="0"/>
      <dgm:spPr/>
    </dgm:pt>
    <dgm:pt modelId="{32F1E614-AAC0-A943-A82E-6AD29E06DEE2}" type="pres">
      <dgm:prSet presAssocID="{848DF519-9234-F949-ABE5-B7B092032473}" presName="image4" presStyleLbl="node4" presStyleIdx="0" presStyleCnt="2"/>
      <dgm:spPr/>
    </dgm:pt>
    <dgm:pt modelId="{CC61E93C-6AAA-6949-BA08-4956C93D452C}" type="pres">
      <dgm:prSet presAssocID="{848DF519-9234-F949-ABE5-B7B092032473}" presName="text4" presStyleLbl="revTx" presStyleIdx="4" presStyleCnt="9" custLinFactNeighborX="-57848" custLinFactNeighborY="-99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B14FC-64D9-3649-A610-821F4B6D8095}" type="pres">
      <dgm:prSet presAssocID="{848DF519-9234-F949-ABE5-B7B092032473}" presName="hierChild5" presStyleCnt="0"/>
      <dgm:spPr/>
    </dgm:pt>
    <dgm:pt modelId="{3F00C935-E7E2-1D45-9565-A0EF08B9FB53}" type="pres">
      <dgm:prSet presAssocID="{D2DFA519-E81D-2040-8438-D951ACC27CCA}" presName="Name23" presStyleLbl="parChTrans1D4" presStyleIdx="1" presStyleCnt="2"/>
      <dgm:spPr/>
      <dgm:t>
        <a:bodyPr/>
        <a:lstStyle/>
        <a:p>
          <a:endParaRPr lang="en-US"/>
        </a:p>
      </dgm:t>
    </dgm:pt>
    <dgm:pt modelId="{08F481DB-3848-D549-94CD-1A3985315595}" type="pres">
      <dgm:prSet presAssocID="{731C9872-B39C-8447-A054-BD59D0DD4923}" presName="hierRoot4" presStyleCnt="0"/>
      <dgm:spPr/>
    </dgm:pt>
    <dgm:pt modelId="{F33EDCFA-FF28-3045-8A2E-53CC576A902A}" type="pres">
      <dgm:prSet presAssocID="{731C9872-B39C-8447-A054-BD59D0DD4923}" presName="composite4" presStyleCnt="0"/>
      <dgm:spPr/>
    </dgm:pt>
    <dgm:pt modelId="{00C5835D-F248-FC46-A0C3-D8DE3DEDEFCD}" type="pres">
      <dgm:prSet presAssocID="{731C9872-B39C-8447-A054-BD59D0DD4923}" presName="image4" presStyleLbl="node4" presStyleIdx="1" presStyleCnt="2"/>
      <dgm:spPr/>
    </dgm:pt>
    <dgm:pt modelId="{9679C904-DBB8-0145-8314-C0908174F0B0}" type="pres">
      <dgm:prSet presAssocID="{731C9872-B39C-8447-A054-BD59D0DD4923}" presName="text4" presStyleLbl="revTx" presStyleIdx="5" presStyleCnt="9" custLinFactNeighborX="-56792" custLinFactNeighborY="-97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225E46-7AAD-AE47-9193-4A5569B64BDF}" type="pres">
      <dgm:prSet presAssocID="{731C9872-B39C-8447-A054-BD59D0DD4923}" presName="hierChild5" presStyleCnt="0"/>
      <dgm:spPr/>
    </dgm:pt>
    <dgm:pt modelId="{7157695A-34DB-E941-AB58-61D7362F9CBE}" type="pres">
      <dgm:prSet presAssocID="{E3F9C4B8-BF16-4D47-88DD-3D6BAF663A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529D32E-AB5F-744F-B9C2-BBA3AA18BE71}" type="pres">
      <dgm:prSet presAssocID="{5C56F26A-EA5B-0847-8F9A-2F0B416733C2}" presName="hierRoot2" presStyleCnt="0"/>
      <dgm:spPr/>
    </dgm:pt>
    <dgm:pt modelId="{1EB1A93A-127E-3C4B-925C-141E492802D5}" type="pres">
      <dgm:prSet presAssocID="{5C56F26A-EA5B-0847-8F9A-2F0B416733C2}" presName="composite2" presStyleCnt="0"/>
      <dgm:spPr/>
    </dgm:pt>
    <dgm:pt modelId="{0DA73D66-3FAF-D644-91D2-879EEBBFEBF4}" type="pres">
      <dgm:prSet presAssocID="{5C56F26A-EA5B-0847-8F9A-2F0B416733C2}" presName="image2" presStyleLbl="node2" presStyleIdx="1" presStyleCnt="2" custLinFactNeighborX="31365"/>
      <dgm:spPr/>
    </dgm:pt>
    <dgm:pt modelId="{858EF62B-CCA2-B24F-8752-B1EB9D5946F6}" type="pres">
      <dgm:prSet presAssocID="{5C56F26A-EA5B-0847-8F9A-2F0B416733C2}" presName="text2" presStyleLbl="revTx" presStyleIdx="6" presStyleCnt="9" custLinFactX="-48079" custLinFactNeighborX="-100000" custLinFactNeighborY="-963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56645-3F0B-6043-82A7-024F494721AE}" type="pres">
      <dgm:prSet presAssocID="{5C56F26A-EA5B-0847-8F9A-2F0B416733C2}" presName="hierChild3" presStyleCnt="0"/>
      <dgm:spPr/>
    </dgm:pt>
    <dgm:pt modelId="{3ADAACFA-7379-A24F-81B7-361059889DA4}" type="pres">
      <dgm:prSet presAssocID="{3C635575-2ED4-B04E-94A5-832013B5C9A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7FCEA24-EE80-EA47-B88A-111BC49B1B99}" type="pres">
      <dgm:prSet presAssocID="{843B1324-980F-3540-8B9D-6A82CBE0F07F}" presName="hierRoot3" presStyleCnt="0"/>
      <dgm:spPr/>
    </dgm:pt>
    <dgm:pt modelId="{AF17B1A1-E89B-804A-AFAC-850919B74C30}" type="pres">
      <dgm:prSet presAssocID="{843B1324-980F-3540-8B9D-6A82CBE0F07F}" presName="composite3" presStyleCnt="0"/>
      <dgm:spPr/>
    </dgm:pt>
    <dgm:pt modelId="{089C4378-D1CD-FD4E-982E-A9CEB5868E7A}" type="pres">
      <dgm:prSet presAssocID="{843B1324-980F-3540-8B9D-6A82CBE0F07F}" presName="image3" presStyleLbl="node3" presStyleIdx="2" presStyleCnt="4" custLinFactNeighborX="31365"/>
      <dgm:spPr/>
    </dgm:pt>
    <dgm:pt modelId="{13A724A2-9FB6-3E46-B275-F17793886598}" type="pres">
      <dgm:prSet presAssocID="{843B1324-980F-3540-8B9D-6A82CBE0F07F}" presName="text3" presStyleLbl="revTx" presStyleIdx="7" presStyleCnt="9" custLinFactY="-2819" custLinFactNeighborX="-3977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67A86-DD51-7A45-992F-801CFC1E74EA}" type="pres">
      <dgm:prSet presAssocID="{843B1324-980F-3540-8B9D-6A82CBE0F07F}" presName="hierChild4" presStyleCnt="0"/>
      <dgm:spPr/>
    </dgm:pt>
    <dgm:pt modelId="{F109AE70-A1F4-5D42-BE1D-EC8D79391DF3}" type="pres">
      <dgm:prSet presAssocID="{1A68376D-D571-E246-ABD7-A746E770B57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480477E-3320-9F44-ACE8-102015A4200A}" type="pres">
      <dgm:prSet presAssocID="{FEB0D1AB-959B-CB43-91A6-1B6E9668E53E}" presName="hierRoot3" presStyleCnt="0"/>
      <dgm:spPr/>
    </dgm:pt>
    <dgm:pt modelId="{E38E55BC-4870-B142-B0CC-8DD568635325}" type="pres">
      <dgm:prSet presAssocID="{FEB0D1AB-959B-CB43-91A6-1B6E9668E53E}" presName="composite3" presStyleCnt="0"/>
      <dgm:spPr/>
    </dgm:pt>
    <dgm:pt modelId="{EE4C2757-1C52-F34E-8BE5-222CE28445E6}" type="pres">
      <dgm:prSet presAssocID="{FEB0D1AB-959B-CB43-91A6-1B6E9668E53E}" presName="image3" presStyleLbl="node3" presStyleIdx="3" presStyleCnt="4" custLinFactNeighborX="31365"/>
      <dgm:spPr/>
    </dgm:pt>
    <dgm:pt modelId="{35BBA7B4-0C72-7744-A5B3-F40365A13699}" type="pres">
      <dgm:prSet presAssocID="{FEB0D1AB-959B-CB43-91A6-1B6E9668E53E}" presName="text3" presStyleLbl="revTx" presStyleIdx="8" presStyleCnt="9" custLinFactY="-201" custLinFactNeighborX="-6865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B2D12-B06D-9944-944E-AB194587C8E8}" type="pres">
      <dgm:prSet presAssocID="{FEB0D1AB-959B-CB43-91A6-1B6E9668E53E}" presName="hierChild4" presStyleCnt="0"/>
      <dgm:spPr/>
    </dgm:pt>
  </dgm:ptLst>
  <dgm:cxnLst>
    <dgm:cxn modelId="{C886BFB6-F28B-244F-9BCA-97BEF1A0CB35}" srcId="{5C56F26A-EA5B-0847-8F9A-2F0B416733C2}" destId="{843B1324-980F-3540-8B9D-6A82CBE0F07F}" srcOrd="0" destOrd="0" parTransId="{3C635575-2ED4-B04E-94A5-832013B5C9AD}" sibTransId="{58695AE7-92AC-A44C-BA9B-C143A05033CE}"/>
    <dgm:cxn modelId="{6C38D5C1-1826-534B-9F1B-61E94284516E}" type="presOf" srcId="{731C9872-B39C-8447-A054-BD59D0DD4923}" destId="{9679C904-DBB8-0145-8314-C0908174F0B0}" srcOrd="0" destOrd="0" presId="urn:microsoft.com/office/officeart/2009/layout/CirclePictureHierarchy"/>
    <dgm:cxn modelId="{F018425A-C838-F340-971E-9747B627296C}" type="presOf" srcId="{91216C7E-AE57-094D-9979-0E159E7527C2}" destId="{AA970F08-15E1-CE49-B1CB-B6D65EBEAF4A}" srcOrd="0" destOrd="0" presId="urn:microsoft.com/office/officeart/2009/layout/CirclePictureHierarchy"/>
    <dgm:cxn modelId="{94CDE04A-9AFE-9D4B-95B6-3E6405C916E4}" srcId="{6B6D525C-FB92-5A4E-96E1-7FE6BB8218E6}" destId="{5C56F26A-EA5B-0847-8F9A-2F0B416733C2}" srcOrd="1" destOrd="0" parTransId="{E3F9C4B8-BF16-4D47-88DD-3D6BAF663ACB}" sibTransId="{8B154213-15B4-3B4D-B8B8-FCBF3A9AA72B}"/>
    <dgm:cxn modelId="{A7632DB4-7A42-1247-A150-F45A249FB193}" type="presOf" srcId="{1A68376D-D571-E246-ABD7-A746E770B575}" destId="{F109AE70-A1F4-5D42-BE1D-EC8D79391DF3}" srcOrd="0" destOrd="0" presId="urn:microsoft.com/office/officeart/2009/layout/CirclePictureHierarchy"/>
    <dgm:cxn modelId="{3F763EB7-06D7-6C4E-BC59-1919E1DEC79F}" srcId="{81FCB915-F1EB-1E42-9FC0-E13A2473E773}" destId="{6B6D525C-FB92-5A4E-96E1-7FE6BB8218E6}" srcOrd="0" destOrd="0" parTransId="{C233A23E-5027-E042-B0DD-F8536B78FF7D}" sibTransId="{858CF79D-2327-0D4C-BE68-C43F3BBCB433}"/>
    <dgm:cxn modelId="{52D2E90A-4B38-EB45-B315-03023E7E1E92}" srcId="{27516E90-F486-0C4C-93F3-F84D31574F59}" destId="{DFED3F99-3599-8746-8683-EB4736506E48}" srcOrd="1" destOrd="0" parTransId="{E03C2CB1-02E7-E44B-B7CA-2A4A3DC2846C}" sibTransId="{1CEF7856-5523-574A-BE4B-F5DF3C23FDE2}"/>
    <dgm:cxn modelId="{0A99ABBA-3C5F-C845-BC2F-5473D14C7BBA}" srcId="{DFED3F99-3599-8746-8683-EB4736506E48}" destId="{731C9872-B39C-8447-A054-BD59D0DD4923}" srcOrd="1" destOrd="0" parTransId="{D2DFA519-E81D-2040-8438-D951ACC27CCA}" sibTransId="{0CFEE5B1-B873-3747-926F-8387AFE0334D}"/>
    <dgm:cxn modelId="{30882BB0-2F36-9546-A507-9668F7AAD66D}" type="presOf" srcId="{81FCB915-F1EB-1E42-9FC0-E13A2473E773}" destId="{E756C772-19CE-6146-B1E6-80F94BE3EB9D}" srcOrd="0" destOrd="0" presId="urn:microsoft.com/office/officeart/2009/layout/CirclePictureHierarchy"/>
    <dgm:cxn modelId="{7452215E-15F2-3846-945A-F611F4818D34}" type="presOf" srcId="{E3F9C4B8-BF16-4D47-88DD-3D6BAF663ACB}" destId="{7157695A-34DB-E941-AB58-61D7362F9CBE}" srcOrd="0" destOrd="0" presId="urn:microsoft.com/office/officeart/2009/layout/CirclePictureHierarchy"/>
    <dgm:cxn modelId="{C5F773EF-9839-0E4C-835B-A6A7039D6519}" type="presOf" srcId="{D2DFA519-E81D-2040-8438-D951ACC27CCA}" destId="{3F00C935-E7E2-1D45-9565-A0EF08B9FB53}" srcOrd="0" destOrd="0" presId="urn:microsoft.com/office/officeart/2009/layout/CirclePictureHierarchy"/>
    <dgm:cxn modelId="{9D516FD0-5AF0-5140-BC0A-1E030A15F923}" type="presOf" srcId="{E03C2CB1-02E7-E44B-B7CA-2A4A3DC2846C}" destId="{12353EC5-61F9-0E4B-9728-5E183B982EF5}" srcOrd="0" destOrd="0" presId="urn:microsoft.com/office/officeart/2009/layout/CirclePictureHierarchy"/>
    <dgm:cxn modelId="{D1199270-D438-C54D-984B-E59FE0BD29F3}" srcId="{5C56F26A-EA5B-0847-8F9A-2F0B416733C2}" destId="{FEB0D1AB-959B-CB43-91A6-1B6E9668E53E}" srcOrd="1" destOrd="0" parTransId="{1A68376D-D571-E246-ABD7-A746E770B575}" sibTransId="{95E9B854-B9FE-CE49-9F57-56D067CE76BD}"/>
    <dgm:cxn modelId="{F32EB14B-817A-3841-B06A-69AA61497050}" srcId="{DFED3F99-3599-8746-8683-EB4736506E48}" destId="{848DF519-9234-F949-ABE5-B7B092032473}" srcOrd="0" destOrd="0" parTransId="{91216C7E-AE57-094D-9979-0E159E7527C2}" sibTransId="{71164E90-D9FA-A64C-8C54-538429F00EB7}"/>
    <dgm:cxn modelId="{5554B40F-BEB7-8642-9C66-5BEF9FF915C8}" type="presOf" srcId="{9AF95099-A797-014E-BEAC-004ECACFE3CF}" destId="{56A77C4F-1D37-5B44-8645-705D040B65CE}" srcOrd="0" destOrd="0" presId="urn:microsoft.com/office/officeart/2009/layout/CirclePictureHierarchy"/>
    <dgm:cxn modelId="{ACD693EB-6403-4B4A-B117-B0E45EF9BDB9}" type="presOf" srcId="{27516E90-F486-0C4C-93F3-F84D31574F59}" destId="{64A24FD6-C4EC-6844-8BE1-1730122DC6D0}" srcOrd="0" destOrd="0" presId="urn:microsoft.com/office/officeart/2009/layout/CirclePictureHierarchy"/>
    <dgm:cxn modelId="{F64D184B-BD61-744B-82F3-A359498F9E91}" srcId="{6B6D525C-FB92-5A4E-96E1-7FE6BB8218E6}" destId="{27516E90-F486-0C4C-93F3-F84D31574F59}" srcOrd="0" destOrd="0" parTransId="{08E44DE5-47B9-564B-BC7F-4639408C0D36}" sibTransId="{4AC48832-0D59-3847-9B34-15AB32D6994B}"/>
    <dgm:cxn modelId="{3B755A87-C7AB-AF4B-933B-3D8689C70B36}" type="presOf" srcId="{FEB0D1AB-959B-CB43-91A6-1B6E9668E53E}" destId="{35BBA7B4-0C72-7744-A5B3-F40365A13699}" srcOrd="0" destOrd="0" presId="urn:microsoft.com/office/officeart/2009/layout/CirclePictureHierarchy"/>
    <dgm:cxn modelId="{E3CCB796-E536-AD40-AFA4-8666A6AC7B23}" type="presOf" srcId="{8C32E0A6-274A-404F-A148-B1EE5010FEDE}" destId="{82B5CEE1-24B7-9A4C-A20C-714D27514F3C}" srcOrd="0" destOrd="0" presId="urn:microsoft.com/office/officeart/2009/layout/CirclePictureHierarchy"/>
    <dgm:cxn modelId="{1B0BDDA3-90C0-3044-9FAD-21DF3ABAC696}" type="presOf" srcId="{848DF519-9234-F949-ABE5-B7B092032473}" destId="{CC61E93C-6AAA-6949-BA08-4956C93D452C}" srcOrd="0" destOrd="0" presId="urn:microsoft.com/office/officeart/2009/layout/CirclePictureHierarchy"/>
    <dgm:cxn modelId="{661970B6-8C21-D943-830C-CC1F2535DAA3}" type="presOf" srcId="{3C635575-2ED4-B04E-94A5-832013B5C9AD}" destId="{3ADAACFA-7379-A24F-81B7-361059889DA4}" srcOrd="0" destOrd="0" presId="urn:microsoft.com/office/officeart/2009/layout/CirclePictureHierarchy"/>
    <dgm:cxn modelId="{22A5E623-B9E1-2C4D-8C26-0D441BE5E28C}" type="presOf" srcId="{5C56F26A-EA5B-0847-8F9A-2F0B416733C2}" destId="{858EF62B-CCA2-B24F-8752-B1EB9D5946F6}" srcOrd="0" destOrd="0" presId="urn:microsoft.com/office/officeart/2009/layout/CirclePictureHierarchy"/>
    <dgm:cxn modelId="{BB2C7AAD-47E8-4D4D-A4DF-6B82823167A6}" type="presOf" srcId="{08E44DE5-47B9-564B-BC7F-4639408C0D36}" destId="{2C024483-E888-454E-B4C3-C5AC0EE724DF}" srcOrd="0" destOrd="0" presId="urn:microsoft.com/office/officeart/2009/layout/CirclePictureHierarchy"/>
    <dgm:cxn modelId="{81F4BC2D-6F97-B043-874D-042999963136}" type="presOf" srcId="{DFED3F99-3599-8746-8683-EB4736506E48}" destId="{8114ED42-63C6-8941-9FBE-F9313F642CC5}" srcOrd="0" destOrd="0" presId="urn:microsoft.com/office/officeart/2009/layout/CirclePictureHierarchy"/>
    <dgm:cxn modelId="{BD061CF7-76B9-FA44-881D-9A8AD263E29B}" srcId="{27516E90-F486-0C4C-93F3-F84D31574F59}" destId="{9AF95099-A797-014E-BEAC-004ECACFE3CF}" srcOrd="0" destOrd="0" parTransId="{8C32E0A6-274A-404F-A148-B1EE5010FEDE}" sibTransId="{21C5B5B1-1F1E-1745-B04F-2A3DCF9ED1B2}"/>
    <dgm:cxn modelId="{FC3AE8E2-62C4-8543-8992-59F74FC2495A}" type="presOf" srcId="{6B6D525C-FB92-5A4E-96E1-7FE6BB8218E6}" destId="{5BBE578C-52CC-9947-8C5F-2615E19C55C5}" srcOrd="0" destOrd="0" presId="urn:microsoft.com/office/officeart/2009/layout/CirclePictureHierarchy"/>
    <dgm:cxn modelId="{FB6ADDA2-A55C-394A-A587-6DC3E02BE60E}" type="presOf" srcId="{843B1324-980F-3540-8B9D-6A82CBE0F07F}" destId="{13A724A2-9FB6-3E46-B275-F17793886598}" srcOrd="0" destOrd="0" presId="urn:microsoft.com/office/officeart/2009/layout/CirclePictureHierarchy"/>
    <dgm:cxn modelId="{DAE1011D-1D04-9C4F-92E9-3BC95330EFFC}" type="presParOf" srcId="{E756C772-19CE-6146-B1E6-80F94BE3EB9D}" destId="{DD82CC51-BFDB-0D4B-B8DF-AC9927663C2E}" srcOrd="0" destOrd="0" presId="urn:microsoft.com/office/officeart/2009/layout/CirclePictureHierarchy"/>
    <dgm:cxn modelId="{6880BA17-36BB-3B4D-9E1C-4870EC294843}" type="presParOf" srcId="{DD82CC51-BFDB-0D4B-B8DF-AC9927663C2E}" destId="{142AE442-B86E-0244-9E2C-581E4E345048}" srcOrd="0" destOrd="0" presId="urn:microsoft.com/office/officeart/2009/layout/CirclePictureHierarchy"/>
    <dgm:cxn modelId="{037E14C8-C9AF-DB4D-87EF-431298AC63CA}" type="presParOf" srcId="{142AE442-B86E-0244-9E2C-581E4E345048}" destId="{D4567E9A-14E6-5E47-859E-0D65DD477010}" srcOrd="0" destOrd="0" presId="urn:microsoft.com/office/officeart/2009/layout/CirclePictureHierarchy"/>
    <dgm:cxn modelId="{E6BF0DBD-B4E4-C546-BFB8-CB24F8655D05}" type="presParOf" srcId="{142AE442-B86E-0244-9E2C-581E4E345048}" destId="{5BBE578C-52CC-9947-8C5F-2615E19C55C5}" srcOrd="1" destOrd="0" presId="urn:microsoft.com/office/officeart/2009/layout/CirclePictureHierarchy"/>
    <dgm:cxn modelId="{E225A8A2-E3BD-F943-A230-A5C5442D1332}" type="presParOf" srcId="{DD82CC51-BFDB-0D4B-B8DF-AC9927663C2E}" destId="{BA0B49E2-56AE-8446-96AA-C5DC957BEBFE}" srcOrd="1" destOrd="0" presId="urn:microsoft.com/office/officeart/2009/layout/CirclePictureHierarchy"/>
    <dgm:cxn modelId="{62E3F677-2E86-DA4D-A0D2-A6CC0F7EEA47}" type="presParOf" srcId="{BA0B49E2-56AE-8446-96AA-C5DC957BEBFE}" destId="{2C024483-E888-454E-B4C3-C5AC0EE724DF}" srcOrd="0" destOrd="0" presId="urn:microsoft.com/office/officeart/2009/layout/CirclePictureHierarchy"/>
    <dgm:cxn modelId="{82CB7777-13FB-C74E-93C4-1B1584784C16}" type="presParOf" srcId="{BA0B49E2-56AE-8446-96AA-C5DC957BEBFE}" destId="{80D31F23-B5AD-944B-833D-3FF84E67D62F}" srcOrd="1" destOrd="0" presId="urn:microsoft.com/office/officeart/2009/layout/CirclePictureHierarchy"/>
    <dgm:cxn modelId="{50FD4F67-A342-004E-A6B5-1BBBDA72F37F}" type="presParOf" srcId="{80D31F23-B5AD-944B-833D-3FF84E67D62F}" destId="{417B684C-158F-5E48-8445-8F0D25748076}" srcOrd="0" destOrd="0" presId="urn:microsoft.com/office/officeart/2009/layout/CirclePictureHierarchy"/>
    <dgm:cxn modelId="{0D552CAF-E767-2643-B974-584EE8CF6BAE}" type="presParOf" srcId="{417B684C-158F-5E48-8445-8F0D25748076}" destId="{E840E5AB-CE98-8C44-8360-9CAB54D90F64}" srcOrd="0" destOrd="0" presId="urn:microsoft.com/office/officeart/2009/layout/CirclePictureHierarchy"/>
    <dgm:cxn modelId="{F3CD9C44-9F31-C045-B93A-7653CE061B34}" type="presParOf" srcId="{417B684C-158F-5E48-8445-8F0D25748076}" destId="{64A24FD6-C4EC-6844-8BE1-1730122DC6D0}" srcOrd="1" destOrd="0" presId="urn:microsoft.com/office/officeart/2009/layout/CirclePictureHierarchy"/>
    <dgm:cxn modelId="{A15991B4-8712-B045-9C72-2D2FF5191EE4}" type="presParOf" srcId="{80D31F23-B5AD-944B-833D-3FF84E67D62F}" destId="{09A252A0-2E5C-2E45-BE24-E4EB8CFEF657}" srcOrd="1" destOrd="0" presId="urn:microsoft.com/office/officeart/2009/layout/CirclePictureHierarchy"/>
    <dgm:cxn modelId="{CB5FA45A-25A1-284A-ABBB-0F21012A3520}" type="presParOf" srcId="{09A252A0-2E5C-2E45-BE24-E4EB8CFEF657}" destId="{82B5CEE1-24B7-9A4C-A20C-714D27514F3C}" srcOrd="0" destOrd="0" presId="urn:microsoft.com/office/officeart/2009/layout/CirclePictureHierarchy"/>
    <dgm:cxn modelId="{793904CF-005C-9345-AAD3-A76C8BB5C66A}" type="presParOf" srcId="{09A252A0-2E5C-2E45-BE24-E4EB8CFEF657}" destId="{0D5B8BB0-4300-EA45-9836-7D7832344581}" srcOrd="1" destOrd="0" presId="urn:microsoft.com/office/officeart/2009/layout/CirclePictureHierarchy"/>
    <dgm:cxn modelId="{8FD30D9B-D622-5642-8D77-EA70075F54C5}" type="presParOf" srcId="{0D5B8BB0-4300-EA45-9836-7D7832344581}" destId="{8B7E9A84-B8E6-0647-BB49-378B54C3181B}" srcOrd="0" destOrd="0" presId="urn:microsoft.com/office/officeart/2009/layout/CirclePictureHierarchy"/>
    <dgm:cxn modelId="{B5D3DD33-5ED2-5B45-8798-5D823CD302DD}" type="presParOf" srcId="{8B7E9A84-B8E6-0647-BB49-378B54C3181B}" destId="{76313BAB-A6B2-624D-9F63-689F6C672512}" srcOrd="0" destOrd="0" presId="urn:microsoft.com/office/officeart/2009/layout/CirclePictureHierarchy"/>
    <dgm:cxn modelId="{050D2BD2-4917-3447-84B4-E5F86F64AF46}" type="presParOf" srcId="{8B7E9A84-B8E6-0647-BB49-378B54C3181B}" destId="{56A77C4F-1D37-5B44-8645-705D040B65CE}" srcOrd="1" destOrd="0" presId="urn:microsoft.com/office/officeart/2009/layout/CirclePictureHierarchy"/>
    <dgm:cxn modelId="{D11815D7-8D48-CC4A-8908-E9840C6C337D}" type="presParOf" srcId="{0D5B8BB0-4300-EA45-9836-7D7832344581}" destId="{69B4CFFE-FE26-8B48-9A3E-6FC6A9E49928}" srcOrd="1" destOrd="0" presId="urn:microsoft.com/office/officeart/2009/layout/CirclePictureHierarchy"/>
    <dgm:cxn modelId="{D765D2C1-69C3-C946-B9DD-3C8300C0A2F7}" type="presParOf" srcId="{09A252A0-2E5C-2E45-BE24-E4EB8CFEF657}" destId="{12353EC5-61F9-0E4B-9728-5E183B982EF5}" srcOrd="2" destOrd="0" presId="urn:microsoft.com/office/officeart/2009/layout/CirclePictureHierarchy"/>
    <dgm:cxn modelId="{9EEEEB72-6EB0-4A4B-87C2-111734003A31}" type="presParOf" srcId="{09A252A0-2E5C-2E45-BE24-E4EB8CFEF657}" destId="{E5B63781-E132-E348-A10E-67312EBF6667}" srcOrd="3" destOrd="0" presId="urn:microsoft.com/office/officeart/2009/layout/CirclePictureHierarchy"/>
    <dgm:cxn modelId="{2F764803-06B3-024B-B9E6-83BAC3CE532B}" type="presParOf" srcId="{E5B63781-E132-E348-A10E-67312EBF6667}" destId="{7A142AF2-6BDF-2A4C-A6B7-0AA271874846}" srcOrd="0" destOrd="0" presId="urn:microsoft.com/office/officeart/2009/layout/CirclePictureHierarchy"/>
    <dgm:cxn modelId="{4BBACFD9-2476-2A4D-B9D5-634571432D90}" type="presParOf" srcId="{7A142AF2-6BDF-2A4C-A6B7-0AA271874846}" destId="{328B3FE1-C4B3-5C4D-9DB2-69CD5B4B2F85}" srcOrd="0" destOrd="0" presId="urn:microsoft.com/office/officeart/2009/layout/CirclePictureHierarchy"/>
    <dgm:cxn modelId="{0D6A74F9-5734-9E45-B69C-542BF48BF64B}" type="presParOf" srcId="{7A142AF2-6BDF-2A4C-A6B7-0AA271874846}" destId="{8114ED42-63C6-8941-9FBE-F9313F642CC5}" srcOrd="1" destOrd="0" presId="urn:microsoft.com/office/officeart/2009/layout/CirclePictureHierarchy"/>
    <dgm:cxn modelId="{552BADBF-3A1F-414A-B178-93FAE043BA58}" type="presParOf" srcId="{E5B63781-E132-E348-A10E-67312EBF6667}" destId="{0FFED21D-86C9-E148-8FC9-FFA6D4ABC069}" srcOrd="1" destOrd="0" presId="urn:microsoft.com/office/officeart/2009/layout/CirclePictureHierarchy"/>
    <dgm:cxn modelId="{0E68C31C-E2E9-494F-88ED-9A0868BC64A1}" type="presParOf" srcId="{0FFED21D-86C9-E148-8FC9-FFA6D4ABC069}" destId="{AA970F08-15E1-CE49-B1CB-B6D65EBEAF4A}" srcOrd="0" destOrd="0" presId="urn:microsoft.com/office/officeart/2009/layout/CirclePictureHierarchy"/>
    <dgm:cxn modelId="{2665F267-11BA-F342-8842-7FBD5ADCC4A6}" type="presParOf" srcId="{0FFED21D-86C9-E148-8FC9-FFA6D4ABC069}" destId="{B6FBF0D6-2B0B-EF49-92DE-F4BC760C0D65}" srcOrd="1" destOrd="0" presId="urn:microsoft.com/office/officeart/2009/layout/CirclePictureHierarchy"/>
    <dgm:cxn modelId="{916B5FB2-0A7B-DC4F-8E43-4B7F7EC7A976}" type="presParOf" srcId="{B6FBF0D6-2B0B-EF49-92DE-F4BC760C0D65}" destId="{6699ABC4-6C81-7643-96B9-024B13C20995}" srcOrd="0" destOrd="0" presId="urn:microsoft.com/office/officeart/2009/layout/CirclePictureHierarchy"/>
    <dgm:cxn modelId="{1D8FEBE1-06AC-A64D-823D-4287C27B988D}" type="presParOf" srcId="{6699ABC4-6C81-7643-96B9-024B13C20995}" destId="{32F1E614-AAC0-A943-A82E-6AD29E06DEE2}" srcOrd="0" destOrd="0" presId="urn:microsoft.com/office/officeart/2009/layout/CirclePictureHierarchy"/>
    <dgm:cxn modelId="{89AF68D3-9507-FE4E-B888-6CF6F2BB85BC}" type="presParOf" srcId="{6699ABC4-6C81-7643-96B9-024B13C20995}" destId="{CC61E93C-6AAA-6949-BA08-4956C93D452C}" srcOrd="1" destOrd="0" presId="urn:microsoft.com/office/officeart/2009/layout/CirclePictureHierarchy"/>
    <dgm:cxn modelId="{A57A6AB4-25C6-D349-A44B-9DBE5895E568}" type="presParOf" srcId="{B6FBF0D6-2B0B-EF49-92DE-F4BC760C0D65}" destId="{266B14FC-64D9-3649-A610-821F4B6D8095}" srcOrd="1" destOrd="0" presId="urn:microsoft.com/office/officeart/2009/layout/CirclePictureHierarchy"/>
    <dgm:cxn modelId="{990A262C-D307-7B48-82E8-504520F89404}" type="presParOf" srcId="{0FFED21D-86C9-E148-8FC9-FFA6D4ABC069}" destId="{3F00C935-E7E2-1D45-9565-A0EF08B9FB53}" srcOrd="2" destOrd="0" presId="urn:microsoft.com/office/officeart/2009/layout/CirclePictureHierarchy"/>
    <dgm:cxn modelId="{351DD1BC-E451-7548-A64E-854516CA3472}" type="presParOf" srcId="{0FFED21D-86C9-E148-8FC9-FFA6D4ABC069}" destId="{08F481DB-3848-D549-94CD-1A3985315595}" srcOrd="3" destOrd="0" presId="urn:microsoft.com/office/officeart/2009/layout/CirclePictureHierarchy"/>
    <dgm:cxn modelId="{5D74D134-04B3-3342-BE2C-2AA6436D4FE3}" type="presParOf" srcId="{08F481DB-3848-D549-94CD-1A3985315595}" destId="{F33EDCFA-FF28-3045-8A2E-53CC576A902A}" srcOrd="0" destOrd="0" presId="urn:microsoft.com/office/officeart/2009/layout/CirclePictureHierarchy"/>
    <dgm:cxn modelId="{8D777260-AEE1-194C-B63A-2867CD483AE5}" type="presParOf" srcId="{F33EDCFA-FF28-3045-8A2E-53CC576A902A}" destId="{00C5835D-F248-FC46-A0C3-D8DE3DEDEFCD}" srcOrd="0" destOrd="0" presId="urn:microsoft.com/office/officeart/2009/layout/CirclePictureHierarchy"/>
    <dgm:cxn modelId="{2D1D4824-E492-1042-A131-3717163A3979}" type="presParOf" srcId="{F33EDCFA-FF28-3045-8A2E-53CC576A902A}" destId="{9679C904-DBB8-0145-8314-C0908174F0B0}" srcOrd="1" destOrd="0" presId="urn:microsoft.com/office/officeart/2009/layout/CirclePictureHierarchy"/>
    <dgm:cxn modelId="{2E16953F-3A10-1146-8EB8-736DB2610ABF}" type="presParOf" srcId="{08F481DB-3848-D549-94CD-1A3985315595}" destId="{58225E46-7AAD-AE47-9193-4A5569B64BDF}" srcOrd="1" destOrd="0" presId="urn:microsoft.com/office/officeart/2009/layout/CirclePictureHierarchy"/>
    <dgm:cxn modelId="{9F3F2F49-E992-3748-92D5-93FD06B7C9BF}" type="presParOf" srcId="{BA0B49E2-56AE-8446-96AA-C5DC957BEBFE}" destId="{7157695A-34DB-E941-AB58-61D7362F9CBE}" srcOrd="2" destOrd="0" presId="urn:microsoft.com/office/officeart/2009/layout/CirclePictureHierarchy"/>
    <dgm:cxn modelId="{7BEC83EF-A62B-7540-8A5B-A5DC5458B0CC}" type="presParOf" srcId="{BA0B49E2-56AE-8446-96AA-C5DC957BEBFE}" destId="{B529D32E-AB5F-744F-B9C2-BBA3AA18BE71}" srcOrd="3" destOrd="0" presId="urn:microsoft.com/office/officeart/2009/layout/CirclePictureHierarchy"/>
    <dgm:cxn modelId="{0D56D9C6-E937-BA4A-82CD-7202A2B3AB52}" type="presParOf" srcId="{B529D32E-AB5F-744F-B9C2-BBA3AA18BE71}" destId="{1EB1A93A-127E-3C4B-925C-141E492802D5}" srcOrd="0" destOrd="0" presId="urn:microsoft.com/office/officeart/2009/layout/CirclePictureHierarchy"/>
    <dgm:cxn modelId="{30BA84F2-3881-ED46-86BD-E72F1166F234}" type="presParOf" srcId="{1EB1A93A-127E-3C4B-925C-141E492802D5}" destId="{0DA73D66-3FAF-D644-91D2-879EEBBFEBF4}" srcOrd="0" destOrd="0" presId="urn:microsoft.com/office/officeart/2009/layout/CirclePictureHierarchy"/>
    <dgm:cxn modelId="{90F15A22-28BC-7246-9B31-5A37DC5EE489}" type="presParOf" srcId="{1EB1A93A-127E-3C4B-925C-141E492802D5}" destId="{858EF62B-CCA2-B24F-8752-B1EB9D5946F6}" srcOrd="1" destOrd="0" presId="urn:microsoft.com/office/officeart/2009/layout/CirclePictureHierarchy"/>
    <dgm:cxn modelId="{89349E6D-BE49-8B4B-95CF-24D7E6FF7807}" type="presParOf" srcId="{B529D32E-AB5F-744F-B9C2-BBA3AA18BE71}" destId="{F8456645-3F0B-6043-82A7-024F494721AE}" srcOrd="1" destOrd="0" presId="urn:microsoft.com/office/officeart/2009/layout/CirclePictureHierarchy"/>
    <dgm:cxn modelId="{790795FF-8A37-B846-B906-BB2EC214CD03}" type="presParOf" srcId="{F8456645-3F0B-6043-82A7-024F494721AE}" destId="{3ADAACFA-7379-A24F-81B7-361059889DA4}" srcOrd="0" destOrd="0" presId="urn:microsoft.com/office/officeart/2009/layout/CirclePictureHierarchy"/>
    <dgm:cxn modelId="{76A4652E-264A-6745-801A-6C5858DDCED9}" type="presParOf" srcId="{F8456645-3F0B-6043-82A7-024F494721AE}" destId="{97FCEA24-EE80-EA47-B88A-111BC49B1B99}" srcOrd="1" destOrd="0" presId="urn:microsoft.com/office/officeart/2009/layout/CirclePictureHierarchy"/>
    <dgm:cxn modelId="{F1F251B1-0ECC-D948-A06B-59B8C16A7C65}" type="presParOf" srcId="{97FCEA24-EE80-EA47-B88A-111BC49B1B99}" destId="{AF17B1A1-E89B-804A-AFAC-850919B74C30}" srcOrd="0" destOrd="0" presId="urn:microsoft.com/office/officeart/2009/layout/CirclePictureHierarchy"/>
    <dgm:cxn modelId="{BCB8218E-D0EC-454E-AA89-C05BA5A05072}" type="presParOf" srcId="{AF17B1A1-E89B-804A-AFAC-850919B74C30}" destId="{089C4378-D1CD-FD4E-982E-A9CEB5868E7A}" srcOrd="0" destOrd="0" presId="urn:microsoft.com/office/officeart/2009/layout/CirclePictureHierarchy"/>
    <dgm:cxn modelId="{B31875EC-9D57-8C45-B991-D6051E1B4FA1}" type="presParOf" srcId="{AF17B1A1-E89B-804A-AFAC-850919B74C30}" destId="{13A724A2-9FB6-3E46-B275-F17793886598}" srcOrd="1" destOrd="0" presId="urn:microsoft.com/office/officeart/2009/layout/CirclePictureHierarchy"/>
    <dgm:cxn modelId="{7FBD5F44-5E9A-5440-88D1-DACD12713C53}" type="presParOf" srcId="{97FCEA24-EE80-EA47-B88A-111BC49B1B99}" destId="{50D67A86-DD51-7A45-992F-801CFC1E74EA}" srcOrd="1" destOrd="0" presId="urn:microsoft.com/office/officeart/2009/layout/CirclePictureHierarchy"/>
    <dgm:cxn modelId="{3F6C8858-D319-7948-B5DF-E55A9CCA4F68}" type="presParOf" srcId="{F8456645-3F0B-6043-82A7-024F494721AE}" destId="{F109AE70-A1F4-5D42-BE1D-EC8D79391DF3}" srcOrd="2" destOrd="0" presId="urn:microsoft.com/office/officeart/2009/layout/CirclePictureHierarchy"/>
    <dgm:cxn modelId="{102D4BA2-B82C-0846-A578-F159A7324EFB}" type="presParOf" srcId="{F8456645-3F0B-6043-82A7-024F494721AE}" destId="{4480477E-3320-9F44-ACE8-102015A4200A}" srcOrd="3" destOrd="0" presId="urn:microsoft.com/office/officeart/2009/layout/CirclePictureHierarchy"/>
    <dgm:cxn modelId="{07E9A3D8-5043-5948-8976-DACB33D3B4B1}" type="presParOf" srcId="{4480477E-3320-9F44-ACE8-102015A4200A}" destId="{E38E55BC-4870-B142-B0CC-8DD568635325}" srcOrd="0" destOrd="0" presId="urn:microsoft.com/office/officeart/2009/layout/CirclePictureHierarchy"/>
    <dgm:cxn modelId="{B054D7EC-8248-764C-8706-D0A2128076CB}" type="presParOf" srcId="{E38E55BC-4870-B142-B0CC-8DD568635325}" destId="{EE4C2757-1C52-F34E-8BE5-222CE28445E6}" srcOrd="0" destOrd="0" presId="urn:microsoft.com/office/officeart/2009/layout/CirclePictureHierarchy"/>
    <dgm:cxn modelId="{F115A74E-89DF-AC40-838A-985417B3EB16}" type="presParOf" srcId="{E38E55BC-4870-B142-B0CC-8DD568635325}" destId="{35BBA7B4-0C72-7744-A5B3-F40365A13699}" srcOrd="1" destOrd="0" presId="urn:microsoft.com/office/officeart/2009/layout/CirclePictureHierarchy"/>
    <dgm:cxn modelId="{49228539-2D85-584F-971E-9B6393806854}" type="presParOf" srcId="{4480477E-3320-9F44-ACE8-102015A4200A}" destId="{394B2D12-B06D-9944-944E-AB194587C8E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FCB915-F1EB-1E42-9FC0-E13A2473E773}" type="doc">
      <dgm:prSet loTypeId="urn:microsoft.com/office/officeart/2009/layout/CirclePicture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6F26A-EA5B-0847-8F9A-2F0B416733C2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3F9C4B8-BF16-4D47-88DD-3D6BAF663ACB}" type="parTrans" cxnId="{94CDE04A-9AFE-9D4B-95B6-3E6405C916E4}">
      <dgm:prSet/>
      <dgm:spPr/>
      <dgm:t>
        <a:bodyPr/>
        <a:lstStyle/>
        <a:p>
          <a:endParaRPr lang="en-US"/>
        </a:p>
      </dgm:t>
    </dgm:pt>
    <dgm:pt modelId="{8B154213-15B4-3B4D-B8B8-FCBF3A9AA72B}" type="sibTrans" cxnId="{94CDE04A-9AFE-9D4B-95B6-3E6405C916E4}">
      <dgm:prSet/>
      <dgm:spPr/>
      <dgm:t>
        <a:bodyPr/>
        <a:lstStyle/>
        <a:p>
          <a:endParaRPr lang="en-US"/>
        </a:p>
      </dgm:t>
    </dgm:pt>
    <dgm:pt modelId="{27516E90-F486-0C4C-93F3-F84D31574F59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08E44DE5-47B9-564B-BC7F-4639408C0D36}" type="parTrans" cxnId="{F64D184B-BD61-744B-82F3-A359498F9E91}">
      <dgm:prSet/>
      <dgm:spPr/>
      <dgm:t>
        <a:bodyPr/>
        <a:lstStyle/>
        <a:p>
          <a:endParaRPr lang="en-US"/>
        </a:p>
      </dgm:t>
    </dgm:pt>
    <dgm:pt modelId="{4AC48832-0D59-3847-9B34-15AB32D6994B}" type="sibTrans" cxnId="{F64D184B-BD61-744B-82F3-A359498F9E91}">
      <dgm:prSet/>
      <dgm:spPr/>
      <dgm:t>
        <a:bodyPr/>
        <a:lstStyle/>
        <a:p>
          <a:endParaRPr lang="en-US"/>
        </a:p>
      </dgm:t>
    </dgm:pt>
    <dgm:pt modelId="{FEB0D1AB-959B-CB43-91A6-1B6E9668E53E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1A68376D-D571-E246-ABD7-A746E770B575}" type="parTrans" cxnId="{D1199270-D438-C54D-984B-E59FE0BD29F3}">
      <dgm:prSet/>
      <dgm:spPr/>
      <dgm:t>
        <a:bodyPr/>
        <a:lstStyle/>
        <a:p>
          <a:endParaRPr lang="en-US"/>
        </a:p>
      </dgm:t>
    </dgm:pt>
    <dgm:pt modelId="{95E9B854-B9FE-CE49-9F57-56D067CE76BD}" type="sibTrans" cxnId="{D1199270-D438-C54D-984B-E59FE0BD29F3}">
      <dgm:prSet/>
      <dgm:spPr/>
      <dgm:t>
        <a:bodyPr/>
        <a:lstStyle/>
        <a:p>
          <a:endParaRPr lang="en-US"/>
        </a:p>
      </dgm:t>
    </dgm:pt>
    <dgm:pt modelId="{843B1324-980F-3540-8B9D-6A82CBE0F07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3C635575-2ED4-B04E-94A5-832013B5C9AD}" type="parTrans" cxnId="{C886BFB6-F28B-244F-9BCA-97BEF1A0CB35}">
      <dgm:prSet/>
      <dgm:spPr/>
      <dgm:t>
        <a:bodyPr/>
        <a:lstStyle/>
        <a:p>
          <a:endParaRPr lang="en-US"/>
        </a:p>
      </dgm:t>
    </dgm:pt>
    <dgm:pt modelId="{58695AE7-92AC-A44C-BA9B-C143A05033CE}" type="sibTrans" cxnId="{C886BFB6-F28B-244F-9BCA-97BEF1A0CB35}">
      <dgm:prSet/>
      <dgm:spPr/>
      <dgm:t>
        <a:bodyPr/>
        <a:lstStyle/>
        <a:p>
          <a:endParaRPr lang="en-US"/>
        </a:p>
      </dgm:t>
    </dgm:pt>
    <dgm:pt modelId="{DFED3F99-3599-8746-8683-EB4736506E48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03C2CB1-02E7-E44B-B7CA-2A4A3DC2846C}" type="parTrans" cxnId="{52D2E90A-4B38-EB45-B315-03023E7E1E92}">
      <dgm:prSet/>
      <dgm:spPr/>
      <dgm:t>
        <a:bodyPr/>
        <a:lstStyle/>
        <a:p>
          <a:endParaRPr lang="en-US"/>
        </a:p>
      </dgm:t>
    </dgm:pt>
    <dgm:pt modelId="{1CEF7856-5523-574A-BE4B-F5DF3C23FDE2}" type="sibTrans" cxnId="{52D2E90A-4B38-EB45-B315-03023E7E1E92}">
      <dgm:prSet/>
      <dgm:spPr/>
      <dgm:t>
        <a:bodyPr/>
        <a:lstStyle/>
        <a:p>
          <a:endParaRPr lang="en-US"/>
        </a:p>
      </dgm:t>
    </dgm:pt>
    <dgm:pt modelId="{9AF95099-A797-014E-BEAC-004ECACFE3C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8C32E0A6-274A-404F-A148-B1EE5010FEDE}" type="parTrans" cxnId="{BD061CF7-76B9-FA44-881D-9A8AD263E29B}">
      <dgm:prSet/>
      <dgm:spPr/>
      <dgm:t>
        <a:bodyPr/>
        <a:lstStyle/>
        <a:p>
          <a:endParaRPr lang="en-US"/>
        </a:p>
      </dgm:t>
    </dgm:pt>
    <dgm:pt modelId="{21C5B5B1-1F1E-1745-B04F-2A3DCF9ED1B2}" type="sibTrans" cxnId="{BD061CF7-76B9-FA44-881D-9A8AD263E29B}">
      <dgm:prSet/>
      <dgm:spPr/>
      <dgm:t>
        <a:bodyPr/>
        <a:lstStyle/>
        <a:p>
          <a:endParaRPr lang="en-US"/>
        </a:p>
      </dgm:t>
    </dgm:pt>
    <dgm:pt modelId="{6B6D525C-FB92-5A4E-96E1-7FE6BB8218E6}">
      <dgm:prSet phldrT="[Text]" phldr="1"/>
      <dgm:spPr/>
      <dgm:t>
        <a:bodyPr/>
        <a:lstStyle/>
        <a:p>
          <a:endParaRPr lang="en-US" dirty="0"/>
        </a:p>
      </dgm:t>
    </dgm:pt>
    <dgm:pt modelId="{858CF79D-2327-0D4C-BE68-C43F3BBCB433}" type="sibTrans" cxnId="{3F763EB7-06D7-6C4E-BC59-1919E1DEC79F}">
      <dgm:prSet/>
      <dgm:spPr/>
      <dgm:t>
        <a:bodyPr/>
        <a:lstStyle/>
        <a:p>
          <a:endParaRPr lang="en-US"/>
        </a:p>
      </dgm:t>
    </dgm:pt>
    <dgm:pt modelId="{C233A23E-5027-E042-B0DD-F8536B78FF7D}" type="parTrans" cxnId="{3F763EB7-06D7-6C4E-BC59-1919E1DEC79F}">
      <dgm:prSet/>
      <dgm:spPr/>
      <dgm:t>
        <a:bodyPr/>
        <a:lstStyle/>
        <a:p>
          <a:endParaRPr lang="en-US"/>
        </a:p>
      </dgm:t>
    </dgm:pt>
    <dgm:pt modelId="{848DF519-9234-F949-ABE5-B7B092032473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91216C7E-AE57-094D-9979-0E159E7527C2}" type="parTrans" cxnId="{F32EB14B-817A-3841-B06A-69AA61497050}">
      <dgm:prSet/>
      <dgm:spPr/>
      <dgm:t>
        <a:bodyPr/>
        <a:lstStyle/>
        <a:p>
          <a:endParaRPr lang="en-US"/>
        </a:p>
      </dgm:t>
    </dgm:pt>
    <dgm:pt modelId="{71164E90-D9FA-A64C-8C54-538429F00EB7}" type="sibTrans" cxnId="{F32EB14B-817A-3841-B06A-69AA61497050}">
      <dgm:prSet/>
      <dgm:spPr/>
      <dgm:t>
        <a:bodyPr/>
        <a:lstStyle/>
        <a:p>
          <a:endParaRPr lang="en-US"/>
        </a:p>
      </dgm:t>
    </dgm:pt>
    <dgm:pt modelId="{731C9872-B39C-8447-A054-BD59D0DD4923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D2DFA519-E81D-2040-8438-D951ACC27CCA}" type="parTrans" cxnId="{0A99ABBA-3C5F-C845-BC2F-5473D14C7BBA}">
      <dgm:prSet/>
      <dgm:spPr/>
      <dgm:t>
        <a:bodyPr/>
        <a:lstStyle/>
        <a:p>
          <a:endParaRPr lang="en-US"/>
        </a:p>
      </dgm:t>
    </dgm:pt>
    <dgm:pt modelId="{0CFEE5B1-B873-3747-926F-8387AFE0334D}" type="sibTrans" cxnId="{0A99ABBA-3C5F-C845-BC2F-5473D14C7BBA}">
      <dgm:prSet/>
      <dgm:spPr/>
      <dgm:t>
        <a:bodyPr/>
        <a:lstStyle/>
        <a:p>
          <a:endParaRPr lang="en-US"/>
        </a:p>
      </dgm:t>
    </dgm:pt>
    <dgm:pt modelId="{E756C772-19CE-6146-B1E6-80F94BE3EB9D}" type="pres">
      <dgm:prSet presAssocID="{81FCB915-F1EB-1E42-9FC0-E13A2473E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82CC51-BFDB-0D4B-B8DF-AC9927663C2E}" type="pres">
      <dgm:prSet presAssocID="{6B6D525C-FB92-5A4E-96E1-7FE6BB8218E6}" presName="hierRoot1" presStyleCnt="0"/>
      <dgm:spPr/>
    </dgm:pt>
    <dgm:pt modelId="{142AE442-B86E-0244-9E2C-581E4E345048}" type="pres">
      <dgm:prSet presAssocID="{6B6D525C-FB92-5A4E-96E1-7FE6BB8218E6}" presName="composite" presStyleCnt="0"/>
      <dgm:spPr/>
    </dgm:pt>
    <dgm:pt modelId="{D4567E9A-14E6-5E47-859E-0D65DD477010}" type="pres">
      <dgm:prSet presAssocID="{6B6D525C-FB92-5A4E-96E1-7FE6BB8218E6}" presName="image" presStyleLbl="node0" presStyleIdx="0" presStyleCnt="1" custLinFactNeighborX="31365"/>
      <dgm:spPr/>
    </dgm:pt>
    <dgm:pt modelId="{5BBE578C-52CC-9947-8C5F-2615E19C55C5}" type="pres">
      <dgm:prSet presAssocID="{6B6D525C-FB92-5A4E-96E1-7FE6BB8218E6}" presName="text" presStyleLbl="revTx" presStyleIdx="0" presStyleCnt="9" custLinFactNeighborX="-60221" custLinFactNeighborY="-81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B49E2-56AE-8446-96AA-C5DC957BEBFE}" type="pres">
      <dgm:prSet presAssocID="{6B6D525C-FB92-5A4E-96E1-7FE6BB8218E6}" presName="hierChild2" presStyleCnt="0"/>
      <dgm:spPr/>
    </dgm:pt>
    <dgm:pt modelId="{2C024483-E888-454E-B4C3-C5AC0EE724DF}" type="pres">
      <dgm:prSet presAssocID="{08E44DE5-47B9-564B-BC7F-4639408C0D3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0D31F23-B5AD-944B-833D-3FF84E67D62F}" type="pres">
      <dgm:prSet presAssocID="{27516E90-F486-0C4C-93F3-F84D31574F59}" presName="hierRoot2" presStyleCnt="0"/>
      <dgm:spPr/>
    </dgm:pt>
    <dgm:pt modelId="{417B684C-158F-5E48-8445-8F0D25748076}" type="pres">
      <dgm:prSet presAssocID="{27516E90-F486-0C4C-93F3-F84D31574F59}" presName="composite2" presStyleCnt="0"/>
      <dgm:spPr/>
    </dgm:pt>
    <dgm:pt modelId="{E840E5AB-CE98-8C44-8360-9CAB54D90F64}" type="pres">
      <dgm:prSet presAssocID="{27516E90-F486-0C4C-93F3-F84D31574F59}" presName="image2" presStyleLbl="node2" presStyleIdx="0" presStyleCnt="2" custLinFactNeighborX="31365"/>
      <dgm:spPr/>
    </dgm:pt>
    <dgm:pt modelId="{64A24FD6-C4EC-6844-8BE1-1730122DC6D0}" type="pres">
      <dgm:prSet presAssocID="{27516E90-F486-0C4C-93F3-F84D31574F59}" presName="text2" presStyleLbl="revTx" presStyleIdx="1" presStyleCnt="9" custLinFactY="-1653" custLinFactNeighborX="3259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252A0-2E5C-2E45-BE24-E4EB8CFEF657}" type="pres">
      <dgm:prSet presAssocID="{27516E90-F486-0C4C-93F3-F84D31574F59}" presName="hierChild3" presStyleCnt="0"/>
      <dgm:spPr/>
    </dgm:pt>
    <dgm:pt modelId="{82B5CEE1-24B7-9A4C-A20C-714D27514F3C}" type="pres">
      <dgm:prSet presAssocID="{8C32E0A6-274A-404F-A148-B1EE5010FEDE}" presName="Name17" presStyleLbl="parChTrans1D3" presStyleIdx="0" presStyleCnt="4"/>
      <dgm:spPr/>
      <dgm:t>
        <a:bodyPr/>
        <a:lstStyle/>
        <a:p>
          <a:endParaRPr lang="en-US"/>
        </a:p>
      </dgm:t>
    </dgm:pt>
    <dgm:pt modelId="{0D5B8BB0-4300-EA45-9836-7D7832344581}" type="pres">
      <dgm:prSet presAssocID="{9AF95099-A797-014E-BEAC-004ECACFE3CF}" presName="hierRoot3" presStyleCnt="0"/>
      <dgm:spPr/>
    </dgm:pt>
    <dgm:pt modelId="{8B7E9A84-B8E6-0647-BB49-378B54C3181B}" type="pres">
      <dgm:prSet presAssocID="{9AF95099-A797-014E-BEAC-004ECACFE3CF}" presName="composite3" presStyleCnt="0"/>
      <dgm:spPr/>
    </dgm:pt>
    <dgm:pt modelId="{76313BAB-A6B2-624D-9F63-689F6C672512}" type="pres">
      <dgm:prSet presAssocID="{9AF95099-A797-014E-BEAC-004ECACFE3CF}" presName="image3" presStyleLbl="node3" presStyleIdx="0" presStyleCnt="4"/>
      <dgm:spPr/>
    </dgm:pt>
    <dgm:pt modelId="{56A77C4F-1D37-5B44-8645-705D040B65CE}" type="pres">
      <dgm:prSet presAssocID="{9AF95099-A797-014E-BEAC-004ECACFE3CF}" presName="text3" presStyleLbl="revTx" presStyleIdx="2" presStyleCnt="9" custScaleX="78352" custLinFactNeighborX="-74162" custLinFactNeighborY="-961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4CFFE-FE26-8B48-9A3E-6FC6A9E49928}" type="pres">
      <dgm:prSet presAssocID="{9AF95099-A797-014E-BEAC-004ECACFE3CF}" presName="hierChild4" presStyleCnt="0"/>
      <dgm:spPr/>
    </dgm:pt>
    <dgm:pt modelId="{12353EC5-61F9-0E4B-9728-5E183B982EF5}" type="pres">
      <dgm:prSet presAssocID="{E03C2CB1-02E7-E44B-B7CA-2A4A3DC2846C}" presName="Name17" presStyleLbl="parChTrans1D3" presStyleIdx="1" presStyleCnt="4"/>
      <dgm:spPr/>
      <dgm:t>
        <a:bodyPr/>
        <a:lstStyle/>
        <a:p>
          <a:endParaRPr lang="en-US"/>
        </a:p>
      </dgm:t>
    </dgm:pt>
    <dgm:pt modelId="{E5B63781-E132-E348-A10E-67312EBF6667}" type="pres">
      <dgm:prSet presAssocID="{DFED3F99-3599-8746-8683-EB4736506E48}" presName="hierRoot3" presStyleCnt="0"/>
      <dgm:spPr/>
    </dgm:pt>
    <dgm:pt modelId="{7A142AF2-6BDF-2A4C-A6B7-0AA271874846}" type="pres">
      <dgm:prSet presAssocID="{DFED3F99-3599-8746-8683-EB4736506E48}" presName="composite3" presStyleCnt="0"/>
      <dgm:spPr/>
    </dgm:pt>
    <dgm:pt modelId="{328B3FE1-C4B3-5C4D-9DB2-69CD5B4B2F85}" type="pres">
      <dgm:prSet presAssocID="{DFED3F99-3599-8746-8683-EB4736506E48}" presName="image3" presStyleLbl="node3" presStyleIdx="1" presStyleCnt="4" custLinFactNeighborX="31365"/>
      <dgm:spPr/>
    </dgm:pt>
    <dgm:pt modelId="{8114ED42-63C6-8941-9FBE-F9313F642CC5}" type="pres">
      <dgm:prSet presAssocID="{DFED3F99-3599-8746-8683-EB4736506E48}" presName="text3" presStyleLbl="revTx" presStyleIdx="3" presStyleCnt="9" custLinFactNeighborX="-40217" custLinFactNeighborY="-961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ED21D-86C9-E148-8FC9-FFA6D4ABC069}" type="pres">
      <dgm:prSet presAssocID="{DFED3F99-3599-8746-8683-EB4736506E48}" presName="hierChild4" presStyleCnt="0"/>
      <dgm:spPr/>
    </dgm:pt>
    <dgm:pt modelId="{AA970F08-15E1-CE49-B1CB-B6D65EBEAF4A}" type="pres">
      <dgm:prSet presAssocID="{91216C7E-AE57-094D-9979-0E159E7527C2}" presName="Name23" presStyleLbl="parChTrans1D4" presStyleIdx="0" presStyleCnt="2"/>
      <dgm:spPr/>
      <dgm:t>
        <a:bodyPr/>
        <a:lstStyle/>
        <a:p>
          <a:endParaRPr lang="en-US"/>
        </a:p>
      </dgm:t>
    </dgm:pt>
    <dgm:pt modelId="{B6FBF0D6-2B0B-EF49-92DE-F4BC760C0D65}" type="pres">
      <dgm:prSet presAssocID="{848DF519-9234-F949-ABE5-B7B092032473}" presName="hierRoot4" presStyleCnt="0"/>
      <dgm:spPr/>
    </dgm:pt>
    <dgm:pt modelId="{6699ABC4-6C81-7643-96B9-024B13C20995}" type="pres">
      <dgm:prSet presAssocID="{848DF519-9234-F949-ABE5-B7B092032473}" presName="composite4" presStyleCnt="0"/>
      <dgm:spPr/>
    </dgm:pt>
    <dgm:pt modelId="{32F1E614-AAC0-A943-A82E-6AD29E06DEE2}" type="pres">
      <dgm:prSet presAssocID="{848DF519-9234-F949-ABE5-B7B092032473}" presName="image4" presStyleLbl="node4" presStyleIdx="0" presStyleCnt="2"/>
      <dgm:spPr/>
    </dgm:pt>
    <dgm:pt modelId="{CC61E93C-6AAA-6949-BA08-4956C93D452C}" type="pres">
      <dgm:prSet presAssocID="{848DF519-9234-F949-ABE5-B7B092032473}" presName="text4" presStyleLbl="revTx" presStyleIdx="4" presStyleCnt="9" custLinFactNeighborX="-57848" custLinFactNeighborY="-9959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B14FC-64D9-3649-A610-821F4B6D8095}" type="pres">
      <dgm:prSet presAssocID="{848DF519-9234-F949-ABE5-B7B092032473}" presName="hierChild5" presStyleCnt="0"/>
      <dgm:spPr/>
    </dgm:pt>
    <dgm:pt modelId="{3F00C935-E7E2-1D45-9565-A0EF08B9FB53}" type="pres">
      <dgm:prSet presAssocID="{D2DFA519-E81D-2040-8438-D951ACC27CCA}" presName="Name23" presStyleLbl="parChTrans1D4" presStyleIdx="1" presStyleCnt="2"/>
      <dgm:spPr/>
      <dgm:t>
        <a:bodyPr/>
        <a:lstStyle/>
        <a:p>
          <a:endParaRPr lang="en-US"/>
        </a:p>
      </dgm:t>
    </dgm:pt>
    <dgm:pt modelId="{08F481DB-3848-D549-94CD-1A3985315595}" type="pres">
      <dgm:prSet presAssocID="{731C9872-B39C-8447-A054-BD59D0DD4923}" presName="hierRoot4" presStyleCnt="0"/>
      <dgm:spPr/>
    </dgm:pt>
    <dgm:pt modelId="{F33EDCFA-FF28-3045-8A2E-53CC576A902A}" type="pres">
      <dgm:prSet presAssocID="{731C9872-B39C-8447-A054-BD59D0DD4923}" presName="composite4" presStyleCnt="0"/>
      <dgm:spPr/>
    </dgm:pt>
    <dgm:pt modelId="{00C5835D-F248-FC46-A0C3-D8DE3DEDEFCD}" type="pres">
      <dgm:prSet presAssocID="{731C9872-B39C-8447-A054-BD59D0DD4923}" presName="image4" presStyleLbl="node4" presStyleIdx="1" presStyleCnt="2"/>
      <dgm:spPr/>
    </dgm:pt>
    <dgm:pt modelId="{9679C904-DBB8-0145-8314-C0908174F0B0}" type="pres">
      <dgm:prSet presAssocID="{731C9872-B39C-8447-A054-BD59D0DD4923}" presName="text4" presStyleLbl="revTx" presStyleIdx="5" presStyleCnt="9" custLinFactNeighborX="-56792" custLinFactNeighborY="-979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225E46-7AAD-AE47-9193-4A5569B64BDF}" type="pres">
      <dgm:prSet presAssocID="{731C9872-B39C-8447-A054-BD59D0DD4923}" presName="hierChild5" presStyleCnt="0"/>
      <dgm:spPr/>
    </dgm:pt>
    <dgm:pt modelId="{7157695A-34DB-E941-AB58-61D7362F9CBE}" type="pres">
      <dgm:prSet presAssocID="{E3F9C4B8-BF16-4D47-88DD-3D6BAF663A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529D32E-AB5F-744F-B9C2-BBA3AA18BE71}" type="pres">
      <dgm:prSet presAssocID="{5C56F26A-EA5B-0847-8F9A-2F0B416733C2}" presName="hierRoot2" presStyleCnt="0"/>
      <dgm:spPr/>
    </dgm:pt>
    <dgm:pt modelId="{1EB1A93A-127E-3C4B-925C-141E492802D5}" type="pres">
      <dgm:prSet presAssocID="{5C56F26A-EA5B-0847-8F9A-2F0B416733C2}" presName="composite2" presStyleCnt="0"/>
      <dgm:spPr/>
    </dgm:pt>
    <dgm:pt modelId="{0DA73D66-3FAF-D644-91D2-879EEBBFEBF4}" type="pres">
      <dgm:prSet presAssocID="{5C56F26A-EA5B-0847-8F9A-2F0B416733C2}" presName="image2" presStyleLbl="node2" presStyleIdx="1" presStyleCnt="2" custLinFactNeighborX="31365"/>
      <dgm:spPr/>
    </dgm:pt>
    <dgm:pt modelId="{858EF62B-CCA2-B24F-8752-B1EB9D5946F6}" type="pres">
      <dgm:prSet presAssocID="{5C56F26A-EA5B-0847-8F9A-2F0B416733C2}" presName="text2" presStyleLbl="revTx" presStyleIdx="6" presStyleCnt="9" custLinFactX="-35715" custLinFactY="-1012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56645-3F0B-6043-82A7-024F494721AE}" type="pres">
      <dgm:prSet presAssocID="{5C56F26A-EA5B-0847-8F9A-2F0B416733C2}" presName="hierChild3" presStyleCnt="0"/>
      <dgm:spPr/>
    </dgm:pt>
    <dgm:pt modelId="{3ADAACFA-7379-A24F-81B7-361059889DA4}" type="pres">
      <dgm:prSet presAssocID="{3C635575-2ED4-B04E-94A5-832013B5C9AD}" presName="Name17" presStyleLbl="parChTrans1D3" presStyleIdx="2" presStyleCnt="4"/>
      <dgm:spPr/>
      <dgm:t>
        <a:bodyPr/>
        <a:lstStyle/>
        <a:p>
          <a:endParaRPr lang="en-US"/>
        </a:p>
      </dgm:t>
    </dgm:pt>
    <dgm:pt modelId="{97FCEA24-EE80-EA47-B88A-111BC49B1B99}" type="pres">
      <dgm:prSet presAssocID="{843B1324-980F-3540-8B9D-6A82CBE0F07F}" presName="hierRoot3" presStyleCnt="0"/>
      <dgm:spPr/>
    </dgm:pt>
    <dgm:pt modelId="{AF17B1A1-E89B-804A-AFAC-850919B74C30}" type="pres">
      <dgm:prSet presAssocID="{843B1324-980F-3540-8B9D-6A82CBE0F07F}" presName="composite3" presStyleCnt="0"/>
      <dgm:spPr/>
    </dgm:pt>
    <dgm:pt modelId="{089C4378-D1CD-FD4E-982E-A9CEB5868E7A}" type="pres">
      <dgm:prSet presAssocID="{843B1324-980F-3540-8B9D-6A82CBE0F07F}" presName="image3" presStyleLbl="node3" presStyleIdx="2" presStyleCnt="4" custLinFactNeighborX="31365"/>
      <dgm:spPr/>
    </dgm:pt>
    <dgm:pt modelId="{13A724A2-9FB6-3E46-B275-F17793886598}" type="pres">
      <dgm:prSet presAssocID="{843B1324-980F-3540-8B9D-6A82CBE0F07F}" presName="text3" presStyleLbl="revTx" presStyleIdx="7" presStyleCnt="9" custLinFactNeighborX="-42887" custLinFactNeighborY="-978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D67A86-DD51-7A45-992F-801CFC1E74EA}" type="pres">
      <dgm:prSet presAssocID="{843B1324-980F-3540-8B9D-6A82CBE0F07F}" presName="hierChild4" presStyleCnt="0"/>
      <dgm:spPr/>
    </dgm:pt>
    <dgm:pt modelId="{F109AE70-A1F4-5D42-BE1D-EC8D79391DF3}" type="pres">
      <dgm:prSet presAssocID="{1A68376D-D571-E246-ABD7-A746E770B575}" presName="Name17" presStyleLbl="parChTrans1D3" presStyleIdx="3" presStyleCnt="4"/>
      <dgm:spPr/>
      <dgm:t>
        <a:bodyPr/>
        <a:lstStyle/>
        <a:p>
          <a:endParaRPr lang="en-US"/>
        </a:p>
      </dgm:t>
    </dgm:pt>
    <dgm:pt modelId="{4480477E-3320-9F44-ACE8-102015A4200A}" type="pres">
      <dgm:prSet presAssocID="{FEB0D1AB-959B-CB43-91A6-1B6E9668E53E}" presName="hierRoot3" presStyleCnt="0"/>
      <dgm:spPr/>
    </dgm:pt>
    <dgm:pt modelId="{E38E55BC-4870-B142-B0CC-8DD568635325}" type="pres">
      <dgm:prSet presAssocID="{FEB0D1AB-959B-CB43-91A6-1B6E9668E53E}" presName="composite3" presStyleCnt="0"/>
      <dgm:spPr/>
    </dgm:pt>
    <dgm:pt modelId="{EE4C2757-1C52-F34E-8BE5-222CE28445E6}" type="pres">
      <dgm:prSet presAssocID="{FEB0D1AB-959B-CB43-91A6-1B6E9668E53E}" presName="image3" presStyleLbl="node3" presStyleIdx="3" presStyleCnt="4" custLinFactNeighborX="31365"/>
      <dgm:spPr/>
    </dgm:pt>
    <dgm:pt modelId="{35BBA7B4-0C72-7744-A5B3-F40365A13699}" type="pres">
      <dgm:prSet presAssocID="{FEB0D1AB-959B-CB43-91A6-1B6E9668E53E}" presName="text3" presStyleLbl="revTx" presStyleIdx="8" presStyleCnt="9" custLinFactNeighborX="-43130" custLinFactNeighborY="-962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4B2D12-B06D-9944-944E-AB194587C8E8}" type="pres">
      <dgm:prSet presAssocID="{FEB0D1AB-959B-CB43-91A6-1B6E9668E53E}" presName="hierChild4" presStyleCnt="0"/>
      <dgm:spPr/>
    </dgm:pt>
  </dgm:ptLst>
  <dgm:cxnLst>
    <dgm:cxn modelId="{C886BFB6-F28B-244F-9BCA-97BEF1A0CB35}" srcId="{5C56F26A-EA5B-0847-8F9A-2F0B416733C2}" destId="{843B1324-980F-3540-8B9D-6A82CBE0F07F}" srcOrd="0" destOrd="0" parTransId="{3C635575-2ED4-B04E-94A5-832013B5C9AD}" sibTransId="{58695AE7-92AC-A44C-BA9B-C143A05033CE}"/>
    <dgm:cxn modelId="{59D7FA5E-F642-CC41-B99E-8AA3BE70EE89}" type="presOf" srcId="{6B6D525C-FB92-5A4E-96E1-7FE6BB8218E6}" destId="{5BBE578C-52CC-9947-8C5F-2615E19C55C5}" srcOrd="0" destOrd="0" presId="urn:microsoft.com/office/officeart/2009/layout/CirclePictureHierarchy"/>
    <dgm:cxn modelId="{94CDE04A-9AFE-9D4B-95B6-3E6405C916E4}" srcId="{6B6D525C-FB92-5A4E-96E1-7FE6BB8218E6}" destId="{5C56F26A-EA5B-0847-8F9A-2F0B416733C2}" srcOrd="1" destOrd="0" parTransId="{E3F9C4B8-BF16-4D47-88DD-3D6BAF663ACB}" sibTransId="{8B154213-15B4-3B4D-B8B8-FCBF3A9AA72B}"/>
    <dgm:cxn modelId="{7A4051E0-FAE1-6B43-837B-6CE59F47CC8B}" type="presOf" srcId="{FEB0D1AB-959B-CB43-91A6-1B6E9668E53E}" destId="{35BBA7B4-0C72-7744-A5B3-F40365A13699}" srcOrd="0" destOrd="0" presId="urn:microsoft.com/office/officeart/2009/layout/CirclePictureHierarchy"/>
    <dgm:cxn modelId="{7F96A378-4DF5-AF4A-9D35-88AA4BAB57D5}" type="presOf" srcId="{08E44DE5-47B9-564B-BC7F-4639408C0D36}" destId="{2C024483-E888-454E-B4C3-C5AC0EE724DF}" srcOrd="0" destOrd="0" presId="urn:microsoft.com/office/officeart/2009/layout/CirclePictureHierarchy"/>
    <dgm:cxn modelId="{3F763EB7-06D7-6C4E-BC59-1919E1DEC79F}" srcId="{81FCB915-F1EB-1E42-9FC0-E13A2473E773}" destId="{6B6D525C-FB92-5A4E-96E1-7FE6BB8218E6}" srcOrd="0" destOrd="0" parTransId="{C233A23E-5027-E042-B0DD-F8536B78FF7D}" sibTransId="{858CF79D-2327-0D4C-BE68-C43F3BBCB433}"/>
    <dgm:cxn modelId="{52D2E90A-4B38-EB45-B315-03023E7E1E92}" srcId="{27516E90-F486-0C4C-93F3-F84D31574F59}" destId="{DFED3F99-3599-8746-8683-EB4736506E48}" srcOrd="1" destOrd="0" parTransId="{E03C2CB1-02E7-E44B-B7CA-2A4A3DC2846C}" sibTransId="{1CEF7856-5523-574A-BE4B-F5DF3C23FDE2}"/>
    <dgm:cxn modelId="{0A99ABBA-3C5F-C845-BC2F-5473D14C7BBA}" srcId="{DFED3F99-3599-8746-8683-EB4736506E48}" destId="{731C9872-B39C-8447-A054-BD59D0DD4923}" srcOrd="1" destOrd="0" parTransId="{D2DFA519-E81D-2040-8438-D951ACC27CCA}" sibTransId="{0CFEE5B1-B873-3747-926F-8387AFE0334D}"/>
    <dgm:cxn modelId="{0CBC2A3B-C014-524C-817E-54DB39E27383}" type="presOf" srcId="{731C9872-B39C-8447-A054-BD59D0DD4923}" destId="{9679C904-DBB8-0145-8314-C0908174F0B0}" srcOrd="0" destOrd="0" presId="urn:microsoft.com/office/officeart/2009/layout/CirclePictureHierarchy"/>
    <dgm:cxn modelId="{3F8C3E71-A5F2-B144-A79F-81C447AD8AE2}" type="presOf" srcId="{D2DFA519-E81D-2040-8438-D951ACC27CCA}" destId="{3F00C935-E7E2-1D45-9565-A0EF08B9FB53}" srcOrd="0" destOrd="0" presId="urn:microsoft.com/office/officeart/2009/layout/CirclePictureHierarchy"/>
    <dgm:cxn modelId="{D1199270-D438-C54D-984B-E59FE0BD29F3}" srcId="{5C56F26A-EA5B-0847-8F9A-2F0B416733C2}" destId="{FEB0D1AB-959B-CB43-91A6-1B6E9668E53E}" srcOrd="1" destOrd="0" parTransId="{1A68376D-D571-E246-ABD7-A746E770B575}" sibTransId="{95E9B854-B9FE-CE49-9F57-56D067CE76BD}"/>
    <dgm:cxn modelId="{5B69DD1C-23B6-4549-A2FE-3373E71BA6C8}" type="presOf" srcId="{5C56F26A-EA5B-0847-8F9A-2F0B416733C2}" destId="{858EF62B-CCA2-B24F-8752-B1EB9D5946F6}" srcOrd="0" destOrd="0" presId="urn:microsoft.com/office/officeart/2009/layout/CirclePictureHierarchy"/>
    <dgm:cxn modelId="{F32EB14B-817A-3841-B06A-69AA61497050}" srcId="{DFED3F99-3599-8746-8683-EB4736506E48}" destId="{848DF519-9234-F949-ABE5-B7B092032473}" srcOrd="0" destOrd="0" parTransId="{91216C7E-AE57-094D-9979-0E159E7527C2}" sibTransId="{71164E90-D9FA-A64C-8C54-538429F00EB7}"/>
    <dgm:cxn modelId="{199EC2F1-7DB0-234C-B0F5-A086DF1B1127}" type="presOf" srcId="{E03C2CB1-02E7-E44B-B7CA-2A4A3DC2846C}" destId="{12353EC5-61F9-0E4B-9728-5E183B982EF5}" srcOrd="0" destOrd="0" presId="urn:microsoft.com/office/officeart/2009/layout/CirclePictureHierarchy"/>
    <dgm:cxn modelId="{98011DE1-7ABE-FD4E-A714-5CCCD95DD72D}" type="presOf" srcId="{3C635575-2ED4-B04E-94A5-832013B5C9AD}" destId="{3ADAACFA-7379-A24F-81B7-361059889DA4}" srcOrd="0" destOrd="0" presId="urn:microsoft.com/office/officeart/2009/layout/CirclePictureHierarchy"/>
    <dgm:cxn modelId="{0D198E87-3F00-6243-88E7-DE3A7B9075AB}" type="presOf" srcId="{91216C7E-AE57-094D-9979-0E159E7527C2}" destId="{AA970F08-15E1-CE49-B1CB-B6D65EBEAF4A}" srcOrd="0" destOrd="0" presId="urn:microsoft.com/office/officeart/2009/layout/CirclePictureHierarchy"/>
    <dgm:cxn modelId="{63E4BBAA-C903-4243-8BCE-C2908FC876DC}" type="presOf" srcId="{1A68376D-D571-E246-ABD7-A746E770B575}" destId="{F109AE70-A1F4-5D42-BE1D-EC8D79391DF3}" srcOrd="0" destOrd="0" presId="urn:microsoft.com/office/officeart/2009/layout/CirclePictureHierarchy"/>
    <dgm:cxn modelId="{17943A30-8A74-FA40-92EF-43779510D10A}" type="presOf" srcId="{E3F9C4B8-BF16-4D47-88DD-3D6BAF663ACB}" destId="{7157695A-34DB-E941-AB58-61D7362F9CBE}" srcOrd="0" destOrd="0" presId="urn:microsoft.com/office/officeart/2009/layout/CirclePictureHierarchy"/>
    <dgm:cxn modelId="{5ED92C1C-3C5D-1A4A-B52C-567F21080804}" type="presOf" srcId="{81FCB915-F1EB-1E42-9FC0-E13A2473E773}" destId="{E756C772-19CE-6146-B1E6-80F94BE3EB9D}" srcOrd="0" destOrd="0" presId="urn:microsoft.com/office/officeart/2009/layout/CirclePictureHierarchy"/>
    <dgm:cxn modelId="{CC2DC468-FD25-5240-BE0F-EAAC7EB14B5B}" type="presOf" srcId="{843B1324-980F-3540-8B9D-6A82CBE0F07F}" destId="{13A724A2-9FB6-3E46-B275-F17793886598}" srcOrd="0" destOrd="0" presId="urn:microsoft.com/office/officeart/2009/layout/CirclePictureHierarchy"/>
    <dgm:cxn modelId="{45A9BF80-9DF4-BD40-8D53-A0DFEDDE82B2}" type="presOf" srcId="{9AF95099-A797-014E-BEAC-004ECACFE3CF}" destId="{56A77C4F-1D37-5B44-8645-705D040B65CE}" srcOrd="0" destOrd="0" presId="urn:microsoft.com/office/officeart/2009/layout/CirclePictureHierarchy"/>
    <dgm:cxn modelId="{035B4C97-2D53-F842-B3ED-0B5AA9230D5B}" type="presOf" srcId="{8C32E0A6-274A-404F-A148-B1EE5010FEDE}" destId="{82B5CEE1-24B7-9A4C-A20C-714D27514F3C}" srcOrd="0" destOrd="0" presId="urn:microsoft.com/office/officeart/2009/layout/CirclePictureHierarchy"/>
    <dgm:cxn modelId="{F64D184B-BD61-744B-82F3-A359498F9E91}" srcId="{6B6D525C-FB92-5A4E-96E1-7FE6BB8218E6}" destId="{27516E90-F486-0C4C-93F3-F84D31574F59}" srcOrd="0" destOrd="0" parTransId="{08E44DE5-47B9-564B-BC7F-4639408C0D36}" sibTransId="{4AC48832-0D59-3847-9B34-15AB32D6994B}"/>
    <dgm:cxn modelId="{2A44FB6D-05D7-C94B-A612-273129D2DE71}" type="presOf" srcId="{DFED3F99-3599-8746-8683-EB4736506E48}" destId="{8114ED42-63C6-8941-9FBE-F9313F642CC5}" srcOrd="0" destOrd="0" presId="urn:microsoft.com/office/officeart/2009/layout/CirclePictureHierarchy"/>
    <dgm:cxn modelId="{BD061CF7-76B9-FA44-881D-9A8AD263E29B}" srcId="{27516E90-F486-0C4C-93F3-F84D31574F59}" destId="{9AF95099-A797-014E-BEAC-004ECACFE3CF}" srcOrd="0" destOrd="0" parTransId="{8C32E0A6-274A-404F-A148-B1EE5010FEDE}" sibTransId="{21C5B5B1-1F1E-1745-B04F-2A3DCF9ED1B2}"/>
    <dgm:cxn modelId="{E90D4623-5C0F-9549-9149-1FCF8A17F8D6}" type="presOf" srcId="{27516E90-F486-0C4C-93F3-F84D31574F59}" destId="{64A24FD6-C4EC-6844-8BE1-1730122DC6D0}" srcOrd="0" destOrd="0" presId="urn:microsoft.com/office/officeart/2009/layout/CirclePictureHierarchy"/>
    <dgm:cxn modelId="{A130D12C-5B93-E742-957E-F4FE20F32930}" type="presOf" srcId="{848DF519-9234-F949-ABE5-B7B092032473}" destId="{CC61E93C-6AAA-6949-BA08-4956C93D452C}" srcOrd="0" destOrd="0" presId="urn:microsoft.com/office/officeart/2009/layout/CirclePictureHierarchy"/>
    <dgm:cxn modelId="{D410CFBB-B53A-FB41-8BE8-189DF4581F61}" type="presParOf" srcId="{E756C772-19CE-6146-B1E6-80F94BE3EB9D}" destId="{DD82CC51-BFDB-0D4B-B8DF-AC9927663C2E}" srcOrd="0" destOrd="0" presId="urn:microsoft.com/office/officeart/2009/layout/CirclePictureHierarchy"/>
    <dgm:cxn modelId="{A499E535-15B9-1B4F-90F7-3C944FC24F25}" type="presParOf" srcId="{DD82CC51-BFDB-0D4B-B8DF-AC9927663C2E}" destId="{142AE442-B86E-0244-9E2C-581E4E345048}" srcOrd="0" destOrd="0" presId="urn:microsoft.com/office/officeart/2009/layout/CirclePictureHierarchy"/>
    <dgm:cxn modelId="{4550CC22-6FDC-2A47-8F88-049015B00631}" type="presParOf" srcId="{142AE442-B86E-0244-9E2C-581E4E345048}" destId="{D4567E9A-14E6-5E47-859E-0D65DD477010}" srcOrd="0" destOrd="0" presId="urn:microsoft.com/office/officeart/2009/layout/CirclePictureHierarchy"/>
    <dgm:cxn modelId="{C6EE8B14-C4A7-1B4E-B957-B1EF79E4F86F}" type="presParOf" srcId="{142AE442-B86E-0244-9E2C-581E4E345048}" destId="{5BBE578C-52CC-9947-8C5F-2615E19C55C5}" srcOrd="1" destOrd="0" presId="urn:microsoft.com/office/officeart/2009/layout/CirclePictureHierarchy"/>
    <dgm:cxn modelId="{CAF31F13-FE57-D94A-B64A-17A553DED866}" type="presParOf" srcId="{DD82CC51-BFDB-0D4B-B8DF-AC9927663C2E}" destId="{BA0B49E2-56AE-8446-96AA-C5DC957BEBFE}" srcOrd="1" destOrd="0" presId="urn:microsoft.com/office/officeart/2009/layout/CirclePictureHierarchy"/>
    <dgm:cxn modelId="{1EE469F7-1D4C-4A48-BB05-6DBA48FF2EEC}" type="presParOf" srcId="{BA0B49E2-56AE-8446-96AA-C5DC957BEBFE}" destId="{2C024483-E888-454E-B4C3-C5AC0EE724DF}" srcOrd="0" destOrd="0" presId="urn:microsoft.com/office/officeart/2009/layout/CirclePictureHierarchy"/>
    <dgm:cxn modelId="{C2EBD73A-9762-6942-AE7A-AA4B52E6E396}" type="presParOf" srcId="{BA0B49E2-56AE-8446-96AA-C5DC957BEBFE}" destId="{80D31F23-B5AD-944B-833D-3FF84E67D62F}" srcOrd="1" destOrd="0" presId="urn:microsoft.com/office/officeart/2009/layout/CirclePictureHierarchy"/>
    <dgm:cxn modelId="{C54BE8BC-54E6-4346-B7ED-E5AD2C83123C}" type="presParOf" srcId="{80D31F23-B5AD-944B-833D-3FF84E67D62F}" destId="{417B684C-158F-5E48-8445-8F0D25748076}" srcOrd="0" destOrd="0" presId="urn:microsoft.com/office/officeart/2009/layout/CirclePictureHierarchy"/>
    <dgm:cxn modelId="{3DD489E0-4757-C041-BDB6-27649588A404}" type="presParOf" srcId="{417B684C-158F-5E48-8445-8F0D25748076}" destId="{E840E5AB-CE98-8C44-8360-9CAB54D90F64}" srcOrd="0" destOrd="0" presId="urn:microsoft.com/office/officeart/2009/layout/CirclePictureHierarchy"/>
    <dgm:cxn modelId="{4BBB16C6-2DCA-EA43-B3D1-0BA615335605}" type="presParOf" srcId="{417B684C-158F-5E48-8445-8F0D25748076}" destId="{64A24FD6-C4EC-6844-8BE1-1730122DC6D0}" srcOrd="1" destOrd="0" presId="urn:microsoft.com/office/officeart/2009/layout/CirclePictureHierarchy"/>
    <dgm:cxn modelId="{6773E5CC-31E4-D24A-BF5A-DC8D271B5D74}" type="presParOf" srcId="{80D31F23-B5AD-944B-833D-3FF84E67D62F}" destId="{09A252A0-2E5C-2E45-BE24-E4EB8CFEF657}" srcOrd="1" destOrd="0" presId="urn:microsoft.com/office/officeart/2009/layout/CirclePictureHierarchy"/>
    <dgm:cxn modelId="{CC8377F5-3248-BE40-BBCC-3C6A00F2E4FE}" type="presParOf" srcId="{09A252A0-2E5C-2E45-BE24-E4EB8CFEF657}" destId="{82B5CEE1-24B7-9A4C-A20C-714D27514F3C}" srcOrd="0" destOrd="0" presId="urn:microsoft.com/office/officeart/2009/layout/CirclePictureHierarchy"/>
    <dgm:cxn modelId="{D021A01E-23DB-704A-AC08-B5941C630085}" type="presParOf" srcId="{09A252A0-2E5C-2E45-BE24-E4EB8CFEF657}" destId="{0D5B8BB0-4300-EA45-9836-7D7832344581}" srcOrd="1" destOrd="0" presId="urn:microsoft.com/office/officeart/2009/layout/CirclePictureHierarchy"/>
    <dgm:cxn modelId="{7EBA0192-0227-2246-9884-13551BD2F722}" type="presParOf" srcId="{0D5B8BB0-4300-EA45-9836-7D7832344581}" destId="{8B7E9A84-B8E6-0647-BB49-378B54C3181B}" srcOrd="0" destOrd="0" presId="urn:microsoft.com/office/officeart/2009/layout/CirclePictureHierarchy"/>
    <dgm:cxn modelId="{7BA02C5E-D337-D544-8BB0-C5618187D124}" type="presParOf" srcId="{8B7E9A84-B8E6-0647-BB49-378B54C3181B}" destId="{76313BAB-A6B2-624D-9F63-689F6C672512}" srcOrd="0" destOrd="0" presId="urn:microsoft.com/office/officeart/2009/layout/CirclePictureHierarchy"/>
    <dgm:cxn modelId="{7C11B12E-774E-7F4F-BA22-11A9FB55538C}" type="presParOf" srcId="{8B7E9A84-B8E6-0647-BB49-378B54C3181B}" destId="{56A77C4F-1D37-5B44-8645-705D040B65CE}" srcOrd="1" destOrd="0" presId="urn:microsoft.com/office/officeart/2009/layout/CirclePictureHierarchy"/>
    <dgm:cxn modelId="{C08972E2-8CE5-E44E-AAE3-C68DDE535FE5}" type="presParOf" srcId="{0D5B8BB0-4300-EA45-9836-7D7832344581}" destId="{69B4CFFE-FE26-8B48-9A3E-6FC6A9E49928}" srcOrd="1" destOrd="0" presId="urn:microsoft.com/office/officeart/2009/layout/CirclePictureHierarchy"/>
    <dgm:cxn modelId="{8F7DAEDF-AA62-8F46-A2EA-337CB4558B1C}" type="presParOf" srcId="{09A252A0-2E5C-2E45-BE24-E4EB8CFEF657}" destId="{12353EC5-61F9-0E4B-9728-5E183B982EF5}" srcOrd="2" destOrd="0" presId="urn:microsoft.com/office/officeart/2009/layout/CirclePictureHierarchy"/>
    <dgm:cxn modelId="{177CDBA3-BBE8-784C-96FE-0459B3D15D9D}" type="presParOf" srcId="{09A252A0-2E5C-2E45-BE24-E4EB8CFEF657}" destId="{E5B63781-E132-E348-A10E-67312EBF6667}" srcOrd="3" destOrd="0" presId="urn:microsoft.com/office/officeart/2009/layout/CirclePictureHierarchy"/>
    <dgm:cxn modelId="{E07CAAFE-66E5-2D4D-A7D4-C89AFBB91089}" type="presParOf" srcId="{E5B63781-E132-E348-A10E-67312EBF6667}" destId="{7A142AF2-6BDF-2A4C-A6B7-0AA271874846}" srcOrd="0" destOrd="0" presId="urn:microsoft.com/office/officeart/2009/layout/CirclePictureHierarchy"/>
    <dgm:cxn modelId="{60CA994E-BFB0-7143-8275-ED7009CFE6C3}" type="presParOf" srcId="{7A142AF2-6BDF-2A4C-A6B7-0AA271874846}" destId="{328B3FE1-C4B3-5C4D-9DB2-69CD5B4B2F85}" srcOrd="0" destOrd="0" presId="urn:microsoft.com/office/officeart/2009/layout/CirclePictureHierarchy"/>
    <dgm:cxn modelId="{88C35B54-641E-024B-A78F-557DDEC55548}" type="presParOf" srcId="{7A142AF2-6BDF-2A4C-A6B7-0AA271874846}" destId="{8114ED42-63C6-8941-9FBE-F9313F642CC5}" srcOrd="1" destOrd="0" presId="urn:microsoft.com/office/officeart/2009/layout/CirclePictureHierarchy"/>
    <dgm:cxn modelId="{CC5CAD61-A53D-584D-A21D-595D5A9BE1B1}" type="presParOf" srcId="{E5B63781-E132-E348-A10E-67312EBF6667}" destId="{0FFED21D-86C9-E148-8FC9-FFA6D4ABC069}" srcOrd="1" destOrd="0" presId="urn:microsoft.com/office/officeart/2009/layout/CirclePictureHierarchy"/>
    <dgm:cxn modelId="{97514764-1015-5C43-A2AC-59F7F03EC080}" type="presParOf" srcId="{0FFED21D-86C9-E148-8FC9-FFA6D4ABC069}" destId="{AA970F08-15E1-CE49-B1CB-B6D65EBEAF4A}" srcOrd="0" destOrd="0" presId="urn:microsoft.com/office/officeart/2009/layout/CirclePictureHierarchy"/>
    <dgm:cxn modelId="{287FE6FE-0309-FA4E-B418-EB8E851A2BFC}" type="presParOf" srcId="{0FFED21D-86C9-E148-8FC9-FFA6D4ABC069}" destId="{B6FBF0D6-2B0B-EF49-92DE-F4BC760C0D65}" srcOrd="1" destOrd="0" presId="urn:microsoft.com/office/officeart/2009/layout/CirclePictureHierarchy"/>
    <dgm:cxn modelId="{FEA16949-8A4E-7446-9523-9ABC7AD6E0EE}" type="presParOf" srcId="{B6FBF0D6-2B0B-EF49-92DE-F4BC760C0D65}" destId="{6699ABC4-6C81-7643-96B9-024B13C20995}" srcOrd="0" destOrd="0" presId="urn:microsoft.com/office/officeart/2009/layout/CirclePictureHierarchy"/>
    <dgm:cxn modelId="{B4A47349-7AB1-3C4D-A41D-0EBFB2172704}" type="presParOf" srcId="{6699ABC4-6C81-7643-96B9-024B13C20995}" destId="{32F1E614-AAC0-A943-A82E-6AD29E06DEE2}" srcOrd="0" destOrd="0" presId="urn:microsoft.com/office/officeart/2009/layout/CirclePictureHierarchy"/>
    <dgm:cxn modelId="{78EED243-8237-9540-9D65-7D55C89D09D1}" type="presParOf" srcId="{6699ABC4-6C81-7643-96B9-024B13C20995}" destId="{CC61E93C-6AAA-6949-BA08-4956C93D452C}" srcOrd="1" destOrd="0" presId="urn:microsoft.com/office/officeart/2009/layout/CirclePictureHierarchy"/>
    <dgm:cxn modelId="{688D0FD0-13CB-B64B-A004-22106D178298}" type="presParOf" srcId="{B6FBF0D6-2B0B-EF49-92DE-F4BC760C0D65}" destId="{266B14FC-64D9-3649-A610-821F4B6D8095}" srcOrd="1" destOrd="0" presId="urn:microsoft.com/office/officeart/2009/layout/CirclePictureHierarchy"/>
    <dgm:cxn modelId="{AB5C4581-D43B-CC45-A145-2BCD1488569A}" type="presParOf" srcId="{0FFED21D-86C9-E148-8FC9-FFA6D4ABC069}" destId="{3F00C935-E7E2-1D45-9565-A0EF08B9FB53}" srcOrd="2" destOrd="0" presId="urn:microsoft.com/office/officeart/2009/layout/CirclePictureHierarchy"/>
    <dgm:cxn modelId="{CC4797A6-CA03-F845-8541-9C9CDAAAB831}" type="presParOf" srcId="{0FFED21D-86C9-E148-8FC9-FFA6D4ABC069}" destId="{08F481DB-3848-D549-94CD-1A3985315595}" srcOrd="3" destOrd="0" presId="urn:microsoft.com/office/officeart/2009/layout/CirclePictureHierarchy"/>
    <dgm:cxn modelId="{76EC9986-304F-7746-BFE1-52409D4F3187}" type="presParOf" srcId="{08F481DB-3848-D549-94CD-1A3985315595}" destId="{F33EDCFA-FF28-3045-8A2E-53CC576A902A}" srcOrd="0" destOrd="0" presId="urn:microsoft.com/office/officeart/2009/layout/CirclePictureHierarchy"/>
    <dgm:cxn modelId="{0626616D-84F2-2340-9E74-ED11E1DC75B7}" type="presParOf" srcId="{F33EDCFA-FF28-3045-8A2E-53CC576A902A}" destId="{00C5835D-F248-FC46-A0C3-D8DE3DEDEFCD}" srcOrd="0" destOrd="0" presId="urn:microsoft.com/office/officeart/2009/layout/CirclePictureHierarchy"/>
    <dgm:cxn modelId="{BB6CEF30-06C1-5F4A-B1D9-6A1E5C4133D8}" type="presParOf" srcId="{F33EDCFA-FF28-3045-8A2E-53CC576A902A}" destId="{9679C904-DBB8-0145-8314-C0908174F0B0}" srcOrd="1" destOrd="0" presId="urn:microsoft.com/office/officeart/2009/layout/CirclePictureHierarchy"/>
    <dgm:cxn modelId="{FF1FEA34-3C5B-EE4C-9368-7EEAE929691C}" type="presParOf" srcId="{08F481DB-3848-D549-94CD-1A3985315595}" destId="{58225E46-7AAD-AE47-9193-4A5569B64BDF}" srcOrd="1" destOrd="0" presId="urn:microsoft.com/office/officeart/2009/layout/CirclePictureHierarchy"/>
    <dgm:cxn modelId="{A40CE741-31E4-B44F-8DB5-623892948299}" type="presParOf" srcId="{BA0B49E2-56AE-8446-96AA-C5DC957BEBFE}" destId="{7157695A-34DB-E941-AB58-61D7362F9CBE}" srcOrd="2" destOrd="0" presId="urn:microsoft.com/office/officeart/2009/layout/CirclePictureHierarchy"/>
    <dgm:cxn modelId="{AEF9E975-16C5-904A-8010-4FE69AF32E4A}" type="presParOf" srcId="{BA0B49E2-56AE-8446-96AA-C5DC957BEBFE}" destId="{B529D32E-AB5F-744F-B9C2-BBA3AA18BE71}" srcOrd="3" destOrd="0" presId="urn:microsoft.com/office/officeart/2009/layout/CirclePictureHierarchy"/>
    <dgm:cxn modelId="{F81A5102-86B7-7346-8EE5-AE3AA78E1742}" type="presParOf" srcId="{B529D32E-AB5F-744F-B9C2-BBA3AA18BE71}" destId="{1EB1A93A-127E-3C4B-925C-141E492802D5}" srcOrd="0" destOrd="0" presId="urn:microsoft.com/office/officeart/2009/layout/CirclePictureHierarchy"/>
    <dgm:cxn modelId="{E9BE9517-5711-CC4F-AAF6-6D76760D5B3C}" type="presParOf" srcId="{1EB1A93A-127E-3C4B-925C-141E492802D5}" destId="{0DA73D66-3FAF-D644-91D2-879EEBBFEBF4}" srcOrd="0" destOrd="0" presId="urn:microsoft.com/office/officeart/2009/layout/CirclePictureHierarchy"/>
    <dgm:cxn modelId="{7C2100FB-1BFC-6C45-BEA3-88A4B03482A1}" type="presParOf" srcId="{1EB1A93A-127E-3C4B-925C-141E492802D5}" destId="{858EF62B-CCA2-B24F-8752-B1EB9D5946F6}" srcOrd="1" destOrd="0" presId="urn:microsoft.com/office/officeart/2009/layout/CirclePictureHierarchy"/>
    <dgm:cxn modelId="{AE598B46-4915-0148-80A6-C5C16F9A2559}" type="presParOf" srcId="{B529D32E-AB5F-744F-B9C2-BBA3AA18BE71}" destId="{F8456645-3F0B-6043-82A7-024F494721AE}" srcOrd="1" destOrd="0" presId="urn:microsoft.com/office/officeart/2009/layout/CirclePictureHierarchy"/>
    <dgm:cxn modelId="{380ABFFE-918D-0C4D-A40C-2A6B1EFC26CD}" type="presParOf" srcId="{F8456645-3F0B-6043-82A7-024F494721AE}" destId="{3ADAACFA-7379-A24F-81B7-361059889DA4}" srcOrd="0" destOrd="0" presId="urn:microsoft.com/office/officeart/2009/layout/CirclePictureHierarchy"/>
    <dgm:cxn modelId="{FEA1DE09-D276-E74D-A0B4-5C830DE7F313}" type="presParOf" srcId="{F8456645-3F0B-6043-82A7-024F494721AE}" destId="{97FCEA24-EE80-EA47-B88A-111BC49B1B99}" srcOrd="1" destOrd="0" presId="urn:microsoft.com/office/officeart/2009/layout/CirclePictureHierarchy"/>
    <dgm:cxn modelId="{27BD836C-4A96-6B47-BBBC-A7EA3C67ABD4}" type="presParOf" srcId="{97FCEA24-EE80-EA47-B88A-111BC49B1B99}" destId="{AF17B1A1-E89B-804A-AFAC-850919B74C30}" srcOrd="0" destOrd="0" presId="urn:microsoft.com/office/officeart/2009/layout/CirclePictureHierarchy"/>
    <dgm:cxn modelId="{6500F780-0F14-6C40-9389-B434397E7BE4}" type="presParOf" srcId="{AF17B1A1-E89B-804A-AFAC-850919B74C30}" destId="{089C4378-D1CD-FD4E-982E-A9CEB5868E7A}" srcOrd="0" destOrd="0" presId="urn:microsoft.com/office/officeart/2009/layout/CirclePictureHierarchy"/>
    <dgm:cxn modelId="{49A61320-641D-9F42-B55E-5D9DB58F7B65}" type="presParOf" srcId="{AF17B1A1-E89B-804A-AFAC-850919B74C30}" destId="{13A724A2-9FB6-3E46-B275-F17793886598}" srcOrd="1" destOrd="0" presId="urn:microsoft.com/office/officeart/2009/layout/CirclePictureHierarchy"/>
    <dgm:cxn modelId="{6A3AC945-E35E-E546-9DAB-64476EE33507}" type="presParOf" srcId="{97FCEA24-EE80-EA47-B88A-111BC49B1B99}" destId="{50D67A86-DD51-7A45-992F-801CFC1E74EA}" srcOrd="1" destOrd="0" presId="urn:microsoft.com/office/officeart/2009/layout/CirclePictureHierarchy"/>
    <dgm:cxn modelId="{87EDAF0A-3C07-DB46-AB28-6233D7C47610}" type="presParOf" srcId="{F8456645-3F0B-6043-82A7-024F494721AE}" destId="{F109AE70-A1F4-5D42-BE1D-EC8D79391DF3}" srcOrd="2" destOrd="0" presId="urn:microsoft.com/office/officeart/2009/layout/CirclePictureHierarchy"/>
    <dgm:cxn modelId="{FA3A6785-056E-F346-90F0-4D341416094A}" type="presParOf" srcId="{F8456645-3F0B-6043-82A7-024F494721AE}" destId="{4480477E-3320-9F44-ACE8-102015A4200A}" srcOrd="3" destOrd="0" presId="urn:microsoft.com/office/officeart/2009/layout/CirclePictureHierarchy"/>
    <dgm:cxn modelId="{C0964EA1-2517-794A-8254-2ADB56363079}" type="presParOf" srcId="{4480477E-3320-9F44-ACE8-102015A4200A}" destId="{E38E55BC-4870-B142-B0CC-8DD568635325}" srcOrd="0" destOrd="0" presId="urn:microsoft.com/office/officeart/2009/layout/CirclePictureHierarchy"/>
    <dgm:cxn modelId="{A202BA22-DD94-164F-A7CD-DCE3C1D472EA}" type="presParOf" srcId="{E38E55BC-4870-B142-B0CC-8DD568635325}" destId="{EE4C2757-1C52-F34E-8BE5-222CE28445E6}" srcOrd="0" destOrd="0" presId="urn:microsoft.com/office/officeart/2009/layout/CirclePictureHierarchy"/>
    <dgm:cxn modelId="{70D30533-F318-EA40-BA07-DFBF51EFC102}" type="presParOf" srcId="{E38E55BC-4870-B142-B0CC-8DD568635325}" destId="{35BBA7B4-0C72-7744-A5B3-F40365A13699}" srcOrd="1" destOrd="0" presId="urn:microsoft.com/office/officeart/2009/layout/CirclePictureHierarchy"/>
    <dgm:cxn modelId="{E0B9D5B9-5214-7045-B9A8-411D3DB679C0}" type="presParOf" srcId="{4480477E-3320-9F44-ACE8-102015A4200A}" destId="{394B2D12-B06D-9944-944E-AB194587C8E8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FCB915-F1EB-1E42-9FC0-E13A2473E773}" type="doc">
      <dgm:prSet loTypeId="urn:microsoft.com/office/officeart/2009/layout/CirclePictureHierarchy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56F26A-EA5B-0847-8F9A-2F0B416733C2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3F9C4B8-BF16-4D47-88DD-3D6BAF663ACB}" type="parTrans" cxnId="{94CDE04A-9AFE-9D4B-95B6-3E6405C916E4}">
      <dgm:prSet/>
      <dgm:spPr/>
      <dgm:t>
        <a:bodyPr/>
        <a:lstStyle/>
        <a:p>
          <a:endParaRPr lang="en-US"/>
        </a:p>
      </dgm:t>
    </dgm:pt>
    <dgm:pt modelId="{8B154213-15B4-3B4D-B8B8-FCBF3A9AA72B}" type="sibTrans" cxnId="{94CDE04A-9AFE-9D4B-95B6-3E6405C916E4}">
      <dgm:prSet/>
      <dgm:spPr/>
      <dgm:t>
        <a:bodyPr/>
        <a:lstStyle/>
        <a:p>
          <a:endParaRPr lang="en-US"/>
        </a:p>
      </dgm:t>
    </dgm:pt>
    <dgm:pt modelId="{27516E90-F486-0C4C-93F3-F84D31574F59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08E44DE5-47B9-564B-BC7F-4639408C0D36}" type="parTrans" cxnId="{F64D184B-BD61-744B-82F3-A359498F9E91}">
      <dgm:prSet/>
      <dgm:spPr/>
      <dgm:t>
        <a:bodyPr/>
        <a:lstStyle/>
        <a:p>
          <a:endParaRPr lang="en-US"/>
        </a:p>
      </dgm:t>
    </dgm:pt>
    <dgm:pt modelId="{4AC48832-0D59-3847-9B34-15AB32D6994B}" type="sibTrans" cxnId="{F64D184B-BD61-744B-82F3-A359498F9E91}">
      <dgm:prSet/>
      <dgm:spPr/>
      <dgm:t>
        <a:bodyPr/>
        <a:lstStyle/>
        <a:p>
          <a:endParaRPr lang="en-US"/>
        </a:p>
      </dgm:t>
    </dgm:pt>
    <dgm:pt modelId="{DFED3F99-3599-8746-8683-EB4736506E48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E03C2CB1-02E7-E44B-B7CA-2A4A3DC2846C}" type="parTrans" cxnId="{52D2E90A-4B38-EB45-B315-03023E7E1E92}">
      <dgm:prSet/>
      <dgm:spPr/>
      <dgm:t>
        <a:bodyPr/>
        <a:lstStyle/>
        <a:p>
          <a:endParaRPr lang="en-US"/>
        </a:p>
      </dgm:t>
    </dgm:pt>
    <dgm:pt modelId="{1CEF7856-5523-574A-BE4B-F5DF3C23FDE2}" type="sibTrans" cxnId="{52D2E90A-4B38-EB45-B315-03023E7E1E92}">
      <dgm:prSet/>
      <dgm:spPr/>
      <dgm:t>
        <a:bodyPr/>
        <a:lstStyle/>
        <a:p>
          <a:endParaRPr lang="en-US"/>
        </a:p>
      </dgm:t>
    </dgm:pt>
    <dgm:pt modelId="{9AF95099-A797-014E-BEAC-004ECACFE3CF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8C32E0A6-274A-404F-A148-B1EE5010FEDE}" type="parTrans" cxnId="{BD061CF7-76B9-FA44-881D-9A8AD263E29B}">
      <dgm:prSet/>
      <dgm:spPr/>
      <dgm:t>
        <a:bodyPr/>
        <a:lstStyle/>
        <a:p>
          <a:endParaRPr lang="en-US"/>
        </a:p>
      </dgm:t>
    </dgm:pt>
    <dgm:pt modelId="{21C5B5B1-1F1E-1745-B04F-2A3DCF9ED1B2}" type="sibTrans" cxnId="{BD061CF7-76B9-FA44-881D-9A8AD263E29B}">
      <dgm:prSet/>
      <dgm:spPr/>
      <dgm:t>
        <a:bodyPr/>
        <a:lstStyle/>
        <a:p>
          <a:endParaRPr lang="en-US"/>
        </a:p>
      </dgm:t>
    </dgm:pt>
    <dgm:pt modelId="{6B6D525C-FB92-5A4E-96E1-7FE6BB8218E6}">
      <dgm:prSet phldrT="[Text]" phldr="1"/>
      <dgm:spPr/>
      <dgm:t>
        <a:bodyPr/>
        <a:lstStyle/>
        <a:p>
          <a:endParaRPr lang="en-US" dirty="0"/>
        </a:p>
      </dgm:t>
    </dgm:pt>
    <dgm:pt modelId="{858CF79D-2327-0D4C-BE68-C43F3BBCB433}" type="sibTrans" cxnId="{3F763EB7-06D7-6C4E-BC59-1919E1DEC79F}">
      <dgm:prSet/>
      <dgm:spPr/>
      <dgm:t>
        <a:bodyPr/>
        <a:lstStyle/>
        <a:p>
          <a:endParaRPr lang="en-US"/>
        </a:p>
      </dgm:t>
    </dgm:pt>
    <dgm:pt modelId="{C233A23E-5027-E042-B0DD-F8536B78FF7D}" type="parTrans" cxnId="{3F763EB7-06D7-6C4E-BC59-1919E1DEC79F}">
      <dgm:prSet/>
      <dgm:spPr/>
      <dgm:t>
        <a:bodyPr/>
        <a:lstStyle/>
        <a:p>
          <a:endParaRPr lang="en-US"/>
        </a:p>
      </dgm:t>
    </dgm:pt>
    <dgm:pt modelId="{DF9C8259-3D84-8F48-8CA3-0ED252A7897B}">
      <dgm:prSet phldrT="[Text]" custT="1"/>
      <dgm:spPr/>
      <dgm:t>
        <a:bodyPr/>
        <a:lstStyle/>
        <a:p>
          <a:r>
            <a:rPr lang="en-US" sz="1800" baseline="0" dirty="0" smtClean="0"/>
            <a:t>No</a:t>
          </a:r>
          <a:endParaRPr lang="en-US" sz="1800" baseline="0" dirty="0"/>
        </a:p>
      </dgm:t>
    </dgm:pt>
    <dgm:pt modelId="{2350DC2B-2E4B-8A42-91DF-F8FBAFB6A252}" type="parTrans" cxnId="{D252A9FE-ED48-D141-BDC3-C9F15B27011C}">
      <dgm:prSet/>
      <dgm:spPr/>
      <dgm:t>
        <a:bodyPr/>
        <a:lstStyle/>
        <a:p>
          <a:endParaRPr lang="en-US"/>
        </a:p>
      </dgm:t>
    </dgm:pt>
    <dgm:pt modelId="{B1F0F3CC-9BB7-884A-9008-4881C5AEF225}" type="sibTrans" cxnId="{D252A9FE-ED48-D141-BDC3-C9F15B27011C}">
      <dgm:prSet/>
      <dgm:spPr/>
      <dgm:t>
        <a:bodyPr/>
        <a:lstStyle/>
        <a:p>
          <a:endParaRPr lang="en-US"/>
        </a:p>
      </dgm:t>
    </dgm:pt>
    <dgm:pt modelId="{73D37EE1-7742-7D41-B07C-2B679CFEEC9C}">
      <dgm:prSet phldrT="[Text]" custT="1"/>
      <dgm:spPr/>
      <dgm:t>
        <a:bodyPr/>
        <a:lstStyle/>
        <a:p>
          <a:r>
            <a:rPr lang="en-US" sz="1800" baseline="0" dirty="0" smtClean="0"/>
            <a:t>Yes</a:t>
          </a:r>
          <a:endParaRPr lang="en-US" sz="1800" baseline="0" dirty="0"/>
        </a:p>
      </dgm:t>
    </dgm:pt>
    <dgm:pt modelId="{4C0C4047-1210-FC45-80BE-11094C48E467}" type="parTrans" cxnId="{B8DC9F4E-1E7A-0F44-9947-73E4C3F6BE49}">
      <dgm:prSet/>
      <dgm:spPr/>
      <dgm:t>
        <a:bodyPr/>
        <a:lstStyle/>
        <a:p>
          <a:endParaRPr lang="en-US"/>
        </a:p>
      </dgm:t>
    </dgm:pt>
    <dgm:pt modelId="{27BF3C0F-25E0-3647-9F30-05C26FF6C0C4}" type="sibTrans" cxnId="{B8DC9F4E-1E7A-0F44-9947-73E4C3F6BE49}">
      <dgm:prSet/>
      <dgm:spPr/>
      <dgm:t>
        <a:bodyPr/>
        <a:lstStyle/>
        <a:p>
          <a:endParaRPr lang="en-US"/>
        </a:p>
      </dgm:t>
    </dgm:pt>
    <dgm:pt modelId="{E756C772-19CE-6146-B1E6-80F94BE3EB9D}" type="pres">
      <dgm:prSet presAssocID="{81FCB915-F1EB-1E42-9FC0-E13A2473E77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82CC51-BFDB-0D4B-B8DF-AC9927663C2E}" type="pres">
      <dgm:prSet presAssocID="{6B6D525C-FB92-5A4E-96E1-7FE6BB8218E6}" presName="hierRoot1" presStyleCnt="0"/>
      <dgm:spPr/>
    </dgm:pt>
    <dgm:pt modelId="{142AE442-B86E-0244-9E2C-581E4E345048}" type="pres">
      <dgm:prSet presAssocID="{6B6D525C-FB92-5A4E-96E1-7FE6BB8218E6}" presName="composite" presStyleCnt="0"/>
      <dgm:spPr/>
    </dgm:pt>
    <dgm:pt modelId="{D4567E9A-14E6-5E47-859E-0D65DD477010}" type="pres">
      <dgm:prSet presAssocID="{6B6D525C-FB92-5A4E-96E1-7FE6BB8218E6}" presName="image" presStyleLbl="node0" presStyleIdx="0" presStyleCnt="1" custLinFactNeighborX="31365"/>
      <dgm:spPr/>
    </dgm:pt>
    <dgm:pt modelId="{5BBE578C-52CC-9947-8C5F-2615E19C55C5}" type="pres">
      <dgm:prSet presAssocID="{6B6D525C-FB92-5A4E-96E1-7FE6BB8218E6}" presName="text" presStyleLbl="revTx" presStyleIdx="0" presStyleCnt="7" custLinFactNeighborX="-60221" custLinFactNeighborY="-817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0B49E2-56AE-8446-96AA-C5DC957BEBFE}" type="pres">
      <dgm:prSet presAssocID="{6B6D525C-FB92-5A4E-96E1-7FE6BB8218E6}" presName="hierChild2" presStyleCnt="0"/>
      <dgm:spPr/>
    </dgm:pt>
    <dgm:pt modelId="{2C024483-E888-454E-B4C3-C5AC0EE724DF}" type="pres">
      <dgm:prSet presAssocID="{08E44DE5-47B9-564B-BC7F-4639408C0D36}" presName="Name10" presStyleLbl="parChTrans1D2" presStyleIdx="0" presStyleCnt="2"/>
      <dgm:spPr/>
      <dgm:t>
        <a:bodyPr/>
        <a:lstStyle/>
        <a:p>
          <a:endParaRPr lang="en-US"/>
        </a:p>
      </dgm:t>
    </dgm:pt>
    <dgm:pt modelId="{80D31F23-B5AD-944B-833D-3FF84E67D62F}" type="pres">
      <dgm:prSet presAssocID="{27516E90-F486-0C4C-93F3-F84D31574F59}" presName="hierRoot2" presStyleCnt="0"/>
      <dgm:spPr/>
    </dgm:pt>
    <dgm:pt modelId="{417B684C-158F-5E48-8445-8F0D25748076}" type="pres">
      <dgm:prSet presAssocID="{27516E90-F486-0C4C-93F3-F84D31574F59}" presName="composite2" presStyleCnt="0"/>
      <dgm:spPr/>
    </dgm:pt>
    <dgm:pt modelId="{E840E5AB-CE98-8C44-8360-9CAB54D90F64}" type="pres">
      <dgm:prSet presAssocID="{27516E90-F486-0C4C-93F3-F84D31574F59}" presName="image2" presStyleLbl="node2" presStyleIdx="0" presStyleCnt="2" custLinFactNeighborX="31365"/>
      <dgm:spPr/>
    </dgm:pt>
    <dgm:pt modelId="{64A24FD6-C4EC-6844-8BE1-1730122DC6D0}" type="pres">
      <dgm:prSet presAssocID="{27516E90-F486-0C4C-93F3-F84D31574F59}" presName="text2" presStyleLbl="revTx" presStyleIdx="1" presStyleCnt="7" custLinFactNeighborX="-19586" custLinFactNeighborY="-9812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A252A0-2E5C-2E45-BE24-E4EB8CFEF657}" type="pres">
      <dgm:prSet presAssocID="{27516E90-F486-0C4C-93F3-F84D31574F59}" presName="hierChild3" presStyleCnt="0"/>
      <dgm:spPr/>
    </dgm:pt>
    <dgm:pt modelId="{82B5CEE1-24B7-9A4C-A20C-714D27514F3C}" type="pres">
      <dgm:prSet presAssocID="{8C32E0A6-274A-404F-A148-B1EE5010FED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0D5B8BB0-4300-EA45-9836-7D7832344581}" type="pres">
      <dgm:prSet presAssocID="{9AF95099-A797-014E-BEAC-004ECACFE3CF}" presName="hierRoot3" presStyleCnt="0"/>
      <dgm:spPr/>
    </dgm:pt>
    <dgm:pt modelId="{8B7E9A84-B8E6-0647-BB49-378B54C3181B}" type="pres">
      <dgm:prSet presAssocID="{9AF95099-A797-014E-BEAC-004ECACFE3CF}" presName="composite3" presStyleCnt="0"/>
      <dgm:spPr/>
    </dgm:pt>
    <dgm:pt modelId="{76313BAB-A6B2-624D-9F63-689F6C672512}" type="pres">
      <dgm:prSet presAssocID="{9AF95099-A797-014E-BEAC-004ECACFE3CF}" presName="image3" presStyleLbl="node3" presStyleIdx="0" presStyleCnt="2"/>
      <dgm:spPr/>
    </dgm:pt>
    <dgm:pt modelId="{56A77C4F-1D37-5B44-8645-705D040B65CE}" type="pres">
      <dgm:prSet presAssocID="{9AF95099-A797-014E-BEAC-004ECACFE3CF}" presName="text3" presStyleLbl="revTx" presStyleIdx="2" presStyleCnt="7" custScaleX="111519" custLinFactY="-553" custLinFactNeighborX="-2672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9B4CFFE-FE26-8B48-9A3E-6FC6A9E49928}" type="pres">
      <dgm:prSet presAssocID="{9AF95099-A797-014E-BEAC-004ECACFE3CF}" presName="hierChild4" presStyleCnt="0"/>
      <dgm:spPr/>
    </dgm:pt>
    <dgm:pt modelId="{3748C7FB-B796-E744-B0B7-82A5CD6DBB09}" type="pres">
      <dgm:prSet presAssocID="{2350DC2B-2E4B-8A42-91DF-F8FBAFB6A252}" presName="Name23" presStyleLbl="parChTrans1D4" presStyleIdx="0" presStyleCnt="2"/>
      <dgm:spPr/>
      <dgm:t>
        <a:bodyPr/>
        <a:lstStyle/>
        <a:p>
          <a:endParaRPr lang="en-US"/>
        </a:p>
      </dgm:t>
    </dgm:pt>
    <dgm:pt modelId="{0E4E140E-59F4-D84D-AFB4-38BC318B24C6}" type="pres">
      <dgm:prSet presAssocID="{DF9C8259-3D84-8F48-8CA3-0ED252A7897B}" presName="hierRoot4" presStyleCnt="0"/>
      <dgm:spPr/>
    </dgm:pt>
    <dgm:pt modelId="{8D2CF90F-966E-154E-AA67-184F3B1B9314}" type="pres">
      <dgm:prSet presAssocID="{DF9C8259-3D84-8F48-8CA3-0ED252A7897B}" presName="composite4" presStyleCnt="0"/>
      <dgm:spPr/>
    </dgm:pt>
    <dgm:pt modelId="{32D7A461-7CA6-404D-9EAE-B51E3D482770}" type="pres">
      <dgm:prSet presAssocID="{DF9C8259-3D84-8F48-8CA3-0ED252A7897B}" presName="image4" presStyleLbl="node4" presStyleIdx="0" presStyleCnt="2"/>
      <dgm:spPr/>
    </dgm:pt>
    <dgm:pt modelId="{203A934D-2891-5A40-ABD0-D2F9F9F32E78}" type="pres">
      <dgm:prSet presAssocID="{DF9C8259-3D84-8F48-8CA3-0ED252A7897B}" presName="text4" presStyleLbl="revTx" presStyleIdx="3" presStyleCnt="7" custLinFactY="-4167" custLinFactNeighborX="-4484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9D3D430-2E31-504A-A802-DFCA90EAA038}" type="pres">
      <dgm:prSet presAssocID="{DF9C8259-3D84-8F48-8CA3-0ED252A7897B}" presName="hierChild5" presStyleCnt="0"/>
      <dgm:spPr/>
    </dgm:pt>
    <dgm:pt modelId="{832B5F08-16FF-5B40-A26A-FB5F29FE19B0}" type="pres">
      <dgm:prSet presAssocID="{4C0C4047-1210-FC45-80BE-11094C48E467}" presName="Name23" presStyleLbl="parChTrans1D4" presStyleIdx="1" presStyleCnt="2"/>
      <dgm:spPr/>
      <dgm:t>
        <a:bodyPr/>
        <a:lstStyle/>
        <a:p>
          <a:endParaRPr lang="en-US"/>
        </a:p>
      </dgm:t>
    </dgm:pt>
    <dgm:pt modelId="{0D514D0D-1796-3A49-A93B-3460B4D41097}" type="pres">
      <dgm:prSet presAssocID="{73D37EE1-7742-7D41-B07C-2B679CFEEC9C}" presName="hierRoot4" presStyleCnt="0"/>
      <dgm:spPr/>
    </dgm:pt>
    <dgm:pt modelId="{1B947629-D36B-1B4C-95F1-5370A2D854C7}" type="pres">
      <dgm:prSet presAssocID="{73D37EE1-7742-7D41-B07C-2B679CFEEC9C}" presName="composite4" presStyleCnt="0"/>
      <dgm:spPr/>
    </dgm:pt>
    <dgm:pt modelId="{E7E9ACCE-C2C6-DC47-BDD4-021209C6132C}" type="pres">
      <dgm:prSet presAssocID="{73D37EE1-7742-7D41-B07C-2B679CFEEC9C}" presName="image4" presStyleLbl="node4" presStyleIdx="1" presStyleCnt="2" custScaleX="111999" custScaleY="156360"/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91A6EE92-1DE4-BF4A-9928-080BC98D95E2}" type="pres">
      <dgm:prSet presAssocID="{73D37EE1-7742-7D41-B07C-2B679CFEEC9C}" presName="text4" presStyleLbl="revTx" presStyleIdx="4" presStyleCnt="7" custLinFactY="-29133" custLinFactNeighborX="-7332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241E0-CE03-0B4F-AA76-CADED1EEDDD7}" type="pres">
      <dgm:prSet presAssocID="{73D37EE1-7742-7D41-B07C-2B679CFEEC9C}" presName="hierChild5" presStyleCnt="0"/>
      <dgm:spPr/>
    </dgm:pt>
    <dgm:pt modelId="{12353EC5-61F9-0E4B-9728-5E183B982EF5}" type="pres">
      <dgm:prSet presAssocID="{E03C2CB1-02E7-E44B-B7CA-2A4A3DC2846C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5B63781-E132-E348-A10E-67312EBF6667}" type="pres">
      <dgm:prSet presAssocID="{DFED3F99-3599-8746-8683-EB4736506E48}" presName="hierRoot3" presStyleCnt="0"/>
      <dgm:spPr/>
    </dgm:pt>
    <dgm:pt modelId="{7A142AF2-6BDF-2A4C-A6B7-0AA271874846}" type="pres">
      <dgm:prSet presAssocID="{DFED3F99-3599-8746-8683-EB4736506E48}" presName="composite3" presStyleCnt="0"/>
      <dgm:spPr/>
    </dgm:pt>
    <dgm:pt modelId="{328B3FE1-C4B3-5C4D-9DB2-69CD5B4B2F85}" type="pres">
      <dgm:prSet presAssocID="{DFED3F99-3599-8746-8683-EB4736506E48}" presName="image3" presStyleLbl="node3" presStyleIdx="1" presStyleCnt="2" custScaleX="112051" custScaleY="156190" custLinFactNeighborX="31365"/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8114ED42-63C6-8941-9FBE-F9313F642CC5}" type="pres">
      <dgm:prSet presAssocID="{DFED3F99-3599-8746-8683-EB4736506E48}" presName="text3" presStyleLbl="revTx" presStyleIdx="5" presStyleCnt="7" custLinFactY="-22266" custLinFactNeighborX="-5777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FFED21D-86C9-E148-8FC9-FFA6D4ABC069}" type="pres">
      <dgm:prSet presAssocID="{DFED3F99-3599-8746-8683-EB4736506E48}" presName="hierChild4" presStyleCnt="0"/>
      <dgm:spPr/>
    </dgm:pt>
    <dgm:pt modelId="{7157695A-34DB-E941-AB58-61D7362F9CBE}" type="pres">
      <dgm:prSet presAssocID="{E3F9C4B8-BF16-4D47-88DD-3D6BAF663AC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B529D32E-AB5F-744F-B9C2-BBA3AA18BE71}" type="pres">
      <dgm:prSet presAssocID="{5C56F26A-EA5B-0847-8F9A-2F0B416733C2}" presName="hierRoot2" presStyleCnt="0"/>
      <dgm:spPr/>
    </dgm:pt>
    <dgm:pt modelId="{1EB1A93A-127E-3C4B-925C-141E492802D5}" type="pres">
      <dgm:prSet presAssocID="{5C56F26A-EA5B-0847-8F9A-2F0B416733C2}" presName="composite2" presStyleCnt="0"/>
      <dgm:spPr/>
    </dgm:pt>
    <dgm:pt modelId="{0DA73D66-3FAF-D644-91D2-879EEBBFEBF4}" type="pres">
      <dgm:prSet presAssocID="{5C56F26A-EA5B-0847-8F9A-2F0B416733C2}" presName="image2" presStyleLbl="node2" presStyleIdx="1" presStyleCnt="2" custScaleX="110586" custScaleY="156051" custLinFactNeighborX="31365"/>
      <dgm:spPr>
        <a:prstGeom prst="triangle">
          <a:avLst/>
        </a:prstGeom>
      </dgm:spPr>
      <dgm:t>
        <a:bodyPr/>
        <a:lstStyle/>
        <a:p>
          <a:endParaRPr lang="en-US"/>
        </a:p>
      </dgm:t>
    </dgm:pt>
    <dgm:pt modelId="{858EF62B-CCA2-B24F-8752-B1EB9D5946F6}" type="pres">
      <dgm:prSet presAssocID="{5C56F26A-EA5B-0847-8F9A-2F0B416733C2}" presName="text2" presStyleLbl="revTx" presStyleIdx="6" presStyleCnt="7" custLinFactY="-25924" custLinFactNeighborX="-5682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456645-3F0B-6043-82A7-024F494721AE}" type="pres">
      <dgm:prSet presAssocID="{5C56F26A-EA5B-0847-8F9A-2F0B416733C2}" presName="hierChild3" presStyleCnt="0"/>
      <dgm:spPr/>
    </dgm:pt>
  </dgm:ptLst>
  <dgm:cxnLst>
    <dgm:cxn modelId="{B8DC9F4E-1E7A-0F44-9947-73E4C3F6BE49}" srcId="{9AF95099-A797-014E-BEAC-004ECACFE3CF}" destId="{73D37EE1-7742-7D41-B07C-2B679CFEEC9C}" srcOrd="1" destOrd="0" parTransId="{4C0C4047-1210-FC45-80BE-11094C48E467}" sibTransId="{27BF3C0F-25E0-3647-9F30-05C26FF6C0C4}"/>
    <dgm:cxn modelId="{9C0F0F84-14D1-F747-8934-217185297795}" type="presOf" srcId="{5C56F26A-EA5B-0847-8F9A-2F0B416733C2}" destId="{858EF62B-CCA2-B24F-8752-B1EB9D5946F6}" srcOrd="0" destOrd="0" presId="urn:microsoft.com/office/officeart/2009/layout/CirclePictureHierarchy"/>
    <dgm:cxn modelId="{A393C137-A56B-E145-BAB7-341D57E9B943}" type="presOf" srcId="{73D37EE1-7742-7D41-B07C-2B679CFEEC9C}" destId="{91A6EE92-1DE4-BF4A-9928-080BC98D95E2}" srcOrd="0" destOrd="0" presId="urn:microsoft.com/office/officeart/2009/layout/CirclePictureHierarchy"/>
    <dgm:cxn modelId="{BD061CF7-76B9-FA44-881D-9A8AD263E29B}" srcId="{27516E90-F486-0C4C-93F3-F84D31574F59}" destId="{9AF95099-A797-014E-BEAC-004ECACFE3CF}" srcOrd="0" destOrd="0" parTransId="{8C32E0A6-274A-404F-A148-B1EE5010FEDE}" sibTransId="{21C5B5B1-1F1E-1745-B04F-2A3DCF9ED1B2}"/>
    <dgm:cxn modelId="{30EA90C6-9267-994D-AA34-FB779060CADE}" type="presOf" srcId="{DF9C8259-3D84-8F48-8CA3-0ED252A7897B}" destId="{203A934D-2891-5A40-ABD0-D2F9F9F32E78}" srcOrd="0" destOrd="0" presId="urn:microsoft.com/office/officeart/2009/layout/CirclePictureHierarchy"/>
    <dgm:cxn modelId="{52D2E90A-4B38-EB45-B315-03023E7E1E92}" srcId="{27516E90-F486-0C4C-93F3-F84D31574F59}" destId="{DFED3F99-3599-8746-8683-EB4736506E48}" srcOrd="1" destOrd="0" parTransId="{E03C2CB1-02E7-E44B-B7CA-2A4A3DC2846C}" sibTransId="{1CEF7856-5523-574A-BE4B-F5DF3C23FDE2}"/>
    <dgm:cxn modelId="{06F4E05B-D6D7-8F42-ABB2-9DC79E0F5ABD}" type="presOf" srcId="{8C32E0A6-274A-404F-A148-B1EE5010FEDE}" destId="{82B5CEE1-24B7-9A4C-A20C-714D27514F3C}" srcOrd="0" destOrd="0" presId="urn:microsoft.com/office/officeart/2009/layout/CirclePictureHierarchy"/>
    <dgm:cxn modelId="{94CDE04A-9AFE-9D4B-95B6-3E6405C916E4}" srcId="{6B6D525C-FB92-5A4E-96E1-7FE6BB8218E6}" destId="{5C56F26A-EA5B-0847-8F9A-2F0B416733C2}" srcOrd="1" destOrd="0" parTransId="{E3F9C4B8-BF16-4D47-88DD-3D6BAF663ACB}" sibTransId="{8B154213-15B4-3B4D-B8B8-FCBF3A9AA72B}"/>
    <dgm:cxn modelId="{86F7678F-D776-DC49-84CF-50951314FA3C}" type="presOf" srcId="{9AF95099-A797-014E-BEAC-004ECACFE3CF}" destId="{56A77C4F-1D37-5B44-8645-705D040B65CE}" srcOrd="0" destOrd="0" presId="urn:microsoft.com/office/officeart/2009/layout/CirclePictureHierarchy"/>
    <dgm:cxn modelId="{65096512-D705-DC42-B2D6-1EAA395BE5CF}" type="presOf" srcId="{DFED3F99-3599-8746-8683-EB4736506E48}" destId="{8114ED42-63C6-8941-9FBE-F9313F642CC5}" srcOrd="0" destOrd="0" presId="urn:microsoft.com/office/officeart/2009/layout/CirclePictureHierarchy"/>
    <dgm:cxn modelId="{CA92C398-28BB-2C4B-BB4B-977A99FB35CD}" type="presOf" srcId="{4C0C4047-1210-FC45-80BE-11094C48E467}" destId="{832B5F08-16FF-5B40-A26A-FB5F29FE19B0}" srcOrd="0" destOrd="0" presId="urn:microsoft.com/office/officeart/2009/layout/CirclePictureHierarchy"/>
    <dgm:cxn modelId="{257D4F99-1888-D643-8859-5F9F311B95C1}" type="presOf" srcId="{E03C2CB1-02E7-E44B-B7CA-2A4A3DC2846C}" destId="{12353EC5-61F9-0E4B-9728-5E183B982EF5}" srcOrd="0" destOrd="0" presId="urn:microsoft.com/office/officeart/2009/layout/CirclePictureHierarchy"/>
    <dgm:cxn modelId="{10F75950-2E9E-F34F-97F7-997BADB56DE7}" type="presOf" srcId="{6B6D525C-FB92-5A4E-96E1-7FE6BB8218E6}" destId="{5BBE578C-52CC-9947-8C5F-2615E19C55C5}" srcOrd="0" destOrd="0" presId="urn:microsoft.com/office/officeart/2009/layout/CirclePictureHierarchy"/>
    <dgm:cxn modelId="{49980949-E591-CF4E-9F2E-7608BC39BEB3}" type="presOf" srcId="{81FCB915-F1EB-1E42-9FC0-E13A2473E773}" destId="{E756C772-19CE-6146-B1E6-80F94BE3EB9D}" srcOrd="0" destOrd="0" presId="urn:microsoft.com/office/officeart/2009/layout/CirclePictureHierarchy"/>
    <dgm:cxn modelId="{EF22B323-7385-3149-8CCB-9D74FA96CCE4}" type="presOf" srcId="{27516E90-F486-0C4C-93F3-F84D31574F59}" destId="{64A24FD6-C4EC-6844-8BE1-1730122DC6D0}" srcOrd="0" destOrd="0" presId="urn:microsoft.com/office/officeart/2009/layout/CirclePictureHierarchy"/>
    <dgm:cxn modelId="{3F763EB7-06D7-6C4E-BC59-1919E1DEC79F}" srcId="{81FCB915-F1EB-1E42-9FC0-E13A2473E773}" destId="{6B6D525C-FB92-5A4E-96E1-7FE6BB8218E6}" srcOrd="0" destOrd="0" parTransId="{C233A23E-5027-E042-B0DD-F8536B78FF7D}" sibTransId="{858CF79D-2327-0D4C-BE68-C43F3BBCB433}"/>
    <dgm:cxn modelId="{E19EE521-0526-F743-8768-B1C7B35B5D76}" type="presOf" srcId="{E3F9C4B8-BF16-4D47-88DD-3D6BAF663ACB}" destId="{7157695A-34DB-E941-AB58-61D7362F9CBE}" srcOrd="0" destOrd="0" presId="urn:microsoft.com/office/officeart/2009/layout/CirclePictureHierarchy"/>
    <dgm:cxn modelId="{47DA7D36-9275-AA49-ADCA-D5258D9DD512}" type="presOf" srcId="{2350DC2B-2E4B-8A42-91DF-F8FBAFB6A252}" destId="{3748C7FB-B796-E744-B0B7-82A5CD6DBB09}" srcOrd="0" destOrd="0" presId="urn:microsoft.com/office/officeart/2009/layout/CirclePictureHierarchy"/>
    <dgm:cxn modelId="{F64D184B-BD61-744B-82F3-A359498F9E91}" srcId="{6B6D525C-FB92-5A4E-96E1-7FE6BB8218E6}" destId="{27516E90-F486-0C4C-93F3-F84D31574F59}" srcOrd="0" destOrd="0" parTransId="{08E44DE5-47B9-564B-BC7F-4639408C0D36}" sibTransId="{4AC48832-0D59-3847-9B34-15AB32D6994B}"/>
    <dgm:cxn modelId="{C2380354-E19B-0C40-A9A9-E0AE7EA4E9A7}" type="presOf" srcId="{08E44DE5-47B9-564B-BC7F-4639408C0D36}" destId="{2C024483-E888-454E-B4C3-C5AC0EE724DF}" srcOrd="0" destOrd="0" presId="urn:microsoft.com/office/officeart/2009/layout/CirclePictureHierarchy"/>
    <dgm:cxn modelId="{D252A9FE-ED48-D141-BDC3-C9F15B27011C}" srcId="{9AF95099-A797-014E-BEAC-004ECACFE3CF}" destId="{DF9C8259-3D84-8F48-8CA3-0ED252A7897B}" srcOrd="0" destOrd="0" parTransId="{2350DC2B-2E4B-8A42-91DF-F8FBAFB6A252}" sibTransId="{B1F0F3CC-9BB7-884A-9008-4881C5AEF225}"/>
    <dgm:cxn modelId="{5498D43C-F985-974B-9FE5-D06CAAEC026C}" type="presParOf" srcId="{E756C772-19CE-6146-B1E6-80F94BE3EB9D}" destId="{DD82CC51-BFDB-0D4B-B8DF-AC9927663C2E}" srcOrd="0" destOrd="0" presId="urn:microsoft.com/office/officeart/2009/layout/CirclePictureHierarchy"/>
    <dgm:cxn modelId="{A56A945D-08D4-824F-911F-C934D838C821}" type="presParOf" srcId="{DD82CC51-BFDB-0D4B-B8DF-AC9927663C2E}" destId="{142AE442-B86E-0244-9E2C-581E4E345048}" srcOrd="0" destOrd="0" presId="urn:microsoft.com/office/officeart/2009/layout/CirclePictureHierarchy"/>
    <dgm:cxn modelId="{85C4BBEA-8E07-5D4A-A83F-138E8E3EFD33}" type="presParOf" srcId="{142AE442-B86E-0244-9E2C-581E4E345048}" destId="{D4567E9A-14E6-5E47-859E-0D65DD477010}" srcOrd="0" destOrd="0" presId="urn:microsoft.com/office/officeart/2009/layout/CirclePictureHierarchy"/>
    <dgm:cxn modelId="{0438BDF5-8A9A-5842-A6D3-C04B600F8AAC}" type="presParOf" srcId="{142AE442-B86E-0244-9E2C-581E4E345048}" destId="{5BBE578C-52CC-9947-8C5F-2615E19C55C5}" srcOrd="1" destOrd="0" presId="urn:microsoft.com/office/officeart/2009/layout/CirclePictureHierarchy"/>
    <dgm:cxn modelId="{C13FCC20-4C36-444D-9E5E-0D52A10778DD}" type="presParOf" srcId="{DD82CC51-BFDB-0D4B-B8DF-AC9927663C2E}" destId="{BA0B49E2-56AE-8446-96AA-C5DC957BEBFE}" srcOrd="1" destOrd="0" presId="urn:microsoft.com/office/officeart/2009/layout/CirclePictureHierarchy"/>
    <dgm:cxn modelId="{971B77AC-E1DE-544A-AA72-0DA5B13A7619}" type="presParOf" srcId="{BA0B49E2-56AE-8446-96AA-C5DC957BEBFE}" destId="{2C024483-E888-454E-B4C3-C5AC0EE724DF}" srcOrd="0" destOrd="0" presId="urn:microsoft.com/office/officeart/2009/layout/CirclePictureHierarchy"/>
    <dgm:cxn modelId="{B255AE0F-7A0B-BA4D-861F-944E39A373FF}" type="presParOf" srcId="{BA0B49E2-56AE-8446-96AA-C5DC957BEBFE}" destId="{80D31F23-B5AD-944B-833D-3FF84E67D62F}" srcOrd="1" destOrd="0" presId="urn:microsoft.com/office/officeart/2009/layout/CirclePictureHierarchy"/>
    <dgm:cxn modelId="{ABDF1488-A005-BE41-BD94-DA6A121C4D55}" type="presParOf" srcId="{80D31F23-B5AD-944B-833D-3FF84E67D62F}" destId="{417B684C-158F-5E48-8445-8F0D25748076}" srcOrd="0" destOrd="0" presId="urn:microsoft.com/office/officeart/2009/layout/CirclePictureHierarchy"/>
    <dgm:cxn modelId="{29FF9D80-E398-FD48-B7C6-DE2E7C0A1EBD}" type="presParOf" srcId="{417B684C-158F-5E48-8445-8F0D25748076}" destId="{E840E5AB-CE98-8C44-8360-9CAB54D90F64}" srcOrd="0" destOrd="0" presId="urn:microsoft.com/office/officeart/2009/layout/CirclePictureHierarchy"/>
    <dgm:cxn modelId="{AAACE236-4A0C-F044-AEB7-57E19A96B59E}" type="presParOf" srcId="{417B684C-158F-5E48-8445-8F0D25748076}" destId="{64A24FD6-C4EC-6844-8BE1-1730122DC6D0}" srcOrd="1" destOrd="0" presId="urn:microsoft.com/office/officeart/2009/layout/CirclePictureHierarchy"/>
    <dgm:cxn modelId="{8F8538A1-ABAF-204D-A80E-662A90DB1F87}" type="presParOf" srcId="{80D31F23-B5AD-944B-833D-3FF84E67D62F}" destId="{09A252A0-2E5C-2E45-BE24-E4EB8CFEF657}" srcOrd="1" destOrd="0" presId="urn:microsoft.com/office/officeart/2009/layout/CirclePictureHierarchy"/>
    <dgm:cxn modelId="{7189FD62-11CE-2C45-8819-5CC8FADC8599}" type="presParOf" srcId="{09A252A0-2E5C-2E45-BE24-E4EB8CFEF657}" destId="{82B5CEE1-24B7-9A4C-A20C-714D27514F3C}" srcOrd="0" destOrd="0" presId="urn:microsoft.com/office/officeart/2009/layout/CirclePictureHierarchy"/>
    <dgm:cxn modelId="{C95B250B-6481-DC47-88A7-E5F8388AA701}" type="presParOf" srcId="{09A252A0-2E5C-2E45-BE24-E4EB8CFEF657}" destId="{0D5B8BB0-4300-EA45-9836-7D7832344581}" srcOrd="1" destOrd="0" presId="urn:microsoft.com/office/officeart/2009/layout/CirclePictureHierarchy"/>
    <dgm:cxn modelId="{76D0123F-22E4-194F-9EEB-44AB5B9C7BA1}" type="presParOf" srcId="{0D5B8BB0-4300-EA45-9836-7D7832344581}" destId="{8B7E9A84-B8E6-0647-BB49-378B54C3181B}" srcOrd="0" destOrd="0" presId="urn:microsoft.com/office/officeart/2009/layout/CirclePictureHierarchy"/>
    <dgm:cxn modelId="{3B5940D9-A051-264C-8447-51AA4CDFA39C}" type="presParOf" srcId="{8B7E9A84-B8E6-0647-BB49-378B54C3181B}" destId="{76313BAB-A6B2-624D-9F63-689F6C672512}" srcOrd="0" destOrd="0" presId="urn:microsoft.com/office/officeart/2009/layout/CirclePictureHierarchy"/>
    <dgm:cxn modelId="{A9EA44EC-6AF4-4943-BEE0-45ACE9B39F6D}" type="presParOf" srcId="{8B7E9A84-B8E6-0647-BB49-378B54C3181B}" destId="{56A77C4F-1D37-5B44-8645-705D040B65CE}" srcOrd="1" destOrd="0" presId="urn:microsoft.com/office/officeart/2009/layout/CirclePictureHierarchy"/>
    <dgm:cxn modelId="{917C1A99-A349-8240-87DC-AF7C6BA98CEC}" type="presParOf" srcId="{0D5B8BB0-4300-EA45-9836-7D7832344581}" destId="{69B4CFFE-FE26-8B48-9A3E-6FC6A9E49928}" srcOrd="1" destOrd="0" presId="urn:microsoft.com/office/officeart/2009/layout/CirclePictureHierarchy"/>
    <dgm:cxn modelId="{895AF557-7224-4F46-AC4C-94928F1F0689}" type="presParOf" srcId="{69B4CFFE-FE26-8B48-9A3E-6FC6A9E49928}" destId="{3748C7FB-B796-E744-B0B7-82A5CD6DBB09}" srcOrd="0" destOrd="0" presId="urn:microsoft.com/office/officeart/2009/layout/CirclePictureHierarchy"/>
    <dgm:cxn modelId="{49E228D5-E26E-7B46-8270-44CEC6919AFC}" type="presParOf" srcId="{69B4CFFE-FE26-8B48-9A3E-6FC6A9E49928}" destId="{0E4E140E-59F4-D84D-AFB4-38BC318B24C6}" srcOrd="1" destOrd="0" presId="urn:microsoft.com/office/officeart/2009/layout/CirclePictureHierarchy"/>
    <dgm:cxn modelId="{11013D99-CF17-1040-9FD0-97637139BD58}" type="presParOf" srcId="{0E4E140E-59F4-D84D-AFB4-38BC318B24C6}" destId="{8D2CF90F-966E-154E-AA67-184F3B1B9314}" srcOrd="0" destOrd="0" presId="urn:microsoft.com/office/officeart/2009/layout/CirclePictureHierarchy"/>
    <dgm:cxn modelId="{5A4742DE-DB99-704B-8A0E-F544256ED3C1}" type="presParOf" srcId="{8D2CF90F-966E-154E-AA67-184F3B1B9314}" destId="{32D7A461-7CA6-404D-9EAE-B51E3D482770}" srcOrd="0" destOrd="0" presId="urn:microsoft.com/office/officeart/2009/layout/CirclePictureHierarchy"/>
    <dgm:cxn modelId="{B237BD4E-ECCC-8A43-AE94-066888F5DA87}" type="presParOf" srcId="{8D2CF90F-966E-154E-AA67-184F3B1B9314}" destId="{203A934D-2891-5A40-ABD0-D2F9F9F32E78}" srcOrd="1" destOrd="0" presId="urn:microsoft.com/office/officeart/2009/layout/CirclePictureHierarchy"/>
    <dgm:cxn modelId="{6CAC49AC-F5CE-9149-AE21-B15B03672F05}" type="presParOf" srcId="{0E4E140E-59F4-D84D-AFB4-38BC318B24C6}" destId="{99D3D430-2E31-504A-A802-DFCA90EAA038}" srcOrd="1" destOrd="0" presId="urn:microsoft.com/office/officeart/2009/layout/CirclePictureHierarchy"/>
    <dgm:cxn modelId="{1B0DB682-7E4F-854A-998C-3D04277A2DFE}" type="presParOf" srcId="{69B4CFFE-FE26-8B48-9A3E-6FC6A9E49928}" destId="{832B5F08-16FF-5B40-A26A-FB5F29FE19B0}" srcOrd="2" destOrd="0" presId="urn:microsoft.com/office/officeart/2009/layout/CirclePictureHierarchy"/>
    <dgm:cxn modelId="{F4E3253F-16B7-6643-9D25-BF08E8907D4D}" type="presParOf" srcId="{69B4CFFE-FE26-8B48-9A3E-6FC6A9E49928}" destId="{0D514D0D-1796-3A49-A93B-3460B4D41097}" srcOrd="3" destOrd="0" presId="urn:microsoft.com/office/officeart/2009/layout/CirclePictureHierarchy"/>
    <dgm:cxn modelId="{7EDC8BA3-8BF6-894A-8F20-E66A57889ACB}" type="presParOf" srcId="{0D514D0D-1796-3A49-A93B-3460B4D41097}" destId="{1B947629-D36B-1B4C-95F1-5370A2D854C7}" srcOrd="0" destOrd="0" presId="urn:microsoft.com/office/officeart/2009/layout/CirclePictureHierarchy"/>
    <dgm:cxn modelId="{6D03C4B3-3952-2A49-B023-532404D7C4B5}" type="presParOf" srcId="{1B947629-D36B-1B4C-95F1-5370A2D854C7}" destId="{E7E9ACCE-C2C6-DC47-BDD4-021209C6132C}" srcOrd="0" destOrd="0" presId="urn:microsoft.com/office/officeart/2009/layout/CirclePictureHierarchy"/>
    <dgm:cxn modelId="{8A90B2B4-7AEF-7D41-8976-BC3C4A0CBC50}" type="presParOf" srcId="{1B947629-D36B-1B4C-95F1-5370A2D854C7}" destId="{91A6EE92-1DE4-BF4A-9928-080BC98D95E2}" srcOrd="1" destOrd="0" presId="urn:microsoft.com/office/officeart/2009/layout/CirclePictureHierarchy"/>
    <dgm:cxn modelId="{0973AAF1-7EEC-E44F-AB88-414B7322D823}" type="presParOf" srcId="{0D514D0D-1796-3A49-A93B-3460B4D41097}" destId="{D10241E0-CE03-0B4F-AA76-CADED1EEDDD7}" srcOrd="1" destOrd="0" presId="urn:microsoft.com/office/officeart/2009/layout/CirclePictureHierarchy"/>
    <dgm:cxn modelId="{D7B41E4C-3877-414D-9C86-B24E327FB6F5}" type="presParOf" srcId="{09A252A0-2E5C-2E45-BE24-E4EB8CFEF657}" destId="{12353EC5-61F9-0E4B-9728-5E183B982EF5}" srcOrd="2" destOrd="0" presId="urn:microsoft.com/office/officeart/2009/layout/CirclePictureHierarchy"/>
    <dgm:cxn modelId="{DB4802D4-D15E-8C48-9966-96BCC99A396D}" type="presParOf" srcId="{09A252A0-2E5C-2E45-BE24-E4EB8CFEF657}" destId="{E5B63781-E132-E348-A10E-67312EBF6667}" srcOrd="3" destOrd="0" presId="urn:microsoft.com/office/officeart/2009/layout/CirclePictureHierarchy"/>
    <dgm:cxn modelId="{A99255A4-F476-EC4A-99C9-B33C42422B9B}" type="presParOf" srcId="{E5B63781-E132-E348-A10E-67312EBF6667}" destId="{7A142AF2-6BDF-2A4C-A6B7-0AA271874846}" srcOrd="0" destOrd="0" presId="urn:microsoft.com/office/officeart/2009/layout/CirclePictureHierarchy"/>
    <dgm:cxn modelId="{0D3BCD8E-7869-B842-A4BA-119B8EDC41AB}" type="presParOf" srcId="{7A142AF2-6BDF-2A4C-A6B7-0AA271874846}" destId="{328B3FE1-C4B3-5C4D-9DB2-69CD5B4B2F85}" srcOrd="0" destOrd="0" presId="urn:microsoft.com/office/officeart/2009/layout/CirclePictureHierarchy"/>
    <dgm:cxn modelId="{0E95C069-F7AD-1247-BC9A-AA2EF698312C}" type="presParOf" srcId="{7A142AF2-6BDF-2A4C-A6B7-0AA271874846}" destId="{8114ED42-63C6-8941-9FBE-F9313F642CC5}" srcOrd="1" destOrd="0" presId="urn:microsoft.com/office/officeart/2009/layout/CirclePictureHierarchy"/>
    <dgm:cxn modelId="{A706C1C8-0D72-3C4E-8C9D-C6A92B8866AF}" type="presParOf" srcId="{E5B63781-E132-E348-A10E-67312EBF6667}" destId="{0FFED21D-86C9-E148-8FC9-FFA6D4ABC069}" srcOrd="1" destOrd="0" presId="urn:microsoft.com/office/officeart/2009/layout/CirclePictureHierarchy"/>
    <dgm:cxn modelId="{F4947CCB-7E7A-0B44-A73E-0D9694F5FF42}" type="presParOf" srcId="{BA0B49E2-56AE-8446-96AA-C5DC957BEBFE}" destId="{7157695A-34DB-E941-AB58-61D7362F9CBE}" srcOrd="2" destOrd="0" presId="urn:microsoft.com/office/officeart/2009/layout/CirclePictureHierarchy"/>
    <dgm:cxn modelId="{9127EE7B-6F2D-FB4C-92FA-D0A63D10D8D3}" type="presParOf" srcId="{BA0B49E2-56AE-8446-96AA-C5DC957BEBFE}" destId="{B529D32E-AB5F-744F-B9C2-BBA3AA18BE71}" srcOrd="3" destOrd="0" presId="urn:microsoft.com/office/officeart/2009/layout/CirclePictureHierarchy"/>
    <dgm:cxn modelId="{8A97C946-F9E6-E746-98CD-58C06D779597}" type="presParOf" srcId="{B529D32E-AB5F-744F-B9C2-BBA3AA18BE71}" destId="{1EB1A93A-127E-3C4B-925C-141E492802D5}" srcOrd="0" destOrd="0" presId="urn:microsoft.com/office/officeart/2009/layout/CirclePictureHierarchy"/>
    <dgm:cxn modelId="{E33580F0-B7AD-C347-A847-A1AA298D71FB}" type="presParOf" srcId="{1EB1A93A-127E-3C4B-925C-141E492802D5}" destId="{0DA73D66-3FAF-D644-91D2-879EEBBFEBF4}" srcOrd="0" destOrd="0" presId="urn:microsoft.com/office/officeart/2009/layout/CirclePictureHierarchy"/>
    <dgm:cxn modelId="{2270599D-5B35-024A-9675-7D43FFFE2236}" type="presParOf" srcId="{1EB1A93A-127E-3C4B-925C-141E492802D5}" destId="{858EF62B-CCA2-B24F-8752-B1EB9D5946F6}" srcOrd="1" destOrd="0" presId="urn:microsoft.com/office/officeart/2009/layout/CirclePictureHierarchy"/>
    <dgm:cxn modelId="{29DD6E37-3F99-7347-BA0B-B0CC5F050AE2}" type="presParOf" srcId="{B529D32E-AB5F-744F-B9C2-BBA3AA18BE71}" destId="{F8456645-3F0B-6043-82A7-024F494721AE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695A-34DB-E941-AB58-61D7362F9CBE}">
      <dsp:nvSpPr>
        <dsp:cNvPr id="0" name=""/>
        <dsp:cNvSpPr/>
      </dsp:nvSpPr>
      <dsp:spPr>
        <a:xfrm>
          <a:off x="1706222" y="829928"/>
          <a:ext cx="1071605" cy="2454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721"/>
              </a:lnTo>
              <a:lnTo>
                <a:pt x="1071605" y="123721"/>
              </a:lnTo>
              <a:lnTo>
                <a:pt x="1071605" y="24549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B12B2F-E607-C040-A807-E1C7EDBFDC90}">
      <dsp:nvSpPr>
        <dsp:cNvPr id="0" name=""/>
        <dsp:cNvSpPr/>
      </dsp:nvSpPr>
      <dsp:spPr>
        <a:xfrm>
          <a:off x="390174" y="829928"/>
          <a:ext cx="1316048" cy="245495"/>
        </a:xfrm>
        <a:custGeom>
          <a:avLst/>
          <a:gdLst/>
          <a:ahLst/>
          <a:cxnLst/>
          <a:rect l="0" t="0" r="0" b="0"/>
          <a:pathLst>
            <a:path>
              <a:moveTo>
                <a:pt x="1316048" y="0"/>
              </a:moveTo>
              <a:lnTo>
                <a:pt x="1316048" y="123721"/>
              </a:lnTo>
              <a:lnTo>
                <a:pt x="0" y="123721"/>
              </a:lnTo>
              <a:lnTo>
                <a:pt x="0" y="245495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7E9A-14E6-5E47-859E-0D65DD477010}">
      <dsp:nvSpPr>
        <dsp:cNvPr id="0" name=""/>
        <dsp:cNvSpPr/>
      </dsp:nvSpPr>
      <dsp:spPr>
        <a:xfrm>
          <a:off x="1316547" y="50579"/>
          <a:ext cx="779349" cy="779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BE578C-52CC-9947-8C5F-2615E19C55C5}">
      <dsp:nvSpPr>
        <dsp:cNvPr id="0" name=""/>
        <dsp:cNvSpPr/>
      </dsp:nvSpPr>
      <dsp:spPr>
        <a:xfrm>
          <a:off x="1147456" y="0"/>
          <a:ext cx="1169023" cy="77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 dirty="0"/>
        </a:p>
      </dsp:txBody>
      <dsp:txXfrm>
        <a:off x="1147456" y="0"/>
        <a:ext cx="1169023" cy="779349"/>
      </dsp:txXfrm>
    </dsp:sp>
    <dsp:sp modelId="{89E33905-0EBC-6347-AACF-BFEB74938CDD}">
      <dsp:nvSpPr>
        <dsp:cNvPr id="0" name=""/>
        <dsp:cNvSpPr/>
      </dsp:nvSpPr>
      <dsp:spPr>
        <a:xfrm>
          <a:off x="499" y="1075423"/>
          <a:ext cx="779349" cy="779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B113513-7C9A-0941-B693-EA29AF80600F}">
      <dsp:nvSpPr>
        <dsp:cNvPr id="0" name=""/>
        <dsp:cNvSpPr/>
      </dsp:nvSpPr>
      <dsp:spPr>
        <a:xfrm>
          <a:off x="668698" y="388622"/>
          <a:ext cx="1169023" cy="77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668698" y="388622"/>
        <a:ext cx="1169023" cy="779349"/>
      </dsp:txXfrm>
    </dsp:sp>
    <dsp:sp modelId="{0DA73D66-3FAF-D644-91D2-879EEBBFEBF4}">
      <dsp:nvSpPr>
        <dsp:cNvPr id="0" name=""/>
        <dsp:cNvSpPr/>
      </dsp:nvSpPr>
      <dsp:spPr>
        <a:xfrm>
          <a:off x="2388153" y="1075423"/>
          <a:ext cx="779349" cy="77934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EF62B-CCA2-B24F-8752-B1EB9D5946F6}">
      <dsp:nvSpPr>
        <dsp:cNvPr id="0" name=""/>
        <dsp:cNvSpPr/>
      </dsp:nvSpPr>
      <dsp:spPr>
        <a:xfrm>
          <a:off x="2165309" y="366815"/>
          <a:ext cx="1169023" cy="779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2165309" y="366815"/>
        <a:ext cx="1169023" cy="7793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AE70-A1F4-5D42-BE1D-EC8D79391DF3}">
      <dsp:nvSpPr>
        <dsp:cNvPr id="0" name=""/>
        <dsp:cNvSpPr/>
      </dsp:nvSpPr>
      <dsp:spPr>
        <a:xfrm>
          <a:off x="3770422" y="1473137"/>
          <a:ext cx="664115" cy="15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75"/>
              </a:lnTo>
              <a:lnTo>
                <a:pt x="664115" y="76675"/>
              </a:lnTo>
              <a:lnTo>
                <a:pt x="664115" y="15214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AACFA-7379-A24F-81B7-361059889DA4}">
      <dsp:nvSpPr>
        <dsp:cNvPr id="0" name=""/>
        <dsp:cNvSpPr/>
      </dsp:nvSpPr>
      <dsp:spPr>
        <a:xfrm>
          <a:off x="3106306" y="1473137"/>
          <a:ext cx="664115" cy="152142"/>
        </a:xfrm>
        <a:custGeom>
          <a:avLst/>
          <a:gdLst/>
          <a:ahLst/>
          <a:cxnLst/>
          <a:rect l="0" t="0" r="0" b="0"/>
          <a:pathLst>
            <a:path>
              <a:moveTo>
                <a:pt x="664115" y="0"/>
              </a:moveTo>
              <a:lnTo>
                <a:pt x="664115" y="76675"/>
              </a:lnTo>
              <a:lnTo>
                <a:pt x="0" y="76675"/>
              </a:lnTo>
              <a:lnTo>
                <a:pt x="0" y="15214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7695A-34DB-E941-AB58-61D7362F9CBE}">
      <dsp:nvSpPr>
        <dsp:cNvPr id="0" name=""/>
        <dsp:cNvSpPr/>
      </dsp:nvSpPr>
      <dsp:spPr>
        <a:xfrm>
          <a:off x="2428311" y="838001"/>
          <a:ext cx="1342110" cy="15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75"/>
              </a:lnTo>
              <a:lnTo>
                <a:pt x="1342110" y="76675"/>
              </a:lnTo>
              <a:lnTo>
                <a:pt x="1342110" y="15214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0C935-E7E2-1D45-9565-A0EF08B9FB53}">
      <dsp:nvSpPr>
        <dsp:cNvPr id="0" name=""/>
        <dsp:cNvSpPr/>
      </dsp:nvSpPr>
      <dsp:spPr>
        <a:xfrm>
          <a:off x="1778075" y="2108273"/>
          <a:ext cx="512624" cy="15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75"/>
              </a:lnTo>
              <a:lnTo>
                <a:pt x="512624" y="76675"/>
              </a:lnTo>
              <a:lnTo>
                <a:pt x="512624" y="15214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70F08-15E1-CE49-B1CB-B6D65EBEAF4A}">
      <dsp:nvSpPr>
        <dsp:cNvPr id="0" name=""/>
        <dsp:cNvSpPr/>
      </dsp:nvSpPr>
      <dsp:spPr>
        <a:xfrm>
          <a:off x="962468" y="2108273"/>
          <a:ext cx="815606" cy="152142"/>
        </a:xfrm>
        <a:custGeom>
          <a:avLst/>
          <a:gdLst/>
          <a:ahLst/>
          <a:cxnLst/>
          <a:rect l="0" t="0" r="0" b="0"/>
          <a:pathLst>
            <a:path>
              <a:moveTo>
                <a:pt x="815606" y="0"/>
              </a:moveTo>
              <a:lnTo>
                <a:pt x="815606" y="76675"/>
              </a:lnTo>
              <a:lnTo>
                <a:pt x="0" y="76675"/>
              </a:lnTo>
              <a:lnTo>
                <a:pt x="0" y="15214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53EC5-61F9-0E4B-9728-5E183B982EF5}">
      <dsp:nvSpPr>
        <dsp:cNvPr id="0" name=""/>
        <dsp:cNvSpPr/>
      </dsp:nvSpPr>
      <dsp:spPr>
        <a:xfrm>
          <a:off x="1086200" y="1473137"/>
          <a:ext cx="691874" cy="1521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675"/>
              </a:lnTo>
              <a:lnTo>
                <a:pt x="691874" y="76675"/>
              </a:lnTo>
              <a:lnTo>
                <a:pt x="691874" y="15214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5CEE1-24B7-9A4C-A20C-714D27514F3C}">
      <dsp:nvSpPr>
        <dsp:cNvPr id="0" name=""/>
        <dsp:cNvSpPr/>
      </dsp:nvSpPr>
      <dsp:spPr>
        <a:xfrm>
          <a:off x="242835" y="1473137"/>
          <a:ext cx="843365" cy="152142"/>
        </a:xfrm>
        <a:custGeom>
          <a:avLst/>
          <a:gdLst/>
          <a:ahLst/>
          <a:cxnLst/>
          <a:rect l="0" t="0" r="0" b="0"/>
          <a:pathLst>
            <a:path>
              <a:moveTo>
                <a:pt x="843365" y="0"/>
              </a:moveTo>
              <a:lnTo>
                <a:pt x="843365" y="76675"/>
              </a:lnTo>
              <a:lnTo>
                <a:pt x="0" y="76675"/>
              </a:lnTo>
              <a:lnTo>
                <a:pt x="0" y="15214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24483-E888-454E-B4C3-C5AC0EE724DF}">
      <dsp:nvSpPr>
        <dsp:cNvPr id="0" name=""/>
        <dsp:cNvSpPr/>
      </dsp:nvSpPr>
      <dsp:spPr>
        <a:xfrm>
          <a:off x="1086200" y="838001"/>
          <a:ext cx="1342110" cy="152142"/>
        </a:xfrm>
        <a:custGeom>
          <a:avLst/>
          <a:gdLst/>
          <a:ahLst/>
          <a:cxnLst/>
          <a:rect l="0" t="0" r="0" b="0"/>
          <a:pathLst>
            <a:path>
              <a:moveTo>
                <a:pt x="1342110" y="0"/>
              </a:moveTo>
              <a:lnTo>
                <a:pt x="1342110" y="76675"/>
              </a:lnTo>
              <a:lnTo>
                <a:pt x="0" y="76675"/>
              </a:lnTo>
              <a:lnTo>
                <a:pt x="0" y="15214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7E9A-14E6-5E47-859E-0D65DD477010}">
      <dsp:nvSpPr>
        <dsp:cNvPr id="0" name=""/>
        <dsp:cNvSpPr/>
      </dsp:nvSpPr>
      <dsp:spPr>
        <a:xfrm>
          <a:off x="2186815" y="355007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BE578C-52CC-9947-8C5F-2615E19C55C5}">
      <dsp:nvSpPr>
        <dsp:cNvPr id="0" name=""/>
        <dsp:cNvSpPr/>
      </dsp:nvSpPr>
      <dsp:spPr>
        <a:xfrm>
          <a:off x="2082022" y="0"/>
          <a:ext cx="724489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082022" y="0"/>
        <a:ext cx="724489" cy="482993"/>
      </dsp:txXfrm>
    </dsp:sp>
    <dsp:sp modelId="{E840E5AB-CE98-8C44-8360-9CAB54D90F64}">
      <dsp:nvSpPr>
        <dsp:cNvPr id="0" name=""/>
        <dsp:cNvSpPr/>
      </dsp:nvSpPr>
      <dsp:spPr>
        <a:xfrm>
          <a:off x="844704" y="990143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24FD6-C4EC-6844-8BE1-1730122DC6D0}">
      <dsp:nvSpPr>
        <dsp:cNvPr id="0" name=""/>
        <dsp:cNvSpPr/>
      </dsp:nvSpPr>
      <dsp:spPr>
        <a:xfrm>
          <a:off x="1552014" y="512362"/>
          <a:ext cx="724489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1552014" y="512362"/>
        <a:ext cx="724489" cy="482993"/>
      </dsp:txXfrm>
    </dsp:sp>
    <dsp:sp modelId="{76313BAB-A6B2-624D-9F63-689F6C672512}">
      <dsp:nvSpPr>
        <dsp:cNvPr id="0" name=""/>
        <dsp:cNvSpPr/>
      </dsp:nvSpPr>
      <dsp:spPr>
        <a:xfrm>
          <a:off x="1338" y="1625280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A77C4F-1D37-5B44-8645-705D040B65CE}">
      <dsp:nvSpPr>
        <dsp:cNvPr id="0" name=""/>
        <dsp:cNvSpPr/>
      </dsp:nvSpPr>
      <dsp:spPr>
        <a:xfrm>
          <a:off x="0" y="1159582"/>
          <a:ext cx="835525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0" y="1159582"/>
        <a:ext cx="835525" cy="482993"/>
      </dsp:txXfrm>
    </dsp:sp>
    <dsp:sp modelId="{328B3FE1-C4B3-5C4D-9DB2-69CD5B4B2F85}">
      <dsp:nvSpPr>
        <dsp:cNvPr id="0" name=""/>
        <dsp:cNvSpPr/>
      </dsp:nvSpPr>
      <dsp:spPr>
        <a:xfrm>
          <a:off x="1536578" y="1625280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14ED42-63C6-8941-9FBE-F9313F642CC5}">
      <dsp:nvSpPr>
        <dsp:cNvPr id="0" name=""/>
        <dsp:cNvSpPr/>
      </dsp:nvSpPr>
      <dsp:spPr>
        <a:xfrm>
          <a:off x="1576713" y="1159578"/>
          <a:ext cx="724489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1576713" y="1159578"/>
        <a:ext cx="724489" cy="482993"/>
      </dsp:txXfrm>
    </dsp:sp>
    <dsp:sp modelId="{32F1E614-AAC0-A943-A82E-6AD29E06DEE2}">
      <dsp:nvSpPr>
        <dsp:cNvPr id="0" name=""/>
        <dsp:cNvSpPr/>
      </dsp:nvSpPr>
      <dsp:spPr>
        <a:xfrm>
          <a:off x="720972" y="2260416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61E93C-6AAA-6949-BA08-4956C93D452C}">
      <dsp:nvSpPr>
        <dsp:cNvPr id="0" name=""/>
        <dsp:cNvSpPr/>
      </dsp:nvSpPr>
      <dsp:spPr>
        <a:xfrm>
          <a:off x="784862" y="1778152"/>
          <a:ext cx="724489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784862" y="1778152"/>
        <a:ext cx="724489" cy="482993"/>
      </dsp:txXfrm>
    </dsp:sp>
    <dsp:sp modelId="{00C5835D-F248-FC46-A0C3-D8DE3DEDEFCD}">
      <dsp:nvSpPr>
        <dsp:cNvPr id="0" name=""/>
        <dsp:cNvSpPr/>
      </dsp:nvSpPr>
      <dsp:spPr>
        <a:xfrm>
          <a:off x="2049203" y="2260416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79C904-DBB8-0145-8314-C0908174F0B0}">
      <dsp:nvSpPr>
        <dsp:cNvPr id="0" name=""/>
        <dsp:cNvSpPr/>
      </dsp:nvSpPr>
      <dsp:spPr>
        <a:xfrm>
          <a:off x="2120744" y="1786314"/>
          <a:ext cx="724489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2120744" y="1786314"/>
        <a:ext cx="724489" cy="482993"/>
      </dsp:txXfrm>
    </dsp:sp>
    <dsp:sp modelId="{0DA73D66-3FAF-D644-91D2-879EEBBFEBF4}">
      <dsp:nvSpPr>
        <dsp:cNvPr id="0" name=""/>
        <dsp:cNvSpPr/>
      </dsp:nvSpPr>
      <dsp:spPr>
        <a:xfrm>
          <a:off x="3528926" y="990143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EF62B-CCA2-B24F-8752-B1EB9D5946F6}">
      <dsp:nvSpPr>
        <dsp:cNvPr id="0" name=""/>
        <dsp:cNvSpPr/>
      </dsp:nvSpPr>
      <dsp:spPr>
        <a:xfrm>
          <a:off x="2787611" y="523350"/>
          <a:ext cx="724489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2787611" y="523350"/>
        <a:ext cx="724489" cy="482993"/>
      </dsp:txXfrm>
    </dsp:sp>
    <dsp:sp modelId="{089C4378-D1CD-FD4E-982E-A9CEB5868E7A}">
      <dsp:nvSpPr>
        <dsp:cNvPr id="0" name=""/>
        <dsp:cNvSpPr/>
      </dsp:nvSpPr>
      <dsp:spPr>
        <a:xfrm>
          <a:off x="2864810" y="1625280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724A2-9FB6-3E46-B275-F17793886598}">
      <dsp:nvSpPr>
        <dsp:cNvPr id="0" name=""/>
        <dsp:cNvSpPr/>
      </dsp:nvSpPr>
      <dsp:spPr>
        <a:xfrm>
          <a:off x="2908175" y="1127463"/>
          <a:ext cx="724489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2908175" y="1127463"/>
        <a:ext cx="724489" cy="482993"/>
      </dsp:txXfrm>
    </dsp:sp>
    <dsp:sp modelId="{EE4C2757-1C52-F34E-8BE5-222CE28445E6}">
      <dsp:nvSpPr>
        <dsp:cNvPr id="0" name=""/>
        <dsp:cNvSpPr/>
      </dsp:nvSpPr>
      <dsp:spPr>
        <a:xfrm>
          <a:off x="4193041" y="1625280"/>
          <a:ext cx="482993" cy="48299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BBA7B4-0C72-7744-A5B3-F40365A13699}">
      <dsp:nvSpPr>
        <dsp:cNvPr id="0" name=""/>
        <dsp:cNvSpPr/>
      </dsp:nvSpPr>
      <dsp:spPr>
        <a:xfrm>
          <a:off x="4027131" y="1140108"/>
          <a:ext cx="724489" cy="4829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4027131" y="1140108"/>
        <a:ext cx="724489" cy="4829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9AE70-A1F4-5D42-BE1D-EC8D79391DF3}">
      <dsp:nvSpPr>
        <dsp:cNvPr id="0" name=""/>
        <dsp:cNvSpPr/>
      </dsp:nvSpPr>
      <dsp:spPr>
        <a:xfrm>
          <a:off x="3985781" y="1558021"/>
          <a:ext cx="728086" cy="16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60"/>
              </a:lnTo>
              <a:lnTo>
                <a:pt x="728086" y="84060"/>
              </a:lnTo>
              <a:lnTo>
                <a:pt x="728086" y="16679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DAACFA-7379-A24F-81B7-361059889DA4}">
      <dsp:nvSpPr>
        <dsp:cNvPr id="0" name=""/>
        <dsp:cNvSpPr/>
      </dsp:nvSpPr>
      <dsp:spPr>
        <a:xfrm>
          <a:off x="3257694" y="1558021"/>
          <a:ext cx="728086" cy="166797"/>
        </a:xfrm>
        <a:custGeom>
          <a:avLst/>
          <a:gdLst/>
          <a:ahLst/>
          <a:cxnLst/>
          <a:rect l="0" t="0" r="0" b="0"/>
          <a:pathLst>
            <a:path>
              <a:moveTo>
                <a:pt x="728086" y="0"/>
              </a:moveTo>
              <a:lnTo>
                <a:pt x="728086" y="84060"/>
              </a:lnTo>
              <a:lnTo>
                <a:pt x="0" y="84060"/>
              </a:lnTo>
              <a:lnTo>
                <a:pt x="0" y="16679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57695A-34DB-E941-AB58-61D7362F9CBE}">
      <dsp:nvSpPr>
        <dsp:cNvPr id="0" name=""/>
        <dsp:cNvSpPr/>
      </dsp:nvSpPr>
      <dsp:spPr>
        <a:xfrm>
          <a:off x="2551101" y="861706"/>
          <a:ext cx="1434679" cy="16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60"/>
              </a:lnTo>
              <a:lnTo>
                <a:pt x="1434679" y="84060"/>
              </a:lnTo>
              <a:lnTo>
                <a:pt x="1434679" y="16679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00C935-E7E2-1D45-9565-A0EF08B9FB53}">
      <dsp:nvSpPr>
        <dsp:cNvPr id="0" name=""/>
        <dsp:cNvSpPr/>
      </dsp:nvSpPr>
      <dsp:spPr>
        <a:xfrm>
          <a:off x="1801521" y="2254337"/>
          <a:ext cx="562003" cy="16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60"/>
              </a:lnTo>
              <a:lnTo>
                <a:pt x="562003" y="84060"/>
              </a:lnTo>
              <a:lnTo>
                <a:pt x="562003" y="16679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70F08-15E1-CE49-B1CB-B6D65EBEAF4A}">
      <dsp:nvSpPr>
        <dsp:cNvPr id="0" name=""/>
        <dsp:cNvSpPr/>
      </dsp:nvSpPr>
      <dsp:spPr>
        <a:xfrm>
          <a:off x="907352" y="2254337"/>
          <a:ext cx="894169" cy="166797"/>
        </a:xfrm>
        <a:custGeom>
          <a:avLst/>
          <a:gdLst/>
          <a:ahLst/>
          <a:cxnLst/>
          <a:rect l="0" t="0" r="0" b="0"/>
          <a:pathLst>
            <a:path>
              <a:moveTo>
                <a:pt x="894169" y="0"/>
              </a:moveTo>
              <a:lnTo>
                <a:pt x="894169" y="84060"/>
              </a:lnTo>
              <a:lnTo>
                <a:pt x="0" y="84060"/>
              </a:lnTo>
              <a:lnTo>
                <a:pt x="0" y="16679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53EC5-61F9-0E4B-9728-5E183B982EF5}">
      <dsp:nvSpPr>
        <dsp:cNvPr id="0" name=""/>
        <dsp:cNvSpPr/>
      </dsp:nvSpPr>
      <dsp:spPr>
        <a:xfrm>
          <a:off x="1116421" y="1558021"/>
          <a:ext cx="685100" cy="166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060"/>
              </a:lnTo>
              <a:lnTo>
                <a:pt x="685100" y="84060"/>
              </a:lnTo>
              <a:lnTo>
                <a:pt x="685100" y="16679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5CEE1-24B7-9A4C-A20C-714D27514F3C}">
      <dsp:nvSpPr>
        <dsp:cNvPr id="0" name=""/>
        <dsp:cNvSpPr/>
      </dsp:nvSpPr>
      <dsp:spPr>
        <a:xfrm>
          <a:off x="265238" y="1558021"/>
          <a:ext cx="851183" cy="166797"/>
        </a:xfrm>
        <a:custGeom>
          <a:avLst/>
          <a:gdLst/>
          <a:ahLst/>
          <a:cxnLst/>
          <a:rect l="0" t="0" r="0" b="0"/>
          <a:pathLst>
            <a:path>
              <a:moveTo>
                <a:pt x="851183" y="0"/>
              </a:moveTo>
              <a:lnTo>
                <a:pt x="851183" y="84060"/>
              </a:lnTo>
              <a:lnTo>
                <a:pt x="0" y="84060"/>
              </a:lnTo>
              <a:lnTo>
                <a:pt x="0" y="166797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24483-E888-454E-B4C3-C5AC0EE724DF}">
      <dsp:nvSpPr>
        <dsp:cNvPr id="0" name=""/>
        <dsp:cNvSpPr/>
      </dsp:nvSpPr>
      <dsp:spPr>
        <a:xfrm>
          <a:off x="1116421" y="861706"/>
          <a:ext cx="1434679" cy="166797"/>
        </a:xfrm>
        <a:custGeom>
          <a:avLst/>
          <a:gdLst/>
          <a:ahLst/>
          <a:cxnLst/>
          <a:rect l="0" t="0" r="0" b="0"/>
          <a:pathLst>
            <a:path>
              <a:moveTo>
                <a:pt x="1434679" y="0"/>
              </a:moveTo>
              <a:lnTo>
                <a:pt x="1434679" y="84060"/>
              </a:lnTo>
              <a:lnTo>
                <a:pt x="0" y="84060"/>
              </a:lnTo>
              <a:lnTo>
                <a:pt x="0" y="166797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7E9A-14E6-5E47-859E-0D65DD477010}">
      <dsp:nvSpPr>
        <dsp:cNvPr id="0" name=""/>
        <dsp:cNvSpPr/>
      </dsp:nvSpPr>
      <dsp:spPr>
        <a:xfrm>
          <a:off x="2286342" y="332189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BE578C-52CC-9947-8C5F-2615E19C55C5}">
      <dsp:nvSpPr>
        <dsp:cNvPr id="0" name=""/>
        <dsp:cNvSpPr/>
      </dsp:nvSpPr>
      <dsp:spPr>
        <a:xfrm>
          <a:off x="2171456" y="0"/>
          <a:ext cx="794276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2171456" y="0"/>
        <a:ext cx="794276" cy="529517"/>
      </dsp:txXfrm>
    </dsp:sp>
    <dsp:sp modelId="{E840E5AB-CE98-8C44-8360-9CAB54D90F64}">
      <dsp:nvSpPr>
        <dsp:cNvPr id="0" name=""/>
        <dsp:cNvSpPr/>
      </dsp:nvSpPr>
      <dsp:spPr>
        <a:xfrm>
          <a:off x="851663" y="1028504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24FD6-C4EC-6844-8BE1-1730122DC6D0}">
      <dsp:nvSpPr>
        <dsp:cNvPr id="0" name=""/>
        <dsp:cNvSpPr/>
      </dsp:nvSpPr>
      <dsp:spPr>
        <a:xfrm>
          <a:off x="1473991" y="488910"/>
          <a:ext cx="794276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1473991" y="488910"/>
        <a:ext cx="794276" cy="529517"/>
      </dsp:txXfrm>
    </dsp:sp>
    <dsp:sp modelId="{76313BAB-A6B2-624D-9F63-689F6C672512}">
      <dsp:nvSpPr>
        <dsp:cNvPr id="0" name=""/>
        <dsp:cNvSpPr/>
      </dsp:nvSpPr>
      <dsp:spPr>
        <a:xfrm>
          <a:off x="479" y="1724819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A77C4F-1D37-5B44-8645-705D040B65CE}">
      <dsp:nvSpPr>
        <dsp:cNvPr id="0" name=""/>
        <dsp:cNvSpPr/>
      </dsp:nvSpPr>
      <dsp:spPr>
        <a:xfrm>
          <a:off x="26918" y="1214264"/>
          <a:ext cx="622331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26918" y="1214264"/>
        <a:ext cx="622331" cy="529517"/>
      </dsp:txXfrm>
    </dsp:sp>
    <dsp:sp modelId="{328B3FE1-C4B3-5C4D-9DB2-69CD5B4B2F85}">
      <dsp:nvSpPr>
        <dsp:cNvPr id="0" name=""/>
        <dsp:cNvSpPr/>
      </dsp:nvSpPr>
      <dsp:spPr>
        <a:xfrm>
          <a:off x="1536763" y="1724819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14ED42-63C6-8941-9FBE-F9313F642CC5}">
      <dsp:nvSpPr>
        <dsp:cNvPr id="0" name=""/>
        <dsp:cNvSpPr/>
      </dsp:nvSpPr>
      <dsp:spPr>
        <a:xfrm>
          <a:off x="1580763" y="1214259"/>
          <a:ext cx="794276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1580763" y="1214259"/>
        <a:ext cx="794276" cy="529517"/>
      </dsp:txXfrm>
    </dsp:sp>
    <dsp:sp modelId="{32F1E614-AAC0-A943-A82E-6AD29E06DEE2}">
      <dsp:nvSpPr>
        <dsp:cNvPr id="0" name=""/>
        <dsp:cNvSpPr/>
      </dsp:nvSpPr>
      <dsp:spPr>
        <a:xfrm>
          <a:off x="642593" y="2421135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61E93C-6AAA-6949-BA08-4956C93D452C}">
      <dsp:nvSpPr>
        <dsp:cNvPr id="0" name=""/>
        <dsp:cNvSpPr/>
      </dsp:nvSpPr>
      <dsp:spPr>
        <a:xfrm>
          <a:off x="712638" y="1892417"/>
          <a:ext cx="794276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712638" y="1892417"/>
        <a:ext cx="794276" cy="529517"/>
      </dsp:txXfrm>
    </dsp:sp>
    <dsp:sp modelId="{00C5835D-F248-FC46-A0C3-D8DE3DEDEFCD}">
      <dsp:nvSpPr>
        <dsp:cNvPr id="0" name=""/>
        <dsp:cNvSpPr/>
      </dsp:nvSpPr>
      <dsp:spPr>
        <a:xfrm>
          <a:off x="2098766" y="2421135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679C904-DBB8-0145-8314-C0908174F0B0}">
      <dsp:nvSpPr>
        <dsp:cNvPr id="0" name=""/>
        <dsp:cNvSpPr/>
      </dsp:nvSpPr>
      <dsp:spPr>
        <a:xfrm>
          <a:off x="2177198" y="1901366"/>
          <a:ext cx="794276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2177198" y="1901366"/>
        <a:ext cx="794276" cy="529517"/>
      </dsp:txXfrm>
    </dsp:sp>
    <dsp:sp modelId="{0DA73D66-3FAF-D644-91D2-879EEBBFEBF4}">
      <dsp:nvSpPr>
        <dsp:cNvPr id="0" name=""/>
        <dsp:cNvSpPr/>
      </dsp:nvSpPr>
      <dsp:spPr>
        <a:xfrm>
          <a:off x="3721022" y="1028504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EF62B-CCA2-B24F-8752-B1EB9D5946F6}">
      <dsp:nvSpPr>
        <dsp:cNvPr id="0" name=""/>
        <dsp:cNvSpPr/>
      </dsp:nvSpPr>
      <dsp:spPr>
        <a:xfrm>
          <a:off x="3006504" y="492304"/>
          <a:ext cx="794276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3006504" y="492304"/>
        <a:ext cx="794276" cy="529517"/>
      </dsp:txXfrm>
    </dsp:sp>
    <dsp:sp modelId="{089C4378-D1CD-FD4E-982E-A9CEB5868E7A}">
      <dsp:nvSpPr>
        <dsp:cNvPr id="0" name=""/>
        <dsp:cNvSpPr/>
      </dsp:nvSpPr>
      <dsp:spPr>
        <a:xfrm>
          <a:off x="2992936" y="1724819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3A724A2-9FB6-3E46-B275-F17793886598}">
      <dsp:nvSpPr>
        <dsp:cNvPr id="0" name=""/>
        <dsp:cNvSpPr/>
      </dsp:nvSpPr>
      <dsp:spPr>
        <a:xfrm>
          <a:off x="3015729" y="1205389"/>
          <a:ext cx="794276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3015729" y="1205389"/>
        <a:ext cx="794276" cy="529517"/>
      </dsp:txXfrm>
    </dsp:sp>
    <dsp:sp modelId="{EE4C2757-1C52-F34E-8BE5-222CE28445E6}">
      <dsp:nvSpPr>
        <dsp:cNvPr id="0" name=""/>
        <dsp:cNvSpPr/>
      </dsp:nvSpPr>
      <dsp:spPr>
        <a:xfrm>
          <a:off x="4449108" y="1724819"/>
          <a:ext cx="529517" cy="5295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BBA7B4-0C72-7744-A5B3-F40365A13699}">
      <dsp:nvSpPr>
        <dsp:cNvPr id="0" name=""/>
        <dsp:cNvSpPr/>
      </dsp:nvSpPr>
      <dsp:spPr>
        <a:xfrm>
          <a:off x="4469971" y="1213883"/>
          <a:ext cx="794276" cy="5295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4469971" y="1213883"/>
        <a:ext cx="794276" cy="5295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7695A-34DB-E941-AB58-61D7362F9CBE}">
      <dsp:nvSpPr>
        <dsp:cNvPr id="0" name=""/>
        <dsp:cNvSpPr/>
      </dsp:nvSpPr>
      <dsp:spPr>
        <a:xfrm>
          <a:off x="2535954" y="1057760"/>
          <a:ext cx="708423" cy="157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1"/>
              </a:lnTo>
              <a:lnTo>
                <a:pt x="708423" y="78741"/>
              </a:lnTo>
              <a:lnTo>
                <a:pt x="708423" y="15748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53EC5-61F9-0E4B-9728-5E183B982EF5}">
      <dsp:nvSpPr>
        <dsp:cNvPr id="0" name=""/>
        <dsp:cNvSpPr/>
      </dsp:nvSpPr>
      <dsp:spPr>
        <a:xfrm>
          <a:off x="1827531" y="1720448"/>
          <a:ext cx="729875" cy="157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1"/>
              </a:lnTo>
              <a:lnTo>
                <a:pt x="729875" y="78741"/>
              </a:lnTo>
              <a:lnTo>
                <a:pt x="729875" y="15748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2B5F08-16FF-5B40-A26A-FB5F29FE19B0}">
      <dsp:nvSpPr>
        <dsp:cNvPr id="0" name=""/>
        <dsp:cNvSpPr/>
      </dsp:nvSpPr>
      <dsp:spPr>
        <a:xfrm>
          <a:off x="939593" y="2383136"/>
          <a:ext cx="729810" cy="157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41"/>
              </a:lnTo>
              <a:lnTo>
                <a:pt x="729810" y="78741"/>
              </a:lnTo>
              <a:lnTo>
                <a:pt x="729810" y="15748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48C7FB-B796-E744-B0B7-82A5CD6DBB09}">
      <dsp:nvSpPr>
        <dsp:cNvPr id="0" name=""/>
        <dsp:cNvSpPr/>
      </dsp:nvSpPr>
      <dsp:spPr>
        <a:xfrm>
          <a:off x="253320" y="2383136"/>
          <a:ext cx="686273" cy="158742"/>
        </a:xfrm>
        <a:custGeom>
          <a:avLst/>
          <a:gdLst/>
          <a:ahLst/>
          <a:cxnLst/>
          <a:rect l="0" t="0" r="0" b="0"/>
          <a:pathLst>
            <a:path>
              <a:moveTo>
                <a:pt x="686273" y="0"/>
              </a:moveTo>
              <a:lnTo>
                <a:pt x="686273" y="80001"/>
              </a:lnTo>
              <a:lnTo>
                <a:pt x="0" y="80001"/>
              </a:lnTo>
              <a:lnTo>
                <a:pt x="0" y="15874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B5CEE1-24B7-9A4C-A20C-714D27514F3C}">
      <dsp:nvSpPr>
        <dsp:cNvPr id="0" name=""/>
        <dsp:cNvSpPr/>
      </dsp:nvSpPr>
      <dsp:spPr>
        <a:xfrm>
          <a:off x="939593" y="1720448"/>
          <a:ext cx="887938" cy="158742"/>
        </a:xfrm>
        <a:custGeom>
          <a:avLst/>
          <a:gdLst/>
          <a:ahLst/>
          <a:cxnLst/>
          <a:rect l="0" t="0" r="0" b="0"/>
          <a:pathLst>
            <a:path>
              <a:moveTo>
                <a:pt x="887938" y="0"/>
              </a:moveTo>
              <a:lnTo>
                <a:pt x="887938" y="80001"/>
              </a:lnTo>
              <a:lnTo>
                <a:pt x="0" y="80001"/>
              </a:lnTo>
              <a:lnTo>
                <a:pt x="0" y="158742"/>
              </a:lnTo>
            </a:path>
          </a:pathLst>
        </a:custGeom>
        <a:noFill/>
        <a:ln w="285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24483-E888-454E-B4C3-C5AC0EE724DF}">
      <dsp:nvSpPr>
        <dsp:cNvPr id="0" name=""/>
        <dsp:cNvSpPr/>
      </dsp:nvSpPr>
      <dsp:spPr>
        <a:xfrm>
          <a:off x="1827531" y="1057760"/>
          <a:ext cx="708423" cy="158742"/>
        </a:xfrm>
        <a:custGeom>
          <a:avLst/>
          <a:gdLst/>
          <a:ahLst/>
          <a:cxnLst/>
          <a:rect l="0" t="0" r="0" b="0"/>
          <a:pathLst>
            <a:path>
              <a:moveTo>
                <a:pt x="708423" y="0"/>
              </a:moveTo>
              <a:lnTo>
                <a:pt x="708423" y="80001"/>
              </a:lnTo>
              <a:lnTo>
                <a:pt x="0" y="80001"/>
              </a:lnTo>
              <a:lnTo>
                <a:pt x="0" y="158742"/>
              </a:lnTo>
            </a:path>
          </a:pathLst>
        </a:custGeom>
        <a:noFill/>
        <a:ln w="285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567E9A-14E6-5E47-859E-0D65DD477010}">
      <dsp:nvSpPr>
        <dsp:cNvPr id="0" name=""/>
        <dsp:cNvSpPr/>
      </dsp:nvSpPr>
      <dsp:spPr>
        <a:xfrm>
          <a:off x="2283982" y="553815"/>
          <a:ext cx="503945" cy="5039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BBE578C-52CC-9947-8C5F-2615E19C55C5}">
      <dsp:nvSpPr>
        <dsp:cNvPr id="0" name=""/>
        <dsp:cNvSpPr/>
      </dsp:nvSpPr>
      <dsp:spPr>
        <a:xfrm>
          <a:off x="2174643" y="140645"/>
          <a:ext cx="755917" cy="50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2174643" y="140645"/>
        <a:ext cx="755917" cy="503945"/>
      </dsp:txXfrm>
    </dsp:sp>
    <dsp:sp modelId="{E840E5AB-CE98-8C44-8360-9CAB54D90F64}">
      <dsp:nvSpPr>
        <dsp:cNvPr id="0" name=""/>
        <dsp:cNvSpPr/>
      </dsp:nvSpPr>
      <dsp:spPr>
        <a:xfrm>
          <a:off x="1575559" y="1216503"/>
          <a:ext cx="503945" cy="5039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4A24FD6-C4EC-6844-8BE1-1730122DC6D0}">
      <dsp:nvSpPr>
        <dsp:cNvPr id="0" name=""/>
        <dsp:cNvSpPr/>
      </dsp:nvSpPr>
      <dsp:spPr>
        <a:xfrm>
          <a:off x="1773388" y="720732"/>
          <a:ext cx="755917" cy="50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1773388" y="720732"/>
        <a:ext cx="755917" cy="503945"/>
      </dsp:txXfrm>
    </dsp:sp>
    <dsp:sp modelId="{76313BAB-A6B2-624D-9F63-689F6C672512}">
      <dsp:nvSpPr>
        <dsp:cNvPr id="0" name=""/>
        <dsp:cNvSpPr/>
      </dsp:nvSpPr>
      <dsp:spPr>
        <a:xfrm>
          <a:off x="687621" y="1879190"/>
          <a:ext cx="503945" cy="5039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6A77C4F-1D37-5B44-8645-705D040B65CE}">
      <dsp:nvSpPr>
        <dsp:cNvPr id="0" name=""/>
        <dsp:cNvSpPr/>
      </dsp:nvSpPr>
      <dsp:spPr>
        <a:xfrm>
          <a:off x="945987" y="1371199"/>
          <a:ext cx="842991" cy="50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945987" y="1371199"/>
        <a:ext cx="842991" cy="503945"/>
      </dsp:txXfrm>
    </dsp:sp>
    <dsp:sp modelId="{32D7A461-7CA6-404D-9EAE-B51E3D482770}">
      <dsp:nvSpPr>
        <dsp:cNvPr id="0" name=""/>
        <dsp:cNvSpPr/>
      </dsp:nvSpPr>
      <dsp:spPr>
        <a:xfrm>
          <a:off x="1348" y="2541878"/>
          <a:ext cx="503945" cy="50394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03A934D-2891-5A40-ABD0-D2F9F9F32E78}">
      <dsp:nvSpPr>
        <dsp:cNvPr id="0" name=""/>
        <dsp:cNvSpPr/>
      </dsp:nvSpPr>
      <dsp:spPr>
        <a:xfrm>
          <a:off x="166271" y="2015674"/>
          <a:ext cx="755917" cy="50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No</a:t>
          </a:r>
          <a:endParaRPr lang="en-US" sz="1800" kern="1200" baseline="0" dirty="0"/>
        </a:p>
      </dsp:txBody>
      <dsp:txXfrm>
        <a:off x="166271" y="2015674"/>
        <a:ext cx="755917" cy="503945"/>
      </dsp:txXfrm>
    </dsp:sp>
    <dsp:sp modelId="{E7E9ACCE-C2C6-DC47-BDD4-021209C6132C}">
      <dsp:nvSpPr>
        <dsp:cNvPr id="0" name=""/>
        <dsp:cNvSpPr/>
      </dsp:nvSpPr>
      <dsp:spPr>
        <a:xfrm>
          <a:off x="1387197" y="2540618"/>
          <a:ext cx="564413" cy="78796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1A6EE92-1DE4-BF4A-9928-080BC98D95E2}">
      <dsp:nvSpPr>
        <dsp:cNvPr id="0" name=""/>
        <dsp:cNvSpPr/>
      </dsp:nvSpPr>
      <dsp:spPr>
        <a:xfrm>
          <a:off x="1367069" y="2030611"/>
          <a:ext cx="755917" cy="50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1367069" y="2030611"/>
        <a:ext cx="755917" cy="503945"/>
      </dsp:txXfrm>
    </dsp:sp>
    <dsp:sp modelId="{328B3FE1-C4B3-5C4D-9DB2-69CD5B4B2F85}">
      <dsp:nvSpPr>
        <dsp:cNvPr id="0" name=""/>
        <dsp:cNvSpPr/>
      </dsp:nvSpPr>
      <dsp:spPr>
        <a:xfrm>
          <a:off x="2275069" y="1877931"/>
          <a:ext cx="564675" cy="78711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114ED42-63C6-8941-9FBE-F9313F642CC5}">
      <dsp:nvSpPr>
        <dsp:cNvPr id="0" name=""/>
        <dsp:cNvSpPr/>
      </dsp:nvSpPr>
      <dsp:spPr>
        <a:xfrm>
          <a:off x="2214563" y="1402101"/>
          <a:ext cx="755917" cy="50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2214563" y="1402101"/>
        <a:ext cx="755917" cy="503945"/>
      </dsp:txXfrm>
    </dsp:sp>
    <dsp:sp modelId="{0DA73D66-3FAF-D644-91D2-879EEBBFEBF4}">
      <dsp:nvSpPr>
        <dsp:cNvPr id="0" name=""/>
        <dsp:cNvSpPr/>
      </dsp:nvSpPr>
      <dsp:spPr>
        <a:xfrm>
          <a:off x="2965731" y="1215243"/>
          <a:ext cx="557292" cy="786411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0000"/>
                <a:satMod val="25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47000"/>
                <a:satMod val="2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25000"/>
                <a:satMod val="30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58EF62B-CCA2-B24F-8752-B1EB9D5946F6}">
      <dsp:nvSpPr>
        <dsp:cNvPr id="0" name=""/>
        <dsp:cNvSpPr/>
      </dsp:nvSpPr>
      <dsp:spPr>
        <a:xfrm>
          <a:off x="2908775" y="720628"/>
          <a:ext cx="755917" cy="5039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baseline="0" dirty="0" smtClean="0"/>
            <a:t>Yes</a:t>
          </a:r>
          <a:endParaRPr lang="en-US" sz="1800" kern="1200" baseline="0" dirty="0"/>
        </a:p>
      </dsp:txBody>
      <dsp:txXfrm>
        <a:off x="2908775" y="720628"/>
        <a:ext cx="755917" cy="503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4482D-CC87-604F-92BD-3653B08C45F6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DC5E39-C420-3C45-85D6-23A4186335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610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198CE-4EF4-524C-9451-BD50AA458A87}" type="datetimeFigureOut">
              <a:rPr lang="en-US" smtClean="0"/>
              <a:t>12/2/15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E2C7E-B071-8C44-8A96-EE2EED350F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033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 is coming!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74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QUESTION is coming!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5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25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59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235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Going TWICE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51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</a:t>
            </a:r>
            <a:r>
              <a:rPr lang="en-US" dirty="0" smtClean="0"/>
              <a:t>LHS is not ONE 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5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E2C7E-B071-8C44-8A96-EE2EED350F4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200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4DBE8-D942-CE43-9569-AB613CC22392}" type="datetime4">
              <a:rPr lang="en-IN" smtClean="0"/>
              <a:t>2 December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AD40C-F28A-554C-AF27-A0D02650F384}" type="datetime4">
              <a:rPr lang="en-IN" smtClean="0"/>
              <a:t>2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3DB83-64D2-2740-8BBC-94C4B69BF1A1}" type="datetime4">
              <a:rPr lang="en-IN" smtClean="0"/>
              <a:t>2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B5BD6-5E87-2742-818C-B2E8437E4429}" type="datetime4">
              <a:rPr lang="en-IN" smtClean="0"/>
              <a:t>2 December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28279" y="6477001"/>
            <a:ext cx="1315721" cy="365125"/>
          </a:xfrm>
        </p:spPr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189088" y="6431090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/ </a:t>
            </a:r>
            <a:r>
              <a:rPr lang="en-US" sz="2400" b="1" baseline="0" dirty="0" smtClean="0">
                <a:solidFill>
                  <a:srgbClr val="C00000"/>
                </a:solidFill>
              </a:rPr>
              <a:t>24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48327-B4B0-7647-82F0-BBBB56DCB682}" type="datetime4">
              <a:rPr lang="en-IN" smtClean="0"/>
              <a:t>2 December 2015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8F404-658F-DC46-A1FB-07410F3E9028}" type="datetime4">
              <a:rPr lang="en-IN" smtClean="0"/>
              <a:t>2 December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C10C4-7CB5-AA49-BD1B-0ED4B7377034}" type="datetime4">
              <a:rPr lang="en-IN" smtClean="0"/>
              <a:t>2 December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A7D2C-5158-214C-BE5E-037D0682BB00}" type="datetime4">
              <a:rPr lang="en-IN" smtClean="0"/>
              <a:t>2 December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83C91-9BDF-7E43-99AA-2E2FA1B6BBD6}" type="datetime4">
              <a:rPr lang="en-IN" smtClean="0"/>
              <a:t>2 December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17FD-1165-F042-ADB9-C35BFBAC8F26}" type="datetime4">
              <a:rPr lang="en-IN" smtClean="0"/>
              <a:t>2 December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1159-7969-2D4C-9E52-72E6BB41C6B7}" type="datetime4">
              <a:rPr lang="en-IN" smtClean="0"/>
              <a:t>2 December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3026"/>
            <a:ext cx="7447622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F817626-6E1C-434F-8A46-361AFACE6120}" type="datetime4">
              <a:rPr lang="en-IN" smtClean="0"/>
              <a:t>2 December 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844" y="646860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3.tiff"/><Relationship Id="rId8" Type="http://schemas.openxmlformats.org/officeDocument/2006/relationships/image" Target="../media/image4.tiff"/><Relationship Id="rId9" Type="http://schemas.openxmlformats.org/officeDocument/2006/relationships/image" Target="../media/image5.tiff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6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7" Type="http://schemas.openxmlformats.org/officeDocument/2006/relationships/image" Target="../media/image3.tiff"/><Relationship Id="rId8" Type="http://schemas.openxmlformats.org/officeDocument/2006/relationships/image" Target="../media/image4.tiff"/><Relationship Id="rId9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5.tiff"/><Relationship Id="rId6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4" Type="http://schemas.openxmlformats.org/officeDocument/2006/relationships/image" Target="../media/image4.tiff"/><Relationship Id="rId5" Type="http://schemas.openxmlformats.org/officeDocument/2006/relationships/image" Target="../media/image6.tiff"/><Relationship Id="rId6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1.xml"/><Relationship Id="rId12" Type="http://schemas.microsoft.com/office/2007/relationships/diagramDrawing" Target="../diagrams/drawing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image" Target="../media/image3.tiff"/><Relationship Id="rId7" Type="http://schemas.openxmlformats.org/officeDocument/2006/relationships/image" Target="../media/image4.tiff"/><Relationship Id="rId8" Type="http://schemas.openxmlformats.org/officeDocument/2006/relationships/diagramData" Target="../diagrams/data1.xml"/><Relationship Id="rId9" Type="http://schemas.openxmlformats.org/officeDocument/2006/relationships/diagramLayout" Target="../diagrams/layout1.xml"/><Relationship Id="rId10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3.tiff"/><Relationship Id="rId8" Type="http://schemas.openxmlformats.org/officeDocument/2006/relationships/image" Target="../media/image4.tiff"/><Relationship Id="rId9" Type="http://schemas.openxmlformats.org/officeDocument/2006/relationships/image" Target="../media/image5.tiff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106" y="1876363"/>
            <a:ext cx="7120582" cy="1755078"/>
          </a:xfrm>
        </p:spPr>
        <p:txBody>
          <a:bodyPr/>
          <a:lstStyle/>
          <a:p>
            <a:pPr algn="ctr"/>
            <a:r>
              <a:rPr lang="en-US" sz="3600" dirty="0" smtClean="0"/>
              <a:t>Algorithms &amp; Adaptivity Gaps for stochastic probing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809" y="4596714"/>
            <a:ext cx="8501449" cy="1655805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 smtClean="0"/>
              <a:t>Sahil</a:t>
            </a:r>
            <a:r>
              <a:rPr lang="en-US" sz="2400" dirty="0" smtClean="0"/>
              <a:t> </a:t>
            </a:r>
            <a:r>
              <a:rPr lang="en-US" sz="2400" dirty="0" err="1" smtClean="0"/>
              <a:t>singla</a:t>
            </a:r>
            <a:r>
              <a:rPr lang="en-US" sz="2400" dirty="0" smtClean="0"/>
              <a:t> </a:t>
            </a:r>
          </a:p>
          <a:p>
            <a:pPr algn="ctr"/>
            <a:endParaRPr lang="en-US" dirty="0" smtClean="0"/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Joint work with </a:t>
            </a:r>
            <a:r>
              <a:rPr lang="en-US" sz="1600" dirty="0" err="1" smtClean="0"/>
              <a:t>Anupam</a:t>
            </a:r>
            <a:r>
              <a:rPr lang="en-US" sz="1600" dirty="0" smtClean="0"/>
              <a:t> </a:t>
            </a:r>
            <a:r>
              <a:rPr lang="en-US" sz="1600" dirty="0" err="1" smtClean="0"/>
              <a:t>gupta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rgbClr val="000000"/>
                </a:solidFill>
              </a:rPr>
              <a:t>and</a:t>
            </a:r>
            <a:r>
              <a:rPr lang="en-US" sz="1600" dirty="0" smtClean="0"/>
              <a:t> </a:t>
            </a:r>
            <a:r>
              <a:rPr lang="en-US" sz="1600" dirty="0" err="1" smtClean="0"/>
              <a:t>viswanath</a:t>
            </a:r>
            <a:r>
              <a:rPr lang="en-US" sz="1600" dirty="0" smtClean="0"/>
              <a:t> </a:t>
            </a:r>
            <a:r>
              <a:rPr lang="en-US" sz="1600" dirty="0" err="1" smtClean="0"/>
              <a:t>nagarajan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28602" y="3836743"/>
            <a:ext cx="246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(2</a:t>
            </a:r>
            <a:r>
              <a:rPr lang="en-US" b="1" baseline="30000" dirty="0" smtClean="0"/>
              <a:t>nd</a:t>
            </a:r>
            <a:r>
              <a:rPr lang="en-US" b="1" dirty="0" smtClean="0"/>
              <a:t> December, 2015)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84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Care about </a:t>
            </a:r>
            <a:r>
              <a:rPr lang="en-US" dirty="0"/>
              <a:t>Adaptivity gap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cap="small" dirty="0" smtClean="0"/>
              <a:t>Focus on Non-Adaptive Paths</a:t>
            </a:r>
          </a:p>
          <a:p>
            <a:pPr marL="342900" indent="-342900">
              <a:buFont typeface="Arial"/>
              <a:buChar char="•"/>
            </a:pPr>
            <a:endParaRPr lang="en-US" cap="small" dirty="0" smtClean="0"/>
          </a:p>
          <a:p>
            <a:pPr marL="342900" indent="-342900">
              <a:buFont typeface="Arial"/>
              <a:buChar char="•"/>
            </a:pPr>
            <a:r>
              <a:rPr lang="en-US" cap="small" dirty="0" smtClean="0"/>
              <a:t>Easier to Represent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No exponential sized tree</a:t>
            </a:r>
          </a:p>
          <a:p>
            <a:endParaRPr lang="en-US" cap="small" dirty="0" smtClean="0"/>
          </a:p>
          <a:p>
            <a:pPr marL="342900" indent="-342900">
              <a:buFont typeface="Arial"/>
              <a:buChar char="•"/>
            </a:pPr>
            <a:r>
              <a:rPr lang="en-US" cap="small" dirty="0" smtClean="0"/>
              <a:t>Easier to Find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Smaller search space</a:t>
            </a:r>
          </a:p>
          <a:p>
            <a:pPr marL="800100" lvl="1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cap="small" dirty="0" smtClean="0"/>
              <a:t>Easier to Bound</a:t>
            </a:r>
            <a:endParaRPr lang="en-US" cap="smal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10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335278" y="1752600"/>
            <a:ext cx="3150861" cy="1462992"/>
            <a:chOff x="5199801" y="1422884"/>
            <a:chExt cx="3150861" cy="1462992"/>
          </a:xfrm>
        </p:grpSpPr>
        <p:sp>
          <p:nvSpPr>
            <p:cNvPr id="6" name="Rectangle 5"/>
            <p:cNvSpPr/>
            <p:nvPr/>
          </p:nvSpPr>
          <p:spPr>
            <a:xfrm>
              <a:off x="5284754" y="1422884"/>
              <a:ext cx="915028" cy="42937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ADAP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293790" y="2341136"/>
              <a:ext cx="915028" cy="42937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NON-ADAP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435634" y="2341136"/>
              <a:ext cx="915028" cy="42937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ALGO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Left-Right Arrow 8"/>
            <p:cNvSpPr/>
            <p:nvPr/>
          </p:nvSpPr>
          <p:spPr>
            <a:xfrm rot="1313436" flipV="1">
              <a:off x="6187588" y="1881251"/>
              <a:ext cx="1654015" cy="12240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778624" y="1708061"/>
              <a:ext cx="172311" cy="26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Left-Right Arrow 10"/>
            <p:cNvSpPr/>
            <p:nvPr/>
          </p:nvSpPr>
          <p:spPr>
            <a:xfrm rot="16200000">
              <a:off x="5553385" y="2035035"/>
              <a:ext cx="447553" cy="110455"/>
            </a:xfrm>
            <a:prstGeom prst="leftRightArrow">
              <a:avLst/>
            </a:prstGeom>
            <a:solidFill>
              <a:srgbClr val="00B0F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Left-Right Arrow 11"/>
            <p:cNvSpPr/>
            <p:nvPr/>
          </p:nvSpPr>
          <p:spPr>
            <a:xfrm>
              <a:off x="6333494" y="2472467"/>
              <a:ext cx="1060110" cy="108426"/>
            </a:xfrm>
            <a:prstGeom prst="leftRightArrow">
              <a:avLst/>
            </a:prstGeom>
            <a:solidFill>
              <a:srgbClr val="00B0F0"/>
            </a:solid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199801" y="1961726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GAP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𝜶</m:t>
                        </m:r>
                      </m:oMath>
                    </m:oMathPara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𝜶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a14:m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GAP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5357" r="-303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94694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16010" y="1817086"/>
            <a:ext cx="4656562" cy="1398506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/>
              <a:t>Theorem 1</a:t>
            </a:r>
            <a:r>
              <a:rPr lang="en-US" cap="small" dirty="0" smtClean="0"/>
              <a:t>: Adaptivity Gap for</a:t>
            </a:r>
          </a:p>
          <a:p>
            <a:pPr marL="342900" indent="-342900">
              <a:buFont typeface="Arial" charset="0"/>
              <a:buChar char="•"/>
            </a:pPr>
            <a:r>
              <a:rPr lang="en-US" cap="small" dirty="0"/>
              <a:t>Constraints = </a:t>
            </a:r>
            <a:r>
              <a:rPr lang="en-US" cap="small" dirty="0" smtClean="0">
                <a:solidFill>
                  <a:schemeClr val="tx2"/>
                </a:solidFill>
              </a:rPr>
              <a:t>Orienteering</a:t>
            </a:r>
            <a:endParaRPr lang="en-US" cap="small" dirty="0" smtClean="0"/>
          </a:p>
          <a:p>
            <a:pPr marL="342900" indent="-342900">
              <a:buFont typeface="Arial" charset="0"/>
              <a:buChar char="•"/>
            </a:pPr>
            <a:r>
              <a:rPr lang="en-US" cap="small" dirty="0"/>
              <a:t>Function </a:t>
            </a:r>
            <a:r>
              <a:rPr lang="en-US" cap="small" dirty="0" smtClean="0"/>
              <a:t>= Number </a:t>
            </a:r>
            <a:r>
              <a:rPr lang="en-US" cap="small" dirty="0"/>
              <a:t>of </a:t>
            </a:r>
            <a:r>
              <a:rPr lang="en-US" cap="small" dirty="0">
                <a:solidFill>
                  <a:schemeClr val="tx2"/>
                </a:solidFill>
              </a:rPr>
              <a:t>Distinct </a:t>
            </a:r>
            <a:r>
              <a:rPr lang="en-US" cap="small" dirty="0" smtClean="0">
                <a:solidFill>
                  <a:schemeClr val="tx2"/>
                </a:solidFill>
              </a:rPr>
              <a:t>Items</a:t>
            </a:r>
            <a:endParaRPr lang="en-US" cap="small" dirty="0" smtClean="0"/>
          </a:p>
          <a:p>
            <a:r>
              <a:rPr lang="en-US" cap="small" dirty="0" smtClean="0"/>
              <a:t>is </a:t>
            </a:r>
            <a:r>
              <a:rPr lang="en-US" cap="small" dirty="0">
                <a:solidFill>
                  <a:schemeClr val="tx2"/>
                </a:solidFill>
              </a:rPr>
              <a:t>at most 3</a:t>
            </a:r>
            <a:r>
              <a:rPr lang="en-US" cap="small" dirty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680" y="4334854"/>
            <a:ext cx="36823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/>
              <a:t> </a:t>
            </a:r>
            <a:r>
              <a:rPr lang="en-US" sz="2000" b="1" cap="small" dirty="0" smtClean="0"/>
              <a:t>   Examples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Weighted items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 smtClean="0"/>
              <a:t>Knapsack constraints</a:t>
            </a:r>
            <a:endParaRPr lang="en-US" sz="2000" dirty="0"/>
          </a:p>
        </p:txBody>
      </p:sp>
      <p:grpSp>
        <p:nvGrpSpPr>
          <p:cNvPr id="7" name="Group 6"/>
          <p:cNvGrpSpPr/>
          <p:nvPr/>
        </p:nvGrpSpPr>
        <p:grpSpPr>
          <a:xfrm>
            <a:off x="5335278" y="1752600"/>
            <a:ext cx="3150861" cy="1462992"/>
            <a:chOff x="5199801" y="1422884"/>
            <a:chExt cx="3150861" cy="1462992"/>
          </a:xfrm>
        </p:grpSpPr>
        <p:sp>
          <p:nvSpPr>
            <p:cNvPr id="8" name="Rectangle 7"/>
            <p:cNvSpPr/>
            <p:nvPr/>
          </p:nvSpPr>
          <p:spPr>
            <a:xfrm>
              <a:off x="5284754" y="1422884"/>
              <a:ext cx="915028" cy="429375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ADAP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3790" y="2341136"/>
              <a:ext cx="915028" cy="429375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NON-ADAP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7435634" y="2341136"/>
              <a:ext cx="915028" cy="42937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ALGO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3" name="Left-Right Arrow 12"/>
            <p:cNvSpPr/>
            <p:nvPr/>
          </p:nvSpPr>
          <p:spPr>
            <a:xfrm rot="1313436" flipV="1">
              <a:off x="6187588" y="1881251"/>
              <a:ext cx="1654015" cy="12240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78624" y="1708061"/>
              <a:ext cx="172311" cy="26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Left-Right Arrow 14"/>
            <p:cNvSpPr/>
            <p:nvPr/>
          </p:nvSpPr>
          <p:spPr>
            <a:xfrm rot="16200000">
              <a:off x="5553385" y="2035035"/>
              <a:ext cx="447553" cy="110455"/>
            </a:xfrm>
            <a:prstGeom prst="leftRightArrow">
              <a:avLst/>
            </a:prstGeom>
            <a:solidFill>
              <a:srgbClr val="00B0F0"/>
            </a:solidFill>
            <a:effectLst>
              <a:glow rad="127000">
                <a:schemeClr val="tx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Left-Right Arrow 15"/>
            <p:cNvSpPr/>
            <p:nvPr/>
          </p:nvSpPr>
          <p:spPr>
            <a:xfrm>
              <a:off x="6333494" y="2472467"/>
              <a:ext cx="1060110" cy="108426"/>
            </a:xfrm>
            <a:prstGeom prst="leftRightArrow">
              <a:avLst/>
            </a:prstGeom>
            <a:solidFill>
              <a:srgbClr val="00B0F0"/>
            </a:solid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199801" y="1961726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GAP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𝜶</m:t>
                        </m:r>
                      </m:oMath>
                    </m:oMathPara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𝜶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a14:m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GAP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5357" r="-303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Content Placeholder 2"/>
          <p:cNvSpPr txBox="1">
            <a:spLocks/>
          </p:cNvSpPr>
          <p:nvPr/>
        </p:nvSpPr>
        <p:spPr>
          <a:xfrm>
            <a:off x="416010" y="4234833"/>
            <a:ext cx="4656254" cy="1398506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/>
              <a:t>Theorem 2</a:t>
            </a:r>
            <a:r>
              <a:rPr lang="en-US" cap="small" dirty="0" smtClean="0"/>
              <a:t>: Adaptivity Gap for</a:t>
            </a:r>
          </a:p>
          <a:p>
            <a:pPr marL="342900" indent="-342900">
              <a:buFont typeface="Arial" charset="0"/>
              <a:buChar char="•"/>
            </a:pPr>
            <a:r>
              <a:rPr lang="en-US" cap="small" dirty="0"/>
              <a:t>Constraints </a:t>
            </a:r>
            <a:r>
              <a:rPr lang="en-US" cap="small" dirty="0" smtClean="0"/>
              <a:t>= </a:t>
            </a:r>
            <a:r>
              <a:rPr lang="en-US" cap="small" dirty="0" smtClean="0">
                <a:solidFill>
                  <a:schemeClr val="tx2"/>
                </a:solidFill>
              </a:rPr>
              <a:t>Downward-Closed</a:t>
            </a:r>
            <a:endParaRPr lang="en-US" cap="small" dirty="0" smtClean="0"/>
          </a:p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Function = Non-Negative </a:t>
            </a:r>
            <a:r>
              <a:rPr lang="en-US" cap="small" dirty="0" err="1" smtClean="0">
                <a:solidFill>
                  <a:schemeClr val="tx2"/>
                </a:solidFill>
              </a:rPr>
              <a:t>Submodular</a:t>
            </a:r>
            <a:endParaRPr lang="en-US" cap="small" dirty="0" smtClean="0"/>
          </a:p>
          <a:p>
            <a:r>
              <a:rPr lang="en-US" cap="small" dirty="0" smtClean="0"/>
              <a:t>is </a:t>
            </a:r>
            <a:r>
              <a:rPr lang="en-US" cap="small" dirty="0" smtClean="0">
                <a:solidFill>
                  <a:schemeClr val="tx2"/>
                </a:solidFill>
              </a:rPr>
              <a:t>a constant</a:t>
            </a:r>
            <a:r>
              <a:rPr lang="en-US" cap="small" dirty="0" smtClean="0"/>
              <a:t>.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9512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Non-Adaptive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06644"/>
                <a:ext cx="7483069" cy="1314021"/>
              </a:xfrm>
            </p:spPr>
            <p:txBody>
              <a:bodyPr>
                <a:normAutofit/>
              </a:bodyPr>
              <a:lstStyle/>
              <a:p>
                <a:pPr marL="800100" lvl="1" indent="-342900">
                  <a:buFont typeface="Arial" charset="0"/>
                  <a:buChar char="•"/>
                </a:pPr>
                <a:r>
                  <a:rPr lang="en-US" dirty="0" smtClean="0"/>
                  <a:t>Quasi-poly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n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O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log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n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)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dirty="0" smtClean="0"/>
                  <a:t>Similar to </a:t>
                </a:r>
                <a:r>
                  <a:rPr lang="en-US" b="1" dirty="0" err="1" smtClean="0"/>
                  <a:t>Savitch’s</a:t>
                </a:r>
                <a:r>
                  <a:rPr lang="en-US" b="1" dirty="0" smtClean="0"/>
                  <a:t> theorem</a:t>
                </a:r>
              </a:p>
              <a:p>
                <a:pPr marL="800100" lvl="1" indent="-342900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O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ϵ</m:t>
                                </m:r>
                              </m:sup>
                            </m:sSup>
                          </m:fName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n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 smtClean="0"/>
                  <a:t> not possible unless NP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dirty="0" smtClean="0"/>
                  <a:t> Quasi-poly</a:t>
                </a:r>
                <a:endParaRPr lang="en-US" dirty="0"/>
              </a:p>
              <a:p>
                <a:pPr marL="342900" indent="-342900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06644"/>
                <a:ext cx="7483069" cy="1314021"/>
              </a:xfrm>
              <a:blipFill rotWithShape="0">
                <a:blip r:embed="rId2"/>
                <a:stretch>
                  <a:fillRect t="-2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5335278" y="1752600"/>
            <a:ext cx="3150861" cy="1462992"/>
            <a:chOff x="5199801" y="1422884"/>
            <a:chExt cx="3150861" cy="1462992"/>
          </a:xfrm>
        </p:grpSpPr>
        <p:sp>
          <p:nvSpPr>
            <p:cNvPr id="12" name="Rectangle 11"/>
            <p:cNvSpPr/>
            <p:nvPr/>
          </p:nvSpPr>
          <p:spPr>
            <a:xfrm>
              <a:off x="5284754" y="1422884"/>
              <a:ext cx="915028" cy="4293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ADAP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293790" y="2341136"/>
              <a:ext cx="915028" cy="429375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NON-ADAP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435634" y="2341136"/>
              <a:ext cx="915028" cy="429375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ALGO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Left-Right Arrow 14"/>
            <p:cNvSpPr/>
            <p:nvPr/>
          </p:nvSpPr>
          <p:spPr>
            <a:xfrm rot="1313436" flipV="1">
              <a:off x="6187588" y="1881251"/>
              <a:ext cx="1654015" cy="12240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8624" y="1708061"/>
              <a:ext cx="172311" cy="26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7" name="Left-Right Arrow 16"/>
            <p:cNvSpPr/>
            <p:nvPr/>
          </p:nvSpPr>
          <p:spPr>
            <a:xfrm rot="16200000">
              <a:off x="5553385" y="2035035"/>
              <a:ext cx="447553" cy="110455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-Right Arrow 17"/>
            <p:cNvSpPr/>
            <p:nvPr/>
          </p:nvSpPr>
          <p:spPr>
            <a:xfrm>
              <a:off x="6291929" y="2472467"/>
              <a:ext cx="1060110" cy="108426"/>
            </a:xfrm>
            <a:prstGeom prst="leftRightArrow">
              <a:avLst/>
            </a:prstGeom>
            <a:solidFill>
              <a:srgbClr val="00B0F0"/>
            </a:solidFill>
            <a:effectLst>
              <a:glow rad="127000">
                <a:schemeClr val="tx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99801" y="1961726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GAP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𝜶</m:t>
                        </m:r>
                      </m:oMath>
                    </m:oMathPara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𝜶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a14:m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GAP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5357" r="-303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/>
              <p:cNvSpPr txBox="1">
                <a:spLocks/>
              </p:cNvSpPr>
              <p:nvPr/>
            </p:nvSpPr>
            <p:spPr>
              <a:xfrm>
                <a:off x="416010" y="1817087"/>
                <a:ext cx="4656562" cy="105995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 smtClean="0"/>
                  <a:t>Theorem 3</a:t>
                </a:r>
                <a:r>
                  <a:rPr lang="en-US" cap="small" dirty="0" smtClean="0"/>
                  <a:t>: ALGO has 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𝛂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𝐎</m:t>
                    </m:r>
                    <m:r>
                      <a:rPr lang="en-US" b="1" dirty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 charset="0"/>
                      </a:rPr>
                      <m:t>𝐥𝐨𝐠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 charset="0"/>
                      </a:rPr>
                      <m:t>⁡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 charset="0"/>
                      </a:rPr>
                      <m:t>𝐧</m:t>
                    </m:r>
                    <m:r>
                      <a:rPr lang="en-US" b="1" i="1" dirty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cap="small" dirty="0" smtClean="0"/>
                  <a:t> for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/>
                  <a:t>Constraints = </a:t>
                </a:r>
                <a:r>
                  <a:rPr lang="en-US" cap="small" dirty="0" smtClean="0">
                    <a:solidFill>
                      <a:schemeClr val="tx2"/>
                    </a:solidFill>
                  </a:rPr>
                  <a:t>Orienteering</a:t>
                </a:r>
                <a:endParaRPr lang="en-US" cap="small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/>
                  <a:t>Function </a:t>
                </a:r>
                <a:r>
                  <a:rPr lang="en-US" cap="small" dirty="0" smtClean="0"/>
                  <a:t>= Number </a:t>
                </a:r>
                <a:r>
                  <a:rPr lang="en-US" cap="small" dirty="0"/>
                  <a:t>of </a:t>
                </a:r>
                <a:r>
                  <a:rPr lang="en-US" cap="small" dirty="0">
                    <a:solidFill>
                      <a:schemeClr val="tx2"/>
                    </a:solidFill>
                  </a:rPr>
                  <a:t>Distinct </a:t>
                </a:r>
                <a:r>
                  <a:rPr lang="en-US" cap="small" dirty="0" smtClean="0">
                    <a:solidFill>
                      <a:schemeClr val="tx2"/>
                    </a:solidFill>
                  </a:rPr>
                  <a:t>Items</a:t>
                </a:r>
                <a:endParaRPr lang="en-US" cap="small" dirty="0" smtClean="0"/>
              </a:p>
            </p:txBody>
          </p:sp>
        </mc:Choice>
        <mc:Fallback xmlns="">
          <p:sp>
            <p:nvSpPr>
              <p:cNvPr id="23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10" y="1817087"/>
                <a:ext cx="4656562" cy="1059952"/>
              </a:xfrm>
              <a:prstGeom prst="rect">
                <a:avLst/>
              </a:prstGeom>
              <a:blipFill rotWithShape="0">
                <a:blip r:embed="rId12"/>
                <a:stretch>
                  <a:fillRect t="-18750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16009" y="1380217"/>
            <a:ext cx="3884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cap="small" dirty="0" err="1"/>
              <a:t>Chekuri</a:t>
            </a:r>
            <a:r>
              <a:rPr lang="en-US" b="1" cap="small" dirty="0"/>
              <a:t> and Pal – FOCS’05</a:t>
            </a:r>
          </a:p>
          <a:p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ontent Placeholder 2"/>
              <p:cNvSpPr txBox="1">
                <a:spLocks/>
              </p:cNvSpPr>
              <p:nvPr/>
            </p:nvSpPr>
            <p:spPr>
              <a:xfrm>
                <a:off x="416010" y="4760102"/>
                <a:ext cx="4656562" cy="1536783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  <a:alpha val="2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spcAft>
                    <a:spcPts val="600"/>
                  </a:spcAft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Clr>
                    <a:schemeClr val="tx2"/>
                  </a:buClr>
                  <a:buFont typeface="Arial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cap="all" dirty="0" smtClean="0"/>
                  <a:t>Corollary</a:t>
                </a:r>
                <a:r>
                  <a:rPr lang="en-US" cap="small" dirty="0" smtClean="0"/>
                  <a:t>: Using Theorems 1 &amp; 3 for</a:t>
                </a: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/>
                  <a:t>Constraints = </a:t>
                </a:r>
                <a:r>
                  <a:rPr lang="en-US" cap="small" dirty="0" smtClean="0">
                    <a:solidFill>
                      <a:schemeClr val="tx2"/>
                    </a:solidFill>
                  </a:rPr>
                  <a:t>Orienteering</a:t>
                </a:r>
                <a:endParaRPr lang="en-US" cap="small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/>
                  <a:t>Function </a:t>
                </a:r>
                <a:r>
                  <a:rPr lang="en-US" cap="small" dirty="0" smtClean="0"/>
                  <a:t>= Number </a:t>
                </a:r>
                <a:r>
                  <a:rPr lang="en-US" cap="small" dirty="0"/>
                  <a:t>of </a:t>
                </a:r>
                <a:r>
                  <a:rPr lang="en-US" cap="small" dirty="0">
                    <a:solidFill>
                      <a:schemeClr val="tx2"/>
                    </a:solidFill>
                  </a:rPr>
                  <a:t>Distinct </a:t>
                </a:r>
                <a:r>
                  <a:rPr lang="en-US" cap="small" dirty="0" smtClean="0">
                    <a:solidFill>
                      <a:schemeClr val="tx2"/>
                    </a:solidFill>
                  </a:rPr>
                  <a:t>Items</a:t>
                </a:r>
              </a:p>
              <a:p>
                <a:r>
                  <a:rPr lang="en-US" cap="small" dirty="0" smtClean="0"/>
                  <a:t>ALGO is </a:t>
                </a:r>
                <a14:m>
                  <m:oMath xmlns:m="http://schemas.openxmlformats.org/officeDocument/2006/math">
                    <m:r>
                      <a:rPr lang="en-US" i="0" cap="small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𝐎</m:t>
                    </m:r>
                    <m:r>
                      <a:rPr lang="en-US" i="0" cap="small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(</m:t>
                    </m:r>
                    <m:r>
                      <a:rPr lang="en-US" b="1" i="0" cap="small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𝐥𝐨𝐠</m:t>
                    </m:r>
                    <m:r>
                      <a:rPr lang="en-US" b="1" i="0" cap="small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 </m:t>
                    </m:r>
                    <m:r>
                      <a:rPr lang="en-US" b="1" i="0" cap="small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𝐧</m:t>
                    </m:r>
                    <m:r>
                      <a:rPr lang="en-US" i="0" cap="small" dirty="0" smtClean="0">
                        <a:solidFill>
                          <a:schemeClr val="tx2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cap="small" dirty="0" smtClean="0"/>
                  <a:t> approximation for ADAP.</a:t>
                </a:r>
              </a:p>
            </p:txBody>
          </p:sp>
        </mc:Choice>
        <mc:Fallback xmlns="">
          <p:sp>
            <p:nvSpPr>
              <p:cNvPr id="2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10" y="4760102"/>
                <a:ext cx="4656562" cy="1536783"/>
              </a:xfrm>
              <a:prstGeom prst="rect">
                <a:avLst/>
              </a:prstGeom>
              <a:blipFill rotWithShape="0">
                <a:blip r:embed="rId13"/>
                <a:stretch>
                  <a:fillRect b="-10839"/>
                </a:stretch>
              </a:blip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14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animBg="1"/>
      <p:bldP spid="24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6917416" cy="4724401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cap="small" dirty="0" smtClean="0"/>
              <a:t>Assumes Simple Constraints (e.g., any k items)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Bound </a:t>
            </a:r>
            <a:r>
              <a:rPr lang="en-US" b="1" dirty="0" smtClean="0">
                <a:solidFill>
                  <a:srgbClr val="0070C0"/>
                </a:solidFill>
              </a:rPr>
              <a:t>ADAP</a:t>
            </a:r>
            <a:r>
              <a:rPr lang="en-US" dirty="0" smtClean="0"/>
              <a:t> using </a:t>
            </a:r>
            <a:r>
              <a:rPr lang="en-US" b="1" dirty="0" smtClean="0"/>
              <a:t>LP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/>
              <a:t>Compare </a:t>
            </a:r>
            <a:r>
              <a:rPr lang="en-US" b="1" dirty="0" smtClean="0">
                <a:solidFill>
                  <a:srgbClr val="0070C0"/>
                </a:solidFill>
              </a:rPr>
              <a:t>ALGO</a:t>
            </a:r>
            <a:r>
              <a:rPr lang="en-US" b="1" dirty="0" smtClean="0"/>
              <a:t> </a:t>
            </a:r>
            <a:r>
              <a:rPr lang="en-US" dirty="0" smtClean="0"/>
              <a:t>to </a:t>
            </a:r>
            <a:r>
              <a:rPr lang="en-US" b="1" dirty="0" smtClean="0"/>
              <a:t>LP</a:t>
            </a:r>
          </a:p>
          <a:p>
            <a:pPr marL="800100" lvl="1" indent="-342900">
              <a:buFont typeface="Arial"/>
              <a:buChar char="•"/>
            </a:pPr>
            <a:endParaRPr lang="en-US" sz="500" dirty="0" smtClean="0"/>
          </a:p>
          <a:p>
            <a:pPr lvl="1" indent="0">
              <a:buNone/>
            </a:pPr>
            <a:r>
              <a:rPr lang="en-US" dirty="0" smtClean="0"/>
              <a:t>[GN-IPCO’13], [DGV-FOCS’04],</a:t>
            </a:r>
            <a:br>
              <a:rPr lang="en-US" dirty="0" smtClean="0"/>
            </a:br>
            <a:r>
              <a:rPr lang="en-US" dirty="0" smtClean="0"/>
              <a:t>[ANS-WINE’08], [ASW-STACS’14]</a:t>
            </a:r>
          </a:p>
          <a:p>
            <a:endParaRPr lang="en-US" dirty="0" smtClean="0"/>
          </a:p>
          <a:p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We Want General </a:t>
            </a:r>
            <a:r>
              <a:rPr lang="en-US" cap="small" dirty="0"/>
              <a:t>Constraints (e.g., </a:t>
            </a:r>
            <a:r>
              <a:rPr lang="en-US" cap="small" dirty="0" smtClean="0"/>
              <a:t>Orienteering)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Can we bound </a:t>
            </a:r>
            <a:r>
              <a:rPr lang="en-US" b="1" dirty="0" smtClean="0">
                <a:solidFill>
                  <a:srgbClr val="0070C0"/>
                </a:solidFill>
              </a:rPr>
              <a:t>ADAP</a:t>
            </a:r>
            <a:r>
              <a:rPr lang="en-US" dirty="0" smtClean="0"/>
              <a:t> using </a:t>
            </a:r>
            <a:r>
              <a:rPr lang="en-US" b="1" dirty="0" smtClean="0"/>
              <a:t>LP</a:t>
            </a:r>
            <a:r>
              <a:rPr lang="en-US" dirty="0" smtClean="0"/>
              <a:t>?	</a:t>
            </a:r>
          </a:p>
          <a:p>
            <a:pPr lvl="1" indent="0">
              <a:buNone/>
            </a:pPr>
            <a:r>
              <a:rPr lang="en-US" b="1" cap="small" dirty="0" smtClean="0">
                <a:solidFill>
                  <a:srgbClr val="00B050"/>
                </a:solidFill>
              </a:rPr>
              <a:t>     Not Always!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199243" y="2521565"/>
            <a:ext cx="980982" cy="6064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ADAP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208930" y="3818449"/>
            <a:ext cx="980982" cy="6064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NON-ADAP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05157" y="3818448"/>
            <a:ext cx="980982" cy="6064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ALGO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Left-Right Arrow 16"/>
          <p:cNvSpPr/>
          <p:nvPr/>
        </p:nvSpPr>
        <p:spPr>
          <a:xfrm rot="1747494">
            <a:off x="6106999" y="3265783"/>
            <a:ext cx="1764692" cy="152673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800790" y="2924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Left-Right Arrow 18"/>
          <p:cNvSpPr/>
          <p:nvPr/>
        </p:nvSpPr>
        <p:spPr>
          <a:xfrm rot="16200000">
            <a:off x="5430757" y="3385260"/>
            <a:ext cx="632097" cy="15774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>
            <a:off x="6279014" y="4003932"/>
            <a:ext cx="1136522" cy="153135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499244" y="2480605"/>
            <a:ext cx="980982" cy="6064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LP</a:t>
            </a:r>
          </a:p>
        </p:txBody>
      </p:sp>
      <p:sp>
        <p:nvSpPr>
          <p:cNvPr id="26" name="Left-Right Arrow 25"/>
          <p:cNvSpPr/>
          <p:nvPr/>
        </p:nvSpPr>
        <p:spPr>
          <a:xfrm>
            <a:off x="6330637" y="2724024"/>
            <a:ext cx="1136522" cy="153135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Left-Right Arrow 26"/>
          <p:cNvSpPr/>
          <p:nvPr/>
        </p:nvSpPr>
        <p:spPr>
          <a:xfrm rot="16200000">
            <a:off x="7684734" y="3365165"/>
            <a:ext cx="632097" cy="157742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4" grpId="0" animBg="1"/>
      <p:bldP spid="26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Stochastic Probing</a:t>
            </a:r>
          </a:p>
          <a:p>
            <a:endParaRPr lang="en-US" cap="small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Adaptivity GAP</a:t>
            </a: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Why Care About Adaptivity GAP?</a:t>
            </a: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cap="small" dirty="0" smtClean="0"/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tx2"/>
                </a:solidFill>
              </a:rPr>
              <a:t>Proof </a:t>
            </a:r>
            <a:r>
              <a:rPr lang="en-US" cap="small" dirty="0">
                <a:solidFill>
                  <a:schemeClr val="tx2"/>
                </a:solidFill>
              </a:rPr>
              <a:t>of Small Adaptivity </a:t>
            </a:r>
            <a:r>
              <a:rPr lang="en-US" cap="small" dirty="0" smtClean="0">
                <a:solidFill>
                  <a:schemeClr val="tx2"/>
                </a:solidFill>
              </a:rPr>
              <a:t>GAP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Conclusions</a:t>
            </a: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TWO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86025"/>
            <a:ext cx="4707924" cy="3637738"/>
          </a:xfrm>
        </p:spPr>
        <p:txBody>
          <a:bodyPr>
            <a:normAutofit/>
          </a:bodyPr>
          <a:lstStyle/>
          <a:p>
            <a:endParaRPr lang="en-US" cap="small" dirty="0" smtClean="0"/>
          </a:p>
          <a:p>
            <a:r>
              <a:rPr lang="en-US" cap="small" dirty="0" smtClean="0"/>
              <a:t>1.  Random Root-Leaf Path Good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Only show existence</a:t>
            </a:r>
          </a:p>
          <a:p>
            <a:endParaRPr lang="en-US" cap="small" dirty="0"/>
          </a:p>
          <a:p>
            <a:r>
              <a:rPr lang="en-US" cap="small" dirty="0" smtClean="0"/>
              <a:t>2.  Stem-By-Stem Induction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Stem Lemma</a:t>
            </a:r>
          </a:p>
          <a:p>
            <a:endParaRPr lang="en-US" cap="smal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52340" y="2016266"/>
            <a:ext cx="5707073" cy="3281518"/>
            <a:chOff x="2132041" y="1696158"/>
            <a:chExt cx="5707073" cy="3281518"/>
          </a:xfrm>
        </p:grpSpPr>
        <p:graphicFrame>
          <p:nvGraphicFramePr>
            <p:cNvPr id="13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15738030"/>
                </p:ext>
              </p:extLst>
            </p:nvPr>
          </p:nvGraphicFramePr>
          <p:xfrm>
            <a:off x="2231815" y="1696158"/>
            <a:ext cx="5607299" cy="32815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411930" y="1934198"/>
              <a:ext cx="647856" cy="63966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310431" y="4095687"/>
              <a:ext cx="647856" cy="63966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8"/>
            <a:srcRect l="20145" t="20634" r="17231" b="3230"/>
            <a:stretch/>
          </p:blipFill>
          <p:spPr>
            <a:xfrm>
              <a:off x="3027902" y="2714584"/>
              <a:ext cx="677902" cy="54480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/>
            <a:srcRect l="20145" t="20634" r="17231" b="3230"/>
            <a:stretch/>
          </p:blipFill>
          <p:spPr>
            <a:xfrm>
              <a:off x="6615405" y="3403871"/>
              <a:ext cx="677902" cy="54480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9"/>
            <a:srcRect l="10378" r="6604"/>
            <a:stretch/>
          </p:blipFill>
          <p:spPr>
            <a:xfrm>
              <a:off x="5934388" y="2664018"/>
              <a:ext cx="541896" cy="59537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8"/>
            <a:srcRect l="20145" t="20634" r="17231" b="3230"/>
            <a:stretch/>
          </p:blipFill>
          <p:spPr>
            <a:xfrm>
              <a:off x="2132041" y="3394639"/>
              <a:ext cx="677902" cy="54480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9"/>
            <a:srcRect l="10378" r="6604"/>
            <a:stretch/>
          </p:blipFill>
          <p:spPr>
            <a:xfrm>
              <a:off x="5213585" y="3399962"/>
              <a:ext cx="541896" cy="59537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/>
            <a:srcRect l="10378" r="6604"/>
            <a:stretch/>
          </p:blipFill>
          <p:spPr>
            <a:xfrm>
              <a:off x="3768535" y="3403871"/>
              <a:ext cx="541896" cy="59537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833062" y="4096682"/>
              <a:ext cx="647856" cy="639669"/>
            </a:xfrm>
            <a:prstGeom prst="rect">
              <a:avLst/>
            </a:prstGeom>
          </p:spPr>
        </p:pic>
      </p:grpSp>
      <p:grpSp>
        <p:nvGrpSpPr>
          <p:cNvPr id="52" name="Group 51"/>
          <p:cNvGrpSpPr/>
          <p:nvPr/>
        </p:nvGrpSpPr>
        <p:grpSpPr>
          <a:xfrm>
            <a:off x="5529763" y="739883"/>
            <a:ext cx="3150861" cy="1462992"/>
            <a:chOff x="5199801" y="1422884"/>
            <a:chExt cx="3150861" cy="1462992"/>
          </a:xfrm>
        </p:grpSpPr>
        <p:sp>
          <p:nvSpPr>
            <p:cNvPr id="53" name="Rectangle 52"/>
            <p:cNvSpPr/>
            <p:nvPr/>
          </p:nvSpPr>
          <p:spPr>
            <a:xfrm>
              <a:off x="5284754" y="1422884"/>
              <a:ext cx="915028" cy="429375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ADAP</a:t>
              </a: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5293790" y="2341136"/>
              <a:ext cx="915028" cy="429375"/>
            </a:xfrm>
            <a:prstGeom prst="rect">
              <a:avLst/>
            </a:prstGeom>
            <a:effectLst>
              <a:glow rad="127000">
                <a:schemeClr val="tx2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NON-ADAP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435634" y="2341136"/>
              <a:ext cx="915028" cy="429375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ALGO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Left-Right Arrow 55"/>
            <p:cNvSpPr/>
            <p:nvPr/>
          </p:nvSpPr>
          <p:spPr>
            <a:xfrm rot="1313436" flipV="1">
              <a:off x="6187588" y="1881251"/>
              <a:ext cx="1654015" cy="12240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778624" y="1708061"/>
              <a:ext cx="172311" cy="26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8" name="Left-Right Arrow 57"/>
            <p:cNvSpPr/>
            <p:nvPr/>
          </p:nvSpPr>
          <p:spPr>
            <a:xfrm rot="16200000">
              <a:off x="5553385" y="2035035"/>
              <a:ext cx="447553" cy="110455"/>
            </a:xfrm>
            <a:prstGeom prst="leftRightArrow">
              <a:avLst/>
            </a:prstGeom>
            <a:solidFill>
              <a:srgbClr val="00B0F0"/>
            </a:solidFill>
            <a:effectLst>
              <a:glow rad="127000">
                <a:schemeClr val="tx2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Left-Right Arrow 58"/>
            <p:cNvSpPr/>
            <p:nvPr/>
          </p:nvSpPr>
          <p:spPr>
            <a:xfrm>
              <a:off x="6291929" y="2472467"/>
              <a:ext cx="1060110" cy="108426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99801" y="1961726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GAP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/>
                <p:cNvSpPr txBox="1"/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𝜶</m:t>
                        </m:r>
                      </m:oMath>
                    </m:oMathPara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/>
                <p:cNvSpPr txBox="1"/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𝜶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a14:m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GAP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5357" r="-303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4"/>
          <p:cNvGrpSpPr/>
          <p:nvPr/>
        </p:nvGrpSpPr>
        <p:grpSpPr>
          <a:xfrm>
            <a:off x="5879377" y="2608380"/>
            <a:ext cx="2916081" cy="2131690"/>
            <a:chOff x="5879377" y="2608380"/>
            <a:chExt cx="2916081" cy="2131690"/>
          </a:xfrm>
        </p:grpSpPr>
        <p:grpSp>
          <p:nvGrpSpPr>
            <p:cNvPr id="107" name="Group 106"/>
            <p:cNvGrpSpPr/>
            <p:nvPr/>
          </p:nvGrpSpPr>
          <p:grpSpPr>
            <a:xfrm>
              <a:off x="5879377" y="2608380"/>
              <a:ext cx="2805551" cy="2131690"/>
              <a:chOff x="5829181" y="2222477"/>
              <a:chExt cx="2805551" cy="2131690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7018054" y="2222477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7899506" y="2842375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>
                <a:off x="6367261" y="2856792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>
                <a:off x="8325813" y="3410790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>
                <a:off x="6834763" y="3423148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>
                <a:off x="7526690" y="3426808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>
                <a:off x="5829181" y="3402419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>
                <a:off x="7168343" y="4065977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Oval 118"/>
              <p:cNvSpPr/>
              <p:nvPr/>
            </p:nvSpPr>
            <p:spPr>
              <a:xfrm>
                <a:off x="6582899" y="4069962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0" name="Group 119"/>
              <p:cNvGrpSpPr/>
              <p:nvPr/>
            </p:nvGrpSpPr>
            <p:grpSpPr>
              <a:xfrm>
                <a:off x="6092860" y="2452490"/>
                <a:ext cx="2430659" cy="1617472"/>
                <a:chOff x="6092860" y="2452490"/>
                <a:chExt cx="2430659" cy="1617472"/>
              </a:xfrm>
            </p:grpSpPr>
            <p:cxnSp>
              <p:nvCxnSpPr>
                <p:cNvPr id="126" name="Straight Connector 125"/>
                <p:cNvCxnSpPr/>
                <p:nvPr/>
              </p:nvCxnSpPr>
              <p:spPr>
                <a:xfrm flipH="1">
                  <a:off x="6630940" y="2465061"/>
                  <a:ext cx="432354" cy="433352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Straight Connector 126"/>
                <p:cNvCxnSpPr/>
                <p:nvPr/>
              </p:nvCxnSpPr>
              <p:spPr>
                <a:xfrm flipH="1">
                  <a:off x="6092860" y="3099376"/>
                  <a:ext cx="306658" cy="34466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Straight Connector 127"/>
                <p:cNvCxnSpPr/>
                <p:nvPr/>
              </p:nvCxnSpPr>
              <p:spPr>
                <a:xfrm flipH="1">
                  <a:off x="6737359" y="3665732"/>
                  <a:ext cx="142644" cy="40423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Straight Connector 128"/>
                <p:cNvCxnSpPr/>
                <p:nvPr/>
              </p:nvCxnSpPr>
              <p:spPr>
                <a:xfrm>
                  <a:off x="7099907" y="3646519"/>
                  <a:ext cx="222896" cy="41945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Straight Connector 129"/>
                <p:cNvCxnSpPr/>
                <p:nvPr/>
              </p:nvCxnSpPr>
              <p:spPr>
                <a:xfrm>
                  <a:off x="6631044" y="3081315"/>
                  <a:ext cx="358179" cy="34183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Straight Connector 130"/>
                <p:cNvCxnSpPr/>
                <p:nvPr/>
              </p:nvCxnSpPr>
              <p:spPr>
                <a:xfrm flipH="1">
                  <a:off x="7681150" y="3078200"/>
                  <a:ext cx="277378" cy="34860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Straight Connector 131"/>
                <p:cNvCxnSpPr/>
                <p:nvPr/>
              </p:nvCxnSpPr>
              <p:spPr>
                <a:xfrm>
                  <a:off x="8165340" y="3072496"/>
                  <a:ext cx="358179" cy="34183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Straight Connector 132"/>
                <p:cNvCxnSpPr/>
                <p:nvPr/>
              </p:nvCxnSpPr>
              <p:spPr>
                <a:xfrm>
                  <a:off x="7298172" y="2452490"/>
                  <a:ext cx="646574" cy="431506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1" name="TextBox 120"/>
              <p:cNvSpPr txBox="1"/>
              <p:nvPr/>
            </p:nvSpPr>
            <p:spPr>
              <a:xfrm>
                <a:off x="6457943" y="237856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0.7</a:t>
                </a:r>
                <a:endParaRPr lang="en-US" dirty="0"/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7534346" y="237151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0.3</a:t>
                </a:r>
                <a:endParaRPr lang="en-US" dirty="0"/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5857043" y="29899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en-US" dirty="0"/>
              </a:p>
            </p:txBody>
          </p:sp>
          <p:sp>
            <p:nvSpPr>
              <p:cNvPr id="124" name="TextBox 123"/>
              <p:cNvSpPr txBox="1"/>
              <p:nvPr/>
            </p:nvSpPr>
            <p:spPr>
              <a:xfrm>
                <a:off x="6731357" y="29899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en-US" dirty="0"/>
              </a:p>
            </p:txBody>
          </p:sp>
          <p:sp>
            <p:nvSpPr>
              <p:cNvPr id="125" name="TextBox 124"/>
              <p:cNvSpPr txBox="1"/>
              <p:nvPr/>
            </p:nvSpPr>
            <p:spPr>
              <a:xfrm>
                <a:off x="6386475" y="363092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0.3</a:t>
                </a:r>
                <a:endParaRPr lang="en-US" dirty="0"/>
              </a:p>
            </p:txBody>
          </p:sp>
        </p:grpSp>
        <p:sp>
          <p:nvSpPr>
            <p:cNvPr id="108" name="TextBox 107"/>
            <p:cNvSpPr txBox="1"/>
            <p:nvPr/>
          </p:nvSpPr>
          <p:spPr>
            <a:xfrm>
              <a:off x="7465241" y="336480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8290191" y="334943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7181825" y="403275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0.7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5948028" y="266949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</a:t>
              </a:r>
              <a:endParaRPr lang="en-US" b="1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110524" y="266652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YES</a:t>
              </a:r>
              <a:endParaRPr lang="en-US" b="1" dirty="0"/>
            </a:p>
          </p:txBody>
        </p:sp>
      </p:grpSp>
      <p:sp>
        <p:nvSpPr>
          <p:cNvPr id="65" name="Content Placeholder 2"/>
          <p:cNvSpPr txBox="1">
            <a:spLocks/>
          </p:cNvSpPr>
          <p:nvPr/>
        </p:nvSpPr>
        <p:spPr>
          <a:xfrm>
            <a:off x="416010" y="1817086"/>
            <a:ext cx="4656562" cy="1398506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/>
              <a:t>Theorem 1</a:t>
            </a:r>
            <a:r>
              <a:rPr lang="en-US" cap="small" dirty="0" smtClean="0"/>
              <a:t>: Adaptivity Gap for</a:t>
            </a:r>
          </a:p>
          <a:p>
            <a:pPr marL="342900" indent="-342900">
              <a:buFont typeface="Arial" charset="0"/>
              <a:buChar char="•"/>
            </a:pPr>
            <a:r>
              <a:rPr lang="en-US" cap="small" dirty="0"/>
              <a:t>Constraints = </a:t>
            </a:r>
            <a:r>
              <a:rPr lang="en-US" cap="small" dirty="0" smtClean="0">
                <a:solidFill>
                  <a:schemeClr val="tx2"/>
                </a:solidFill>
              </a:rPr>
              <a:t>Orienteering</a:t>
            </a:r>
            <a:endParaRPr lang="en-US" cap="small" dirty="0" smtClean="0"/>
          </a:p>
          <a:p>
            <a:pPr marL="342900" indent="-342900">
              <a:buFont typeface="Arial" charset="0"/>
              <a:buChar char="•"/>
            </a:pPr>
            <a:r>
              <a:rPr lang="en-US" cap="small" dirty="0"/>
              <a:t>Function </a:t>
            </a:r>
            <a:r>
              <a:rPr lang="en-US" cap="small" dirty="0" smtClean="0"/>
              <a:t>= Number </a:t>
            </a:r>
            <a:r>
              <a:rPr lang="en-US" cap="small" dirty="0"/>
              <a:t>of </a:t>
            </a:r>
            <a:r>
              <a:rPr lang="en-US" cap="small" dirty="0">
                <a:solidFill>
                  <a:schemeClr val="tx2"/>
                </a:solidFill>
              </a:rPr>
              <a:t>Distinct </a:t>
            </a:r>
            <a:r>
              <a:rPr lang="en-US" cap="small" dirty="0" smtClean="0">
                <a:solidFill>
                  <a:schemeClr val="tx2"/>
                </a:solidFill>
              </a:rPr>
              <a:t>Items</a:t>
            </a:r>
            <a:endParaRPr lang="en-US" cap="small" dirty="0" smtClean="0"/>
          </a:p>
          <a:p>
            <a:r>
              <a:rPr lang="en-US" cap="small" dirty="0" smtClean="0"/>
              <a:t>is </a:t>
            </a:r>
            <a:r>
              <a:rPr lang="en-US" cap="small" dirty="0">
                <a:solidFill>
                  <a:schemeClr val="tx2"/>
                </a:solidFill>
              </a:rPr>
              <a:t>at most 3</a:t>
            </a:r>
            <a:r>
              <a:rPr lang="en-US" cap="smal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004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9036"/>
                <a:ext cx="5208062" cy="4633219"/>
              </a:xfrm>
            </p:spPr>
            <p:txBody>
              <a:bodyPr>
                <a:normAutofit fontScale="92500" lnSpcReduction="20000"/>
              </a:bodyPr>
              <a:lstStyle/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b="1" cap="small" dirty="0" smtClean="0"/>
                  <a:t>Only</a:t>
                </a:r>
                <a:r>
                  <a:rPr lang="en-US" b="1" cap="small" dirty="0" smtClean="0">
                    <a:solidFill>
                      <a:srgbClr val="C00000"/>
                    </a:solidFill>
                  </a:rPr>
                  <a:t> Existence</a:t>
                </a:r>
                <a:r>
                  <a:rPr lang="en-US" b="1" cap="small" dirty="0" smtClean="0"/>
                  <a:t> </a:t>
                </a:r>
                <a:r>
                  <a:rPr lang="en-US" b="1" cap="small" dirty="0"/>
                  <a:t>of a </a:t>
                </a:r>
                <a:r>
                  <a:rPr lang="en-US" b="1" cap="small" dirty="0" smtClean="0"/>
                  <a:t>`Good’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NA-Path</a:t>
                </a:r>
              </a:p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b="1" cap="small" dirty="0" smtClean="0"/>
                  <a:t>Assume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Best</a:t>
                </a:r>
                <a:r>
                  <a:rPr lang="en-US" b="1" cap="small" dirty="0" smtClean="0"/>
                  <a:t>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ADAP</a:t>
                </a:r>
                <a:r>
                  <a:rPr lang="en-US" b="1" cap="small" dirty="0" smtClean="0"/>
                  <a:t> Strategy Known</a:t>
                </a:r>
              </a:p>
              <a:p>
                <a:pPr marL="0" lvl="1" indent="0">
                  <a:spcAft>
                    <a:spcPts val="600"/>
                  </a:spcAft>
                  <a:buClrTx/>
                  <a:buNone/>
                </a:pPr>
                <a:endParaRPr lang="en-US" b="1" cap="small" dirty="0"/>
              </a:p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b="1" cap="small" dirty="0" smtClean="0">
                    <a:solidFill>
                      <a:srgbClr val="0070C0"/>
                    </a:solidFill>
                  </a:rPr>
                  <a:t>Random 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>Path</a:t>
                </a:r>
                <a:r>
                  <a:rPr lang="en-US" b="1" cap="small" dirty="0"/>
                  <a:t> with </a:t>
                </a:r>
                <a:r>
                  <a:rPr lang="en-US" b="1" dirty="0">
                    <a:solidFill>
                      <a:srgbClr val="0070C0"/>
                    </a:solidFill>
                  </a:rPr>
                  <a:t>ADAP </a:t>
                </a:r>
                <a:r>
                  <a:rPr lang="en-US" b="1" cap="small" dirty="0" smtClean="0"/>
                  <a:t>Probabilities</a:t>
                </a:r>
              </a:p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b="1" cap="small" dirty="0" smtClean="0"/>
                  <a:t>Example:</a:t>
                </a:r>
              </a:p>
              <a:p>
                <a:pPr marL="1028700" lvl="2" indent="-342900">
                  <a:spcAft>
                    <a:spcPts val="600"/>
                  </a:spcAft>
                  <a:buClrTx/>
                </a:pPr>
                <a:r>
                  <a:rPr lang="en-US" b="1" dirty="0" smtClean="0">
                    <a:solidFill>
                      <a:schemeClr val="tx2"/>
                    </a:solidFill>
                  </a:rPr>
                  <a:t>Red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2"/>
                    </a:solidFill>
                  </a:rPr>
                  <a:t>path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b="1" dirty="0" err="1" smtClean="0">
                    <a:solidFill>
                      <a:schemeClr val="tx1"/>
                    </a:solidFill>
                  </a:rPr>
                  <a:t>prob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𝟕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∗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𝟓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∗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𝟎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.</m:t>
                    </m:r>
                    <m:r>
                      <a:rPr lang="en-US" b="1" i="1" dirty="0" smtClean="0">
                        <a:solidFill>
                          <a:schemeClr val="tx1"/>
                        </a:solidFill>
                        <a:latin typeface="Cambria Math" charset="0"/>
                      </a:rPr>
                      <m:t>𝟕</m:t>
                    </m:r>
                  </m:oMath>
                </a14:m>
                <a:endParaRPr lang="en-US" b="1" dirty="0" smtClean="0">
                  <a:solidFill>
                    <a:schemeClr val="tx1"/>
                  </a:solidFill>
                </a:endParaRPr>
              </a:p>
              <a:p>
                <a:pPr marL="1028700" lvl="2" indent="-342900">
                  <a:spcAft>
                    <a:spcPts val="600"/>
                  </a:spcAft>
                  <a:buClrTx/>
                </a:pPr>
                <a:r>
                  <a:rPr lang="en-US" b="1" dirty="0" smtClean="0"/>
                  <a:t>Here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ADAP </a:t>
                </a:r>
                <a:r>
                  <a:rPr lang="en-US" b="1" dirty="0" smtClean="0"/>
                  <a:t>gets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charset="0"/>
                      </a:rPr>
                      <m:t>𝟐</m:t>
                    </m:r>
                  </m:oMath>
                </a14:m>
                <a:endParaRPr lang="en-US" b="1" dirty="0" smtClean="0"/>
              </a:p>
              <a:p>
                <a:pPr marL="1028700" lvl="2" indent="-342900">
                  <a:spcAft>
                    <a:spcPts val="600"/>
                  </a:spcAft>
                  <a:buClrTx/>
                </a:pPr>
                <a:r>
                  <a:rPr lang="en-US" b="1" dirty="0" smtClean="0"/>
                  <a:t>Here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NA</a:t>
                </a:r>
                <a:r>
                  <a:rPr lang="en-US" b="1" cap="small" dirty="0" smtClean="0"/>
                  <a:t> </a:t>
                </a:r>
                <a:r>
                  <a:rPr lang="en-US" b="1" dirty="0" smtClean="0"/>
                  <a:t>gets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𝟑</m:t>
                    </m:r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𝟓</m:t>
                    </m:r>
                    <m:r>
                      <a:rPr lang="en-US" b="1" i="1" smtClean="0">
                        <a:latin typeface="Cambria Math" charset="0"/>
                      </a:rPr>
                      <m:t>+</m:t>
                    </m:r>
                    <m:r>
                      <a:rPr lang="en-US" b="1" i="1" smtClean="0">
                        <a:latin typeface="Cambria Math" charset="0"/>
                      </a:rPr>
                      <m:t>𝟎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𝟕</m:t>
                    </m:r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r>
                      <a:rPr lang="en-US" b="1" i="1" smtClean="0">
                        <a:latin typeface="Cambria Math" charset="0"/>
                      </a:rPr>
                      <m:t>𝟏</m:t>
                    </m:r>
                    <m:r>
                      <a:rPr lang="en-US" b="1" i="1" smtClean="0">
                        <a:latin typeface="Cambria Math" charset="0"/>
                      </a:rPr>
                      <m:t>.</m:t>
                    </m:r>
                    <m:r>
                      <a:rPr lang="en-US" b="1" i="1" smtClean="0">
                        <a:latin typeface="Cambria Math" charset="0"/>
                      </a:rPr>
                      <m:t>𝟓</m:t>
                    </m:r>
                  </m:oMath>
                </a14:m>
                <a:endParaRPr lang="en-US" b="1" cap="small" dirty="0" smtClean="0"/>
              </a:p>
              <a:p>
                <a:pPr marL="342900" lvl="1" indent="-342900">
                  <a:spcAft>
                    <a:spcPts val="600"/>
                  </a:spcAft>
                  <a:buClrTx/>
                </a:pPr>
                <a:endParaRPr lang="en-US" b="1" cap="small" dirty="0" smtClean="0"/>
              </a:p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b="1" cap="small" dirty="0" smtClean="0"/>
                  <a:t>Show: E[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Random Path</a:t>
                </a:r>
                <a:r>
                  <a:rPr lang="en-US" b="1" cap="small" dirty="0" smtClean="0"/>
                  <a:t>]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dirty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1" i="1" dirty="0"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en-US" b="1" i="1" dirty="0">
                            <a:latin typeface="Cambria Math" charset="0"/>
                          </a:rPr>
                          <m:t>𝟑</m:t>
                        </m:r>
                      </m:den>
                    </m:f>
                    <m:r>
                      <a:rPr lang="en-US" i="1" dirty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0070C0"/>
                    </a:solidFill>
                  </a:rPr>
                  <a:t>ADAP</a:t>
                </a:r>
              </a:p>
              <a:p>
                <a:pPr marL="342900" lvl="1" indent="-342900">
                  <a:spcAft>
                    <a:spcPts val="600"/>
                  </a:spcAft>
                  <a:buClrTx/>
                </a:pPr>
                <a:r>
                  <a:rPr lang="en-US" b="1" cap="small" dirty="0" smtClean="0"/>
                  <a:t>Since   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Best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 Path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    </m:t>
                    </m:r>
                    <m:r>
                      <a:rPr lang="en-US" b="1" i="1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>  E[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Random Path</a:t>
                </a:r>
                <a:r>
                  <a:rPr lang="en-US" b="1" cap="small" dirty="0" smtClean="0"/>
                  <a:t>]</a:t>
                </a:r>
                <a:r>
                  <a:rPr lang="en-US" b="1" cap="small" dirty="0">
                    <a:solidFill>
                      <a:srgbClr val="0070C0"/>
                    </a:solidFill>
                  </a:rPr>
                  <a:t>	</a:t>
                </a:r>
                <a:br>
                  <a:rPr lang="en-US" b="1" cap="small" dirty="0">
                    <a:solidFill>
                      <a:srgbClr val="0070C0"/>
                    </a:solidFill>
                  </a:rPr>
                </a:br>
                <a14:m>
                  <m:oMath xmlns:m="http://schemas.openxmlformats.org/officeDocument/2006/math">
                    <m:r>
                      <a:rPr lang="en-US" b="1" i="1" cap="small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b="1" cap="small" dirty="0"/>
                  <a:t> </a:t>
                </a:r>
                <a:r>
                  <a:rPr lang="en-US" b="1" cap="small" dirty="0" smtClean="0"/>
                  <a:t>  Adaptivity </a:t>
                </a:r>
                <a:r>
                  <a:rPr lang="en-US" b="1" cap="small" dirty="0" smtClean="0">
                    <a:solidFill>
                      <a:srgbClr val="0070C0"/>
                    </a:solidFill>
                  </a:rPr>
                  <a:t>GAP 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 charset="0"/>
                      </a:rPr>
                      <m:t>≤3</m:t>
                    </m:r>
                  </m:oMath>
                </a14:m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9036"/>
                <a:ext cx="5208062" cy="4633219"/>
              </a:xfrm>
              <a:blipFill rotWithShape="0">
                <a:blip r:embed="rId3"/>
                <a:stretch>
                  <a:fillRect l="-820" t="-1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/>
          <p:cNvSpPr txBox="1">
            <a:spLocks/>
          </p:cNvSpPr>
          <p:nvPr/>
        </p:nvSpPr>
        <p:spPr>
          <a:xfrm>
            <a:off x="457200" y="73026"/>
            <a:ext cx="5791200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Random </a:t>
            </a:r>
            <a:r>
              <a:rPr lang="en-US" dirty="0" smtClean="0"/>
              <a:t>root-leaf </a:t>
            </a:r>
            <a:r>
              <a:rPr lang="en-US" dirty="0"/>
              <a:t>path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91787" y="2606790"/>
            <a:ext cx="2916081" cy="2131690"/>
            <a:chOff x="5891787" y="2606790"/>
            <a:chExt cx="2916081" cy="2131690"/>
          </a:xfrm>
        </p:grpSpPr>
        <p:grpSp>
          <p:nvGrpSpPr>
            <p:cNvPr id="25" name="Group 24"/>
            <p:cNvGrpSpPr/>
            <p:nvPr/>
          </p:nvGrpSpPr>
          <p:grpSpPr>
            <a:xfrm>
              <a:off x="5891787" y="2606790"/>
              <a:ext cx="2805551" cy="2131690"/>
              <a:chOff x="5829181" y="2222477"/>
              <a:chExt cx="2805551" cy="2131690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7018054" y="2222477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7899506" y="2842375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6367261" y="2856792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8325813" y="3410790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6834763" y="3423148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7526690" y="3426808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829181" y="3402419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7168343" y="4065977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6582899" y="4069962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/>
              <p:cNvGrpSpPr/>
              <p:nvPr/>
            </p:nvGrpSpPr>
            <p:grpSpPr>
              <a:xfrm>
                <a:off x="6092860" y="2452490"/>
                <a:ext cx="2430659" cy="1617472"/>
                <a:chOff x="6092860" y="2452490"/>
                <a:chExt cx="2430659" cy="1617472"/>
              </a:xfrm>
            </p:grpSpPr>
            <p:cxnSp>
              <p:nvCxnSpPr>
                <p:cNvPr id="42" name="Straight Connector 41"/>
                <p:cNvCxnSpPr/>
                <p:nvPr/>
              </p:nvCxnSpPr>
              <p:spPr>
                <a:xfrm flipH="1">
                  <a:off x="6630940" y="2465061"/>
                  <a:ext cx="432354" cy="433352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/>
                <p:nvPr/>
              </p:nvCxnSpPr>
              <p:spPr>
                <a:xfrm flipH="1">
                  <a:off x="6092860" y="3099376"/>
                  <a:ext cx="306658" cy="34466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 flipH="1">
                  <a:off x="6737359" y="3665732"/>
                  <a:ext cx="142644" cy="40423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/>
                <p:nvPr/>
              </p:nvCxnSpPr>
              <p:spPr>
                <a:xfrm>
                  <a:off x="7099907" y="3646519"/>
                  <a:ext cx="222896" cy="41945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6631044" y="3081315"/>
                  <a:ext cx="358179" cy="34183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 flipH="1">
                  <a:off x="7681150" y="3078200"/>
                  <a:ext cx="277378" cy="34860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8165340" y="3072496"/>
                  <a:ext cx="358179" cy="34183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/>
                <p:cNvCxnSpPr/>
                <p:nvPr/>
              </p:nvCxnSpPr>
              <p:spPr>
                <a:xfrm>
                  <a:off x="7298172" y="2452490"/>
                  <a:ext cx="646574" cy="431506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7" name="TextBox 36"/>
              <p:cNvSpPr txBox="1"/>
              <p:nvPr/>
            </p:nvSpPr>
            <p:spPr>
              <a:xfrm>
                <a:off x="6457943" y="237856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0.7</a:t>
                </a:r>
                <a:endParaRPr lang="en-US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7534346" y="237151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0.3</a:t>
                </a:r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857043" y="29899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en-US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6731357" y="29899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386475" y="363092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0.3</a:t>
                </a:r>
                <a:endParaRPr lang="en-US" dirty="0"/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7477651" y="336321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302601" y="334784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194235" y="403116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0.7</a:t>
              </a:r>
              <a:endParaRPr lang="en-US" dirty="0"/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5948028" y="2669496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</a:t>
              </a:r>
              <a:endParaRPr lang="en-US" b="1" dirty="0"/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8110524" y="2666524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YES</a:t>
              </a:r>
              <a:endParaRPr lang="en-US" b="1" dirty="0"/>
            </a:p>
          </p:txBody>
        </p:sp>
      </p:grpSp>
      <p:sp>
        <p:nvSpPr>
          <p:cNvPr id="9" name="Freeform 8"/>
          <p:cNvSpPr/>
          <p:nvPr/>
        </p:nvSpPr>
        <p:spPr>
          <a:xfrm>
            <a:off x="6593824" y="2826330"/>
            <a:ext cx="682793" cy="1613656"/>
          </a:xfrm>
          <a:custGeom>
            <a:avLst/>
            <a:gdLst>
              <a:gd name="connsiteX0" fmla="*/ 652104 w 762940"/>
              <a:gd name="connsiteY0" fmla="*/ 0 h 1856509"/>
              <a:gd name="connsiteX1" fmla="*/ 940 w 762940"/>
              <a:gd name="connsiteY1" fmla="*/ 540327 h 1856509"/>
              <a:gd name="connsiteX2" fmla="*/ 513558 w 762940"/>
              <a:gd name="connsiteY2" fmla="*/ 1177636 h 1856509"/>
              <a:gd name="connsiteX3" fmla="*/ 762940 w 762940"/>
              <a:gd name="connsiteY3" fmla="*/ 1856509 h 1856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2940" h="1856509">
                <a:moveTo>
                  <a:pt x="652104" y="0"/>
                </a:moveTo>
                <a:cubicBezTo>
                  <a:pt x="338067" y="172027"/>
                  <a:pt x="24031" y="344054"/>
                  <a:pt x="940" y="540327"/>
                </a:cubicBezTo>
                <a:cubicBezTo>
                  <a:pt x="-22151" y="736600"/>
                  <a:pt x="386558" y="958272"/>
                  <a:pt x="513558" y="1177636"/>
                </a:cubicBezTo>
                <a:cubicBezTo>
                  <a:pt x="640558" y="1397000"/>
                  <a:pt x="762940" y="1856509"/>
                  <a:pt x="762940" y="1856509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58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5214551" cy="4724401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 smtClean="0"/>
                  <a:t>Stem is the </a:t>
                </a:r>
                <a:r>
                  <a:rPr lang="en-US" cap="small" dirty="0" smtClean="0">
                    <a:solidFill>
                      <a:srgbClr val="C00000"/>
                    </a:solidFill>
                  </a:rPr>
                  <a:t>All-No </a:t>
                </a:r>
                <a:r>
                  <a:rPr lang="en-US" cap="small" dirty="0" smtClean="0"/>
                  <a:t>Path</a:t>
                </a:r>
              </a:p>
              <a:p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ADAP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b="1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𝐢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𝐀𝐃𝐀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𝐢</m:t>
                            </m:r>
                          </m:sub>
                        </m:sSub>
                        <m:d>
                          <m:dPr>
                            <m:ctrlPr>
                              <a:rPr lang="en-US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𝐓</m:t>
                                </m:r>
                              </m:e>
                              <m:sub>
                                <m:r>
                                  <a:rPr lang="en-US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lvl="2" indent="0">
                  <a:buNone/>
                </a:pPr>
                <a:r>
                  <a:rPr lang="en-US" dirty="0" smtClean="0">
                    <a:ea typeface="Cambria Math" charset="0"/>
                    <a:cs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0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𝐢</m:t>
                        </m:r>
                        <m:r>
                          <a:rPr lang="en-US" sz="20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000" b="1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𝐢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sz="2000" b="0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0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000" b="1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sz="20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000">
                            <a:solidFill>
                              <a:srgbClr val="0070C0"/>
                            </a:solidFill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𝐀𝐃𝐀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>
                                <a:solidFill>
                                  <a:srgbClr val="0070C0"/>
                                </a:solidFill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US" sz="200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𝐢</m:t>
                            </m:r>
                            <m:r>
                              <a:rPr lang="en-US" sz="2000" b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∪</m:t>
                            </m:r>
                            <m:sSub>
                              <m:sSubPr>
                                <m:ctrlP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𝐢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𝐓</m:t>
                                </m:r>
                              </m:e>
                              <m:sub>
                                <m:r>
                                  <a:rPr lang="en-US" sz="2000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dirty="0" smtClean="0">
                  <a:ea typeface="Cambria Math" charset="0"/>
                  <a:cs typeface="Cambria Math" charset="0"/>
                </a:endParaRPr>
              </a:p>
              <a:p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𝐑</m:t>
                        </m:r>
                      </m:e>
                      <m:sub>
                        <m:r>
                          <a:rPr lang="en-US" b="1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b="0" dirty="0" smtClean="0">
                    <a:ea typeface="Cambria Math" charset="0"/>
                    <a:cs typeface="Cambria Math" charset="0"/>
                  </a:rPr>
                  <a:t> = Distinct items that appear before </a:t>
                </a:r>
                <a:r>
                  <a:rPr lang="en-US" dirty="0" err="1" smtClean="0">
                    <a:ea typeface="Cambria Math" charset="0"/>
                    <a:cs typeface="Cambria Math" charset="0"/>
                  </a:rPr>
                  <a:t>i</a:t>
                </a:r>
                <a:endParaRPr lang="en-US" dirty="0" smtClean="0">
                  <a:ea typeface="Cambria Math" charset="0"/>
                  <a:cs typeface="Cambria Math" charset="0"/>
                </a:endParaRPr>
              </a:p>
              <a:p>
                <a:pPr lvl="1" indent="0">
                  <a:buNone/>
                </a:pPr>
                <a:r>
                  <a:rPr lang="en-US" b="1" dirty="0" smtClean="0">
                    <a:solidFill>
                      <a:srgbClr val="0070C0"/>
                    </a:solidFill>
                  </a:rPr>
                  <a:t>NA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b="1" i="0" smtClean="0">
                            <a:latin typeface="Cambria Math" charset="0"/>
                          </a:rPr>
                          <m:t>𝐢</m:t>
                        </m:r>
                        <m:r>
                          <a:rPr lang="en-US" b="1" i="1" smtClean="0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charset="0"/>
                              </a:rPr>
                              <m:t>𝐢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  <m:r>
                          <a:rPr lang="en-US" b="1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1" i="0" smtClean="0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𝐍</m:t>
                        </m:r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 charset="0"/>
                                  </a:rPr>
                                  <m:t>𝐢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charset="0"/>
                                  </a:rPr>
                                  <m:t>𝐓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1" dirty="0" smtClean="0"/>
              </a:p>
              <a:p>
                <a:pPr lvl="1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b="1" i="0">
                            <a:latin typeface="Cambria Math" charset="0"/>
                          </a:rPr>
                          <m:t>𝐢</m:t>
                        </m:r>
                        <m:r>
                          <a:rPr lang="en-US" b="1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>
                                <a:latin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b="1" i="0">
                                <a:latin typeface="Cambria Math" charset="0"/>
                              </a:rPr>
                              <m:t>𝐢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  <m:r>
                          <a:rPr lang="en-US" b="1" i="1">
                            <a:latin typeface="Cambria Math" charset="0"/>
                          </a:rPr>
                          <m:t>+</m:t>
                        </m:r>
                        <m:r>
                          <a:rPr lang="en-US" b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𝐍</m:t>
                        </m:r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0070C0"/>
                                </a:solidFill>
                                <a:latin typeface="Cambria Math" charset="0"/>
                              </a:rPr>
                              <m:t>𝐀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 charset="0"/>
                                  </a:rPr>
                                  <m:t>𝐢</m:t>
                                </m:r>
                                <m:r>
                                  <a:rPr lang="en-US" b="1" i="1" smtClean="0">
                                    <a:latin typeface="Cambria Math" charset="0"/>
                                  </a:rPr>
                                  <m:t>∪</m:t>
                                </m:r>
                                <m:r>
                                  <a:rPr lang="en-US" b="1" i="0">
                                    <a:latin typeface="Cambria Math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b="1" i="0" smtClean="0">
                                    <a:latin typeface="Cambria Math" charset="0"/>
                                  </a:rPr>
                                  <m:t>𝐢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0">
                                    <a:latin typeface="Cambria Math" charset="0"/>
                                  </a:rPr>
                                  <m:t>𝐓</m:t>
                                </m:r>
                              </m:e>
                              <m:sub>
                                <m:r>
                                  <a:rPr lang="en-US" b="1" i="0">
                                    <a:latin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b="1" dirty="0"/>
              </a:p>
              <a:p>
                <a:pPr lvl="1" indent="0">
                  <a:buNone/>
                </a:pPr>
                <a:endParaRPr lang="en-US" dirty="0" smtClean="0"/>
              </a:p>
              <a:p>
                <a:pPr marL="342900" lvl="2" indent="-342900">
                  <a:spcAft>
                    <a:spcPts val="600"/>
                  </a:spcAft>
                  <a:buClrTx/>
                  <a:buFont typeface="Arial" charset="0"/>
                  <a:buChar char="•"/>
                </a:pPr>
                <a:r>
                  <a:rPr lang="en-US" b="1" cap="small" dirty="0" smtClean="0">
                    <a:solidFill>
                      <a:schemeClr val="tx2"/>
                    </a:solidFill>
                  </a:rPr>
                  <a:t>Stem Lemma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𝐢</m:t>
                        </m:r>
                        <m:r>
                          <a:rPr lang="en-US" sz="2000" b="1" i="0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000" b="1" i="0" smtClean="0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𝐢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lang="en-US" sz="2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000" b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  <m:t>𝐢</m:t>
                            </m:r>
                          </m:sub>
                        </m:sSub>
                        <m:r>
                          <a:rPr lang="en-US" sz="2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|</m:t>
                        </m:r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≤3.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000" b="1">
                            <a:latin typeface="Cambria Math" charset="0"/>
                          </a:rPr>
                          <m:t>𝐢</m:t>
                        </m:r>
                        <m:r>
                          <a:rPr lang="en-US" sz="2000" b="1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000" b="1">
                                <a:latin typeface="Cambria Math" charset="0"/>
                              </a:rPr>
                              <m:t>𝐢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sz="2000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b="1" dirty="0"/>
              </a:p>
              <a:p>
                <a:pPr marL="342900" lvl="2" indent="-342900">
                  <a:spcAft>
                    <a:spcPts val="600"/>
                  </a:spcAft>
                  <a:buClrTx/>
                  <a:buFont typeface="Arial" charset="0"/>
                  <a:buChar char="•"/>
                </a:pPr>
                <a:endParaRPr lang="en-US" sz="2000" dirty="0">
                  <a:ea typeface="Cambria Math" charset="0"/>
                  <a:cs typeface="Cambria Math" charset="0"/>
                </a:endParaRPr>
              </a:p>
              <a:p>
                <a:pPr marL="342900" indent="-342900">
                  <a:buFont typeface="Arial" charset="0"/>
                  <a:buChar char="•"/>
                </a:pPr>
                <a:endParaRPr lang="en-US" dirty="0"/>
              </a:p>
              <a:p>
                <a:pPr marL="342900" indent="-342900">
                  <a:buFont typeface="Arial" charset="0"/>
                  <a:buChar char="•"/>
                </a:pPr>
                <a:endParaRPr lang="en-US" cap="small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US" cap="small" dirty="0"/>
              </a:p>
              <a:p>
                <a:pPr marL="342900" indent="-342900">
                  <a:buFont typeface="Arial" charset="0"/>
                  <a:buChar char="•"/>
                </a:pPr>
                <a:endParaRPr lang="en-US" cap="small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5214551" cy="4724401"/>
              </a:xfrm>
              <a:blipFill rotWithShape="0">
                <a:blip r:embed="rId2"/>
                <a:stretch>
                  <a:fillRect l="-1053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 txBox="1">
            <a:spLocks/>
          </p:cNvSpPr>
          <p:nvPr/>
        </p:nvSpPr>
        <p:spPr>
          <a:xfrm>
            <a:off x="457200" y="73026"/>
            <a:ext cx="5791200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Stem-by-stem </a:t>
            </a:r>
            <a:r>
              <a:rPr lang="en-US" dirty="0"/>
              <a:t>induction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568074" y="3143174"/>
            <a:ext cx="31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i</a:t>
            </a:r>
            <a:endParaRPr lang="en-US" sz="25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5330488" y="2222477"/>
            <a:ext cx="3428068" cy="2140887"/>
            <a:chOff x="5330488" y="2222477"/>
            <a:chExt cx="3428068" cy="2140887"/>
          </a:xfrm>
        </p:grpSpPr>
        <p:grpSp>
          <p:nvGrpSpPr>
            <p:cNvPr id="13" name="Group 12"/>
            <p:cNvGrpSpPr/>
            <p:nvPr/>
          </p:nvGrpSpPr>
          <p:grpSpPr>
            <a:xfrm>
              <a:off x="5485659" y="2222477"/>
              <a:ext cx="3272897" cy="2140887"/>
              <a:chOff x="5485659" y="2222477"/>
              <a:chExt cx="3272897" cy="2140887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7018054" y="2222477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7899506" y="2842375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367261" y="2856792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8325813" y="3410790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834763" y="3423148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7526690" y="3426808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829181" y="3402419"/>
                <a:ext cx="308919" cy="284205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071103" y="4079159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5485659" y="4070787"/>
                <a:ext cx="308919" cy="284205"/>
              </a:xfrm>
              <a:prstGeom prst="ellipse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168343" y="4065977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582899" y="4069962"/>
                <a:ext cx="308919" cy="284205"/>
              </a:xfrm>
              <a:prstGeom prst="ellips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40119" y="2452490"/>
                <a:ext cx="2883400" cy="1626669"/>
                <a:chOff x="5640119" y="2452490"/>
                <a:chExt cx="2883400" cy="1626669"/>
              </a:xfrm>
            </p:grpSpPr>
            <p:cxnSp>
              <p:nvCxnSpPr>
                <p:cNvPr id="36" name="Straight Connector 35"/>
                <p:cNvCxnSpPr>
                  <a:stCxn id="16" idx="3"/>
                  <a:endCxn id="19" idx="7"/>
                </p:cNvCxnSpPr>
                <p:nvPr/>
              </p:nvCxnSpPr>
              <p:spPr>
                <a:xfrm flipH="1">
                  <a:off x="6630940" y="2465061"/>
                  <a:ext cx="432354" cy="433352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/>
                <p:cNvCxnSpPr/>
                <p:nvPr/>
              </p:nvCxnSpPr>
              <p:spPr>
                <a:xfrm flipH="1">
                  <a:off x="6092860" y="3099376"/>
                  <a:ext cx="306658" cy="34466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/>
                <p:cNvCxnSpPr/>
                <p:nvPr/>
              </p:nvCxnSpPr>
              <p:spPr>
                <a:xfrm flipH="1">
                  <a:off x="5640119" y="3645003"/>
                  <a:ext cx="234302" cy="42578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/>
                <p:cNvCxnSpPr/>
                <p:nvPr/>
              </p:nvCxnSpPr>
              <p:spPr>
                <a:xfrm>
                  <a:off x="6084384" y="3636503"/>
                  <a:ext cx="141179" cy="442656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/>
                <p:cNvCxnSpPr>
                  <a:stCxn id="22" idx="3"/>
                </p:cNvCxnSpPr>
                <p:nvPr/>
              </p:nvCxnSpPr>
              <p:spPr>
                <a:xfrm flipH="1">
                  <a:off x="6737359" y="3665732"/>
                  <a:ext cx="142644" cy="404230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/>
                <p:cNvCxnSpPr/>
                <p:nvPr/>
              </p:nvCxnSpPr>
              <p:spPr>
                <a:xfrm>
                  <a:off x="7099907" y="3646519"/>
                  <a:ext cx="222896" cy="41945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/>
                <p:cNvCxnSpPr>
                  <a:endCxn id="22" idx="0"/>
                </p:cNvCxnSpPr>
                <p:nvPr/>
              </p:nvCxnSpPr>
              <p:spPr>
                <a:xfrm>
                  <a:off x="6631044" y="3081315"/>
                  <a:ext cx="358179" cy="34183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/>
                <p:cNvCxnSpPr>
                  <a:endCxn id="45" idx="0"/>
                </p:cNvCxnSpPr>
                <p:nvPr/>
              </p:nvCxnSpPr>
              <p:spPr>
                <a:xfrm flipH="1">
                  <a:off x="7681150" y="3078200"/>
                  <a:ext cx="277378" cy="34860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4" name="Straight Connector 43"/>
                <p:cNvCxnSpPr/>
                <p:nvPr/>
              </p:nvCxnSpPr>
              <p:spPr>
                <a:xfrm>
                  <a:off x="8165340" y="3072496"/>
                  <a:ext cx="358179" cy="341833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/>
                <p:cNvCxnSpPr>
                  <a:endCxn id="17" idx="1"/>
                </p:cNvCxnSpPr>
                <p:nvPr/>
              </p:nvCxnSpPr>
              <p:spPr>
                <a:xfrm>
                  <a:off x="7298172" y="2452490"/>
                  <a:ext cx="646574" cy="431506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TextBox 27"/>
              <p:cNvSpPr txBox="1"/>
              <p:nvPr/>
            </p:nvSpPr>
            <p:spPr>
              <a:xfrm>
                <a:off x="6457943" y="237856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mtClean="0"/>
                  <a:t>0.7</a:t>
                </a:r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534346" y="237151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0.3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857043" y="29899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6731357" y="29899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</a:t>
                </a:r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6386475" y="363092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0.3</a:t>
                </a:r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428339" y="297618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0.2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253289" y="296081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0.8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144923" y="3644133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0.7</a:t>
                </a:r>
                <a:endParaRPr lang="en-US" dirty="0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330488" y="361723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0.2</a:t>
              </a:r>
              <a:endParaRPr lang="en-US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987410" y="363356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30491" y="2217924"/>
            <a:ext cx="2894376" cy="2616627"/>
            <a:chOff x="4700294" y="2267352"/>
            <a:chExt cx="2894376" cy="2616627"/>
          </a:xfrm>
        </p:grpSpPr>
        <p:sp>
          <p:nvSpPr>
            <p:cNvPr id="49" name="Oval 48"/>
            <p:cNvSpPr/>
            <p:nvPr/>
          </p:nvSpPr>
          <p:spPr>
            <a:xfrm>
              <a:off x="6387860" y="2267352"/>
              <a:ext cx="308919" cy="28420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737067" y="2901667"/>
              <a:ext cx="308919" cy="28420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198987" y="3447294"/>
              <a:ext cx="308919" cy="28420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4855465" y="4115662"/>
              <a:ext cx="308919" cy="28420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6000746" y="2509936"/>
              <a:ext cx="432354" cy="43335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5462666" y="3144251"/>
              <a:ext cx="306658" cy="34466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009925" y="3689878"/>
              <a:ext cx="234302" cy="42578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5454190" y="3681378"/>
              <a:ext cx="208887" cy="42867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000850" y="3126190"/>
              <a:ext cx="358179" cy="34183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667978" y="2497365"/>
              <a:ext cx="646574" cy="43150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5827749" y="242343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0.7</a:t>
              </a:r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904152" y="241638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0.3</a:t>
              </a:r>
              <a:endParaRPr lang="en-US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226849" y="303484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6101163" y="303484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700294" y="3662109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mtClean="0"/>
                <a:t>0.2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505500" y="3666082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65" name="Triangle 64"/>
            <p:cNvSpPr/>
            <p:nvPr/>
          </p:nvSpPr>
          <p:spPr>
            <a:xfrm>
              <a:off x="7029995" y="2899700"/>
              <a:ext cx="564675" cy="787111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66" name="Triangle 65"/>
            <p:cNvSpPr/>
            <p:nvPr/>
          </p:nvSpPr>
          <p:spPr>
            <a:xfrm>
              <a:off x="6090446" y="3468023"/>
              <a:ext cx="564675" cy="787111"/>
            </a:xfrm>
            <a:prstGeom prst="triangl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riangle 66"/>
                <p:cNvSpPr/>
                <p:nvPr/>
              </p:nvSpPr>
              <p:spPr>
                <a:xfrm>
                  <a:off x="5389258" y="4096868"/>
                  <a:ext cx="564675" cy="787111"/>
                </a:xfrm>
                <a:prstGeom prst="triangle">
                  <a:avLst/>
                </a:prstGeom>
              </p:spPr>
              <p:style>
                <a:lnRef idx="1">
                  <a:schemeClr val="accent3"/>
                </a:lnRef>
                <a:fillRef idx="2">
                  <a:schemeClr val="accent3"/>
                </a:fillRef>
                <a:effectRef idx="1">
                  <a:schemeClr val="accent3"/>
                </a:effectRef>
                <a:fontRef idx="minor">
                  <a:schemeClr val="dk1"/>
                </a:fontRef>
              </p:style>
              <p:txBody>
                <a:bodyPr/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1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 charset="0"/>
                              </a:rPr>
                              <m:t>𝐓</m:t>
                            </m:r>
                          </m:e>
                          <m:sub>
                            <m:r>
                              <a:rPr lang="en-US" b="1" i="0" smtClean="0">
                                <a:latin typeface="Cambria Math" charset="0"/>
                              </a:rPr>
                              <m:t>𝐢</m:t>
                            </m:r>
                          </m:sub>
                        </m:sSub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67" name="Tri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89258" y="4096868"/>
                  <a:ext cx="564675" cy="787111"/>
                </a:xfrm>
                <a:prstGeom prst="triangle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1" name="Group 70"/>
          <p:cNvGrpSpPr/>
          <p:nvPr/>
        </p:nvGrpSpPr>
        <p:grpSpPr>
          <a:xfrm>
            <a:off x="3447535" y="2760111"/>
            <a:ext cx="2450773" cy="756511"/>
            <a:chOff x="3435178" y="2760111"/>
            <a:chExt cx="2450773" cy="756511"/>
          </a:xfrm>
        </p:grpSpPr>
        <p:sp>
          <p:nvSpPr>
            <p:cNvPr id="11" name="Oval 10"/>
            <p:cNvSpPr/>
            <p:nvPr/>
          </p:nvSpPr>
          <p:spPr>
            <a:xfrm>
              <a:off x="3435178" y="2760111"/>
              <a:ext cx="296563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5589388" y="3147290"/>
              <a:ext cx="296563" cy="369332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3731741" y="2989967"/>
              <a:ext cx="1836333" cy="36477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75" name="Group 74"/>
          <p:cNvGrpSpPr/>
          <p:nvPr/>
        </p:nvGrpSpPr>
        <p:grpSpPr>
          <a:xfrm>
            <a:off x="5787316" y="2139736"/>
            <a:ext cx="2808827" cy="372304"/>
            <a:chOff x="5787316" y="2139736"/>
            <a:chExt cx="2808827" cy="372304"/>
          </a:xfrm>
        </p:grpSpPr>
        <p:sp>
          <p:nvSpPr>
            <p:cNvPr id="73" name="TextBox 72"/>
            <p:cNvSpPr txBox="1"/>
            <p:nvPr/>
          </p:nvSpPr>
          <p:spPr>
            <a:xfrm>
              <a:off x="5787316" y="214270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NO</a:t>
              </a:r>
              <a:endParaRPr lang="en-US" b="1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7949812" y="213973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YES</a:t>
              </a:r>
              <a:endParaRPr lang="en-US" b="1" dirty="0"/>
            </a:p>
          </p:txBody>
        </p:sp>
      </p:grpSp>
      <p:sp>
        <p:nvSpPr>
          <p:cNvPr id="69" name="Freeform 68"/>
          <p:cNvSpPr/>
          <p:nvPr/>
        </p:nvSpPr>
        <p:spPr>
          <a:xfrm>
            <a:off x="6486525" y="2400300"/>
            <a:ext cx="728663" cy="642938"/>
          </a:xfrm>
          <a:custGeom>
            <a:avLst/>
            <a:gdLst>
              <a:gd name="connsiteX0" fmla="*/ 728663 w 728663"/>
              <a:gd name="connsiteY0" fmla="*/ 0 h 642938"/>
              <a:gd name="connsiteX1" fmla="*/ 0 w 728663"/>
              <a:gd name="connsiteY1" fmla="*/ 642938 h 64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28663" h="642938">
                <a:moveTo>
                  <a:pt x="728663" y="0"/>
                </a:moveTo>
                <a:cubicBezTo>
                  <a:pt x="466725" y="240506"/>
                  <a:pt x="204787" y="481013"/>
                  <a:pt x="0" y="642938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reeform 71"/>
          <p:cNvSpPr/>
          <p:nvPr/>
        </p:nvSpPr>
        <p:spPr>
          <a:xfrm>
            <a:off x="5914808" y="3028950"/>
            <a:ext cx="600292" cy="542925"/>
          </a:xfrm>
          <a:custGeom>
            <a:avLst/>
            <a:gdLst>
              <a:gd name="connsiteX0" fmla="*/ 600292 w 600292"/>
              <a:gd name="connsiteY0" fmla="*/ 0 h 542925"/>
              <a:gd name="connsiteX1" fmla="*/ 217 w 600292"/>
              <a:gd name="connsiteY1" fmla="*/ 542925 h 542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00292" h="542925">
                <a:moveTo>
                  <a:pt x="600292" y="0"/>
                </a:moveTo>
                <a:cubicBezTo>
                  <a:pt x="295492" y="164306"/>
                  <a:pt x="-9308" y="328613"/>
                  <a:pt x="217" y="542925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5913718" y="3568910"/>
            <a:ext cx="497605" cy="1171575"/>
          </a:xfrm>
          <a:custGeom>
            <a:avLst/>
            <a:gdLst>
              <a:gd name="connsiteX0" fmla="*/ 0 w 497605"/>
              <a:gd name="connsiteY0" fmla="*/ 0 h 1171575"/>
              <a:gd name="connsiteX1" fmla="*/ 485775 w 497605"/>
              <a:gd name="connsiteY1" fmla="*/ 857250 h 1171575"/>
              <a:gd name="connsiteX2" fmla="*/ 342900 w 497605"/>
              <a:gd name="connsiteY2" fmla="*/ 1171575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605" h="1171575">
                <a:moveTo>
                  <a:pt x="0" y="0"/>
                </a:moveTo>
                <a:cubicBezTo>
                  <a:pt x="214312" y="330994"/>
                  <a:pt x="428625" y="661988"/>
                  <a:pt x="485775" y="857250"/>
                </a:cubicBezTo>
                <a:cubicBezTo>
                  <a:pt x="542925" y="1052512"/>
                  <a:pt x="376237" y="1126331"/>
                  <a:pt x="342900" y="1171575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49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9" grpId="0" animBg="1"/>
      <p:bldP spid="72" grpId="0" animBg="1"/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Stem lemma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383958"/>
                <a:ext cx="6904184" cy="5093044"/>
              </a:xfrm>
            </p:spPr>
            <p:txBody>
              <a:bodyPr>
                <a:normAutofit fontScale="92500" lnSpcReduction="10000"/>
              </a:bodyPr>
              <a:lstStyle/>
              <a:p>
                <a:pPr marL="0" lvl="2" indent="0">
                  <a:spcAft>
                    <a:spcPts val="600"/>
                  </a:spcAft>
                  <a:buClrTx/>
                  <a:buNone/>
                </a:pPr>
                <a:r>
                  <a:rPr lang="en-US" sz="2100" b="1" cap="small" dirty="0" smtClean="0">
                    <a:solidFill>
                      <a:schemeClr val="tx2"/>
                    </a:solidFill>
                  </a:rPr>
                  <a:t>LEMMA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   </a:t>
                </a:r>
                <a:r>
                  <a:rPr lang="en-US" sz="2200" dirty="0" smtClean="0"/>
                  <a:t>Let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2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𝐑</m:t>
                        </m:r>
                      </m:e>
                      <m:sub>
                        <m:r>
                          <a:rPr lang="en-US" sz="22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𝐢</m:t>
                        </m:r>
                      </m:sub>
                    </m:sSub>
                  </m:oMath>
                </a14:m>
                <a:r>
                  <a:rPr lang="en-US" dirty="0">
                    <a:ea typeface="Cambria Math" charset="0"/>
                    <a:cs typeface="Cambria Math" charset="0"/>
                  </a:rPr>
                  <a:t> = </a:t>
                </a:r>
                <a:r>
                  <a:rPr lang="en-US" sz="2200" dirty="0">
                    <a:ea typeface="Cambria Math" charset="0"/>
                    <a:cs typeface="Cambria Math" charset="0"/>
                  </a:rPr>
                  <a:t>Distinct </a:t>
                </a:r>
                <a:r>
                  <a:rPr lang="en-US" sz="2200" dirty="0" smtClean="0">
                    <a:ea typeface="Cambria Math" charset="0"/>
                    <a:cs typeface="Cambria Math" charset="0"/>
                  </a:rPr>
                  <a:t>items </a:t>
                </a:r>
                <a:r>
                  <a:rPr lang="en-US" sz="2200" dirty="0">
                    <a:ea typeface="Cambria Math" charset="0"/>
                    <a:cs typeface="Cambria Math" charset="0"/>
                  </a:rPr>
                  <a:t>that appear before </a:t>
                </a:r>
                <a:r>
                  <a:rPr lang="en-US" sz="2200" b="1" dirty="0" err="1" smtClean="0">
                    <a:ea typeface="Cambria Math" charset="0"/>
                    <a:cs typeface="Cambria Math" charset="0"/>
                  </a:rPr>
                  <a:t>i</a:t>
                </a:r>
                <a:r>
                  <a:rPr lang="en-US" sz="2200" dirty="0" smtClean="0">
                    <a:ea typeface="Cambria Math" charset="0"/>
                    <a:cs typeface="Cambria Math" charset="0"/>
                  </a:rPr>
                  <a:t>. Then</a:t>
                </a:r>
                <a:endParaRPr lang="en-US" sz="2200" dirty="0" smtClean="0"/>
              </a:p>
              <a:p>
                <a:pPr marL="0" lvl="2" indent="0">
                  <a:spcAft>
                    <a:spcPts val="600"/>
                  </a:spcAft>
                  <a:buClr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𝐢</m:t>
                          </m:r>
                          <m:r>
                            <a:rPr lang="en-US" sz="2000" b="1" i="0" smtClean="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000" b="1" i="0" smtClean="0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𝐢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r>
                            <a:rPr lang="en-US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 </m:t>
                          </m:r>
                          <m:r>
                            <a:rPr lang="en-US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𝟏</m:t>
                          </m:r>
                          <m:r>
                            <a:rPr lang="en-US" sz="2000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+</m:t>
                          </m:r>
                          <m:r>
                            <a:rPr lang="en-US" sz="20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000" b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  <m:t>𝐢</m:t>
                              </m:r>
                            </m:sub>
                          </m:sSub>
                          <m:r>
                            <a:rPr lang="en-US" sz="2000" b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  <m:t>|</m:t>
                          </m:r>
                        </m:e>
                      </m:d>
                      <m:r>
                        <a:rPr lang="en-US" sz="2000" i="1">
                          <a:latin typeface="Cambria Math" charset="0"/>
                          <a:ea typeface="Cambria Math" charset="0"/>
                          <a:cs typeface="Cambria Math" charset="0"/>
                        </a:rPr>
                        <m:t>≤3.</m:t>
                      </m:r>
                      <m:sSub>
                        <m:sSubPr>
                          <m:ctrlPr>
                            <a:rPr lang="en-US" sz="2000" b="1" i="1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charset="0"/>
                            </a:rPr>
                            <m:t>𝐄</m:t>
                          </m:r>
                        </m:e>
                        <m:sub>
                          <m:r>
                            <a:rPr lang="en-US" sz="2000" b="1">
                              <a:latin typeface="Cambria Math" charset="0"/>
                            </a:rPr>
                            <m:t>𝐢</m:t>
                          </m:r>
                          <m:r>
                            <a:rPr lang="en-US" sz="2000" b="1" i="1">
                              <a:latin typeface="Cambria Math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1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latin typeface="Cambria Math" charset="0"/>
                                </a:rPr>
                                <m:t>𝐑</m:t>
                              </m:r>
                            </m:e>
                            <m:sub>
                              <m:r>
                                <a:rPr lang="en-US" sz="2000" b="1">
                                  <a:latin typeface="Cambria Math" charset="0"/>
                                </a:rPr>
                                <m:t>𝐢</m:t>
                              </m:r>
                            </m:sub>
                          </m:sSub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1" i="1">
                              <a:latin typeface="Cambria Math" charset="0"/>
                              <a:ea typeface="Cambria Math" charset="0"/>
                              <a:cs typeface="Cambria Math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1" i="1">
                                  <a:latin typeface="Cambria Math" charset="0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𝐑</m:t>
                                  </m:r>
                                </m:e>
                                <m:sub>
                                  <m:r>
                                    <a:rPr lang="en-US" sz="2000" b="1">
                                      <a:latin typeface="Cambria Math" charset="0"/>
                                      <a:ea typeface="Cambria Math" charset="0"/>
                                      <a:cs typeface="Cambria Math" charset="0"/>
                                    </a:rPr>
                                    <m:t>𝐢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000" b="1" dirty="0" smtClean="0"/>
              </a:p>
              <a:p>
                <a:pPr marL="0" lvl="2" indent="0">
                  <a:spcAft>
                    <a:spcPts val="600"/>
                  </a:spcAft>
                  <a:buClrTx/>
                  <a:buNone/>
                </a:pPr>
                <a:r>
                  <a:rPr lang="en-US" sz="2000" dirty="0" smtClean="0">
                    <a:ea typeface="Cambria Math" charset="0"/>
                    <a:cs typeface="Cambria Math" charset="0"/>
                  </a:rPr>
                  <a:t>i.e.	    	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000" b="1" i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𝐢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e>
                    </m:d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≤</m:t>
                    </m:r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2</m:t>
                    </m:r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.</m:t>
                    </m:r>
                    <m:sSub>
                      <m:sSub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000" b="1">
                            <a:latin typeface="Cambria Math" charset="0"/>
                          </a:rPr>
                          <m:t>𝐢</m:t>
                        </m:r>
                        <m:r>
                          <a:rPr lang="en-US" sz="2000" b="1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000" b="1">
                                <a:latin typeface="Cambria Math" charset="0"/>
                              </a:rPr>
                              <m:t>𝐢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sz="2000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sz="2000" b="1" dirty="0" smtClean="0"/>
              </a:p>
              <a:p>
                <a:r>
                  <a:rPr lang="en-US" cap="small" dirty="0" smtClean="0">
                    <a:solidFill>
                      <a:schemeClr val="tx2"/>
                    </a:solidFill>
                  </a:rPr>
                  <a:t>PROOF</a:t>
                </a:r>
                <a:r>
                  <a:rPr lang="en-US" cap="small" dirty="0" smtClean="0"/>
                  <a:t>:</a:t>
                </a:r>
              </a:p>
              <a:p>
                <a:pPr marL="0" lvl="2" indent="0">
                  <a:spcAft>
                    <a:spcPts val="600"/>
                  </a:spcAft>
                  <a:buClrTx/>
                  <a:buNone/>
                </a:pPr>
                <a:r>
                  <a:rPr lang="en-US" sz="2000" b="1" dirty="0" smtClean="0">
                    <a:ea typeface="Cambria Math" charset="0"/>
                    <a:cs typeface="Cambria Math" charset="0"/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000" b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𝐢</m:t>
                        </m:r>
                        <m:r>
                          <a:rPr lang="en-US" sz="2000" b="1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 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200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2000" dirty="0" smtClean="0">
                    <a:ea typeface="Cambria Math" charset="0"/>
                    <a:cs typeface="Cambria Math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charset="0"/>
                                  </a:rPr>
                                  <m:t>j</m:t>
                                </m:r>
                                <m:r>
                                  <a:rPr lang="en-US" sz="2000">
                                    <a:latin typeface="Cambria Math" charset="0"/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charset="0"/>
                                      </a:rPr>
                                      <m:t>j</m:t>
                                    </m:r>
                                  </m:sub>
                                </m:sSub>
                              </m:e>
                            </m:nary>
                          </m:e>
                        </m:d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r>
                      <a:rPr lang="en-US" sz="20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en-US" sz="2000" i="1">
                        <a:latin typeface="Cambria Math" charset="0"/>
                      </a:rPr>
                      <m:t>1</m:t>
                    </m:r>
                    <m:r>
                      <a:rPr lang="en-US" sz="2000">
                        <a:latin typeface="Cambria Math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b="1" dirty="0" err="1">
                        <a:ea typeface="Cambria Math" charset="0"/>
                        <a:cs typeface="Cambria Math" charset="0"/>
                      </a:rPr>
                      <m:t>Pr</m:t>
                    </m:r>
                    <m:r>
                      <m:rPr>
                        <m:nor/>
                      </m:rPr>
                      <a:rPr lang="en-US" sz="2000" dirty="0">
                        <a:ea typeface="Cambria Math" charset="0"/>
                        <a:cs typeface="Cambria Math" charset="0"/>
                      </a:rPr>
                      <m:t>{</m:t>
                    </m:r>
                    <m:r>
                      <m:rPr>
                        <m:nor/>
                      </m:rPr>
                      <a:rPr lang="en-US" sz="2000" dirty="0">
                        <a:ea typeface="Cambria Math" charset="0"/>
                        <a:cs typeface="Cambria Math" charset="0"/>
                      </a:rPr>
                      <m:t>All</m:t>
                    </m:r>
                    <m:r>
                      <m:rPr>
                        <m:nor/>
                      </m:rPr>
                      <a:rPr lang="en-US" sz="2000" b="0" i="0" dirty="0" smtClean="0">
                        <a:ea typeface="Cambria Math" charset="0"/>
                        <a:cs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ea typeface="Cambria Math" charset="0"/>
                        <a:cs typeface="Cambria Math" charset="0"/>
                      </a:rPr>
                      <m:t>No</m:t>
                    </m:r>
                    <m:r>
                      <m:rPr>
                        <m:nor/>
                      </m:rPr>
                      <a:rPr lang="en-US" sz="2000" dirty="0">
                        <a:ea typeface="Cambria Math" charset="0"/>
                        <a:cs typeface="Cambria Math" charset="0"/>
                      </a:rPr>
                      <m:t>}</m:t>
                    </m:r>
                  </m:oMath>
                </a14:m>
                <a:r>
                  <a:rPr lang="en-US" sz="2000" i="1" dirty="0" smtClean="0">
                    <a:latin typeface="Cambria Math" charset="0"/>
                  </a:rPr>
                  <a:t> </a:t>
                </a:r>
                <a:r>
                  <a:rPr lang="en-US" sz="2000" dirty="0" smtClean="0">
                    <a:latin typeface="Cambria Math" charset="0"/>
                  </a:rPr>
                  <a:t>=</a:t>
                </a:r>
                <a:r>
                  <a:rPr lang="en-US" sz="2000" i="1" dirty="0" smtClean="0">
                    <a:latin typeface="Cambria Math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charset="0"/>
                      </a:rPr>
                      <m:t>1</m:t>
                    </m:r>
                    <m:r>
                      <a:rPr lang="en-US" sz="2000">
                        <a:latin typeface="Cambria Math" charset="0"/>
                      </a:rPr>
                      <m:t>−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b="1">
                                <a:latin typeface="Cambria Math" charset="0"/>
                              </a:rPr>
                              <m:t>𝐢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e>
                    </m:d>
                  </m:oMath>
                </a14:m>
                <a:endParaRPr lang="en-US" sz="2000" i="1" dirty="0" smtClean="0">
                  <a:latin typeface="Cambria Math" charset="0"/>
                </a:endParaRPr>
              </a:p>
              <a:p>
                <a:pPr marL="0" lvl="2" indent="0">
                  <a:spcAft>
                    <a:spcPts val="600"/>
                  </a:spcAft>
                  <a:buClrTx/>
                  <a:buNone/>
                </a:pPr>
                <a:r>
                  <a:rPr lang="en-US" sz="2000" b="1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charset="0"/>
                          </a:rPr>
                          <m:t>𝐄</m:t>
                        </m:r>
                      </m:e>
                      <m:sub>
                        <m:r>
                          <a:rPr lang="en-US" sz="2000" b="1">
                            <a:latin typeface="Cambria Math" charset="0"/>
                          </a:rPr>
                          <m:t>𝐢</m:t>
                        </m:r>
                        <m:r>
                          <a:rPr lang="en-US" sz="2000" b="1" i="1">
                            <a:latin typeface="Cambria Math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charset="0"/>
                              </a:rPr>
                              <m:t>𝐑</m:t>
                            </m:r>
                          </m:e>
                          <m:sub>
                            <m:r>
                              <a:rPr lang="en-US" sz="2000" b="1">
                                <a:latin typeface="Cambria Math" charset="0"/>
                              </a:rPr>
                              <m:t>𝐢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1" i="1">
                                <a:latin typeface="Cambria Math" charset="0"/>
                                <a:ea typeface="Cambria Math" charset="0"/>
                                <a:cs typeface="Cambria Math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a:rPr lang="en-US" sz="2000" b="1">
                                    <a:latin typeface="Cambria Math" charset="0"/>
                                    <a:ea typeface="Cambria Math" charset="0"/>
                                    <a:cs typeface="Cambria Math" charset="0"/>
                                  </a:rPr>
                                  <m:t>𝐢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≥</m:t>
                    </m:r>
                    <m:r>
                      <a:rPr lang="en-US" sz="200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sz="2000">
                            <a:latin typeface="Cambria Math" charset="0"/>
                          </a:rPr>
                          <m:t>i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charset="0"/>
                                      </a:rPr>
                                      <m:t>j</m:t>
                                    </m:r>
                                    <m:r>
                                      <a:rPr lang="en-US" sz="2000">
                                        <a:latin typeface="Cambria Math" charset="0"/>
                                      </a:rPr>
                                      <m:t>&lt;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charset="0"/>
                                      </a:rPr>
                                      <m:t>i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charset="0"/>
                                          </a:rPr>
                                          <m:t>q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charset="0"/>
                                          </a:rPr>
                                          <m:t>j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sz="200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en-US" sz="2000" dirty="0" smtClean="0"/>
              </a:p>
              <a:p>
                <a:pPr marL="0" lvl="2" indent="0">
                  <a:spcAft>
                    <a:spcPts val="600"/>
                  </a:spcAft>
                  <a:buClrTx/>
                  <a:buNone/>
                </a:pPr>
                <a:endParaRPr lang="en-US" sz="2000" dirty="0" smtClean="0"/>
              </a:p>
              <a:p>
                <a:pPr marL="0" lvl="2" indent="0">
                  <a:spcAft>
                    <a:spcPts val="600"/>
                  </a:spcAft>
                  <a:buClrTx/>
                  <a:buNone/>
                </a:pPr>
                <a:r>
                  <a:rPr lang="en-US" sz="2000" b="1" dirty="0" smtClean="0"/>
                  <a:t>Now</a:t>
                </a:r>
                <a:r>
                  <a:rPr lang="en-US" sz="2000" dirty="0" smtClean="0"/>
                  <a:t>               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charset="0"/>
                      </a:rPr>
                      <m:t>1−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2000" i="1">
                                <a:latin typeface="Cambria Math" charset="0"/>
                              </a:rPr>
                            </m:ctrlPr>
                          </m:naryPr>
                          <m:sub>
                            <m:r>
                              <a:rPr lang="en-US" sz="2000" b="1">
                                <a:latin typeface="Cambria Math" charset="0"/>
                              </a:rPr>
                              <m:t>𝐢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charset="0"/>
                                  </a:rPr>
                                  <m:t>q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en-US" sz="2000">
                        <a:latin typeface="Cambria Math" charset="0"/>
                      </a:rPr>
                      <m:t>≤ 1−</m:t>
                    </m:r>
                    <m:d>
                      <m:dPr>
                        <m:ctrlPr>
                          <a:rPr lang="en-US" sz="2000" i="1">
                            <a:latin typeface="Cambria Math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charset="0"/>
                              </a:rPr>
                            </m:ctrlPr>
                          </m:sSup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sz="200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000" b="1">
                                    <a:latin typeface="Cambria Math" charset="0"/>
                                  </a:rPr>
                                  <m:t>𝐢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charset="0"/>
                                      </a:rPr>
                                      <m:t>i</m:t>
                                    </m:r>
                                  </m:sub>
                                </m:sSub>
                              </m:e>
                            </m:nary>
                          </m:e>
                          <m:sup>
                            <m:r>
                              <a:rPr lang="en-US" sz="2000" b="0" i="1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cap="small" dirty="0" smtClean="0">
                  <a:latin typeface="Cambria Math" charset="0"/>
                </a:endParaRPr>
              </a:p>
              <a:p>
                <a:r>
                  <a:rPr lang="en-US" b="0" dirty="0"/>
                  <a:t>i.e.</a:t>
                </a:r>
                <a:r>
                  <a:rPr lang="en-US" b="1" cap="small" dirty="0" smtClean="0"/>
                  <a:t> 			</a:t>
                </a:r>
                <a14:m>
                  <m:oMath xmlns:m="http://schemas.openxmlformats.org/officeDocument/2006/math">
                    <m:r>
                      <a:rPr lang="en-US" b="1" i="1" cap="small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b="1" i="1" cap="small" smtClean="0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b="1" i="0" cap="small" smtClean="0">
                            <a:latin typeface="Cambria Math" charset="0"/>
                          </a:rPr>
                          <m:t>𝐢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b="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j</m:t>
                                </m:r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b="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charset="0"/>
                                      </a:rPr>
                                      <m:t>j</m:t>
                                    </m:r>
                                  </m:sub>
                                  <m:sup>
                                    <m:r>
                                      <a:rPr lang="en-US" b="0" i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  <m:r>
                          <a:rPr lang="en-US" b="0" i="0" smtClean="0">
                            <a:latin typeface="Cambria Math" charset="0"/>
                          </a:rPr>
                          <m:t>.(1−</m:t>
                        </m:r>
                        <m:sSubSup>
                          <m:sSubSup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i</m:t>
                            </m:r>
                          </m:sub>
                          <m:sup>
                            <m:r>
                              <a:rPr lang="en-US" b="0" i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b="0" i="0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cap="small" dirty="0" smtClean="0"/>
              </a:p>
              <a:p>
                <a:r>
                  <a:rPr lang="en-US" b="0" dirty="0" smtClean="0"/>
                  <a:t>i.e.</a:t>
                </a:r>
                <a:r>
                  <a:rPr lang="en-US" cap="small" dirty="0" smtClean="0"/>
                  <a:t> </a:t>
                </a:r>
                <a:r>
                  <a:rPr lang="en-US" cap="small" dirty="0"/>
                  <a:t>			</a:t>
                </a:r>
                <a14:m>
                  <m:oMath xmlns:m="http://schemas.openxmlformats.org/officeDocument/2006/math">
                    <m:r>
                      <a:rPr lang="en-US" i="1" cap="small">
                        <a:latin typeface="Cambria Math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i="1" cap="small">
                            <a:latin typeface="Cambria Math" charset="0"/>
                          </a:rPr>
                        </m:ctrlPr>
                      </m:naryPr>
                      <m:sub>
                        <m:r>
                          <a:rPr lang="en-US" cap="small">
                            <a:latin typeface="Cambria Math" charset="0"/>
                          </a:rPr>
                          <m:t>𝐢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b="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j</m:t>
                                </m:r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>
                                    <a:latin typeface="Cambria Math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b="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>
                                        <a:latin typeface="Cambria Math" charset="0"/>
                                      </a:rPr>
                                      <m:t>j</m:t>
                                    </m:r>
                                  </m:sub>
                                  <m:sup>
                                    <m:r>
                                      <a:rPr lang="en-US" b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  <m:r>
                          <a:rPr lang="en-US" b="0">
                            <a:latin typeface="Cambria Math" charset="0"/>
                          </a:rPr>
                          <m:t>.(1−</m:t>
                        </m:r>
                        <m:sSub>
                          <m:sSubPr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>
                                <a:latin typeface="Cambria Math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>
                            <a:latin typeface="Cambria Math" charset="0"/>
                          </a:rPr>
                          <m:t>)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(1+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q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i</m:t>
                            </m:r>
                          </m:sub>
                        </m:sSub>
                        <m:r>
                          <a:rPr lang="en-US" b="0" i="0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cap="small" dirty="0"/>
              </a:p>
              <a:p>
                <a:r>
                  <a:rPr lang="en-US" b="0" dirty="0"/>
                  <a:t>i.e.</a:t>
                </a:r>
                <a:r>
                  <a:rPr lang="en-US" cap="small" dirty="0" smtClean="0"/>
                  <a:t> </a:t>
                </a:r>
                <a:r>
                  <a:rPr lang="en-US" cap="small" dirty="0"/>
                  <a:t>			</a:t>
                </a:r>
                <a14:m>
                  <m:oMath xmlns:m="http://schemas.openxmlformats.org/officeDocument/2006/math">
                    <m:r>
                      <a:rPr lang="en-US" b="1" i="1" cap="small" smtClean="0">
                        <a:latin typeface="Cambria Math" charset="0"/>
                      </a:rPr>
                      <m:t>≤</m:t>
                    </m:r>
                    <m:r>
                      <a:rPr lang="en-US" b="0" i="0" cap="small" smtClean="0">
                        <a:latin typeface="Cambria Math" charset="0"/>
                      </a:rPr>
                      <m:t>2.</m:t>
                    </m:r>
                    <m:nary>
                      <m:naryPr>
                        <m:chr m:val="∑"/>
                        <m:supHide m:val="on"/>
                        <m:ctrlPr>
                          <a:rPr lang="en-US" b="0" i="1" cap="small">
                            <a:latin typeface="Cambria Math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i</m:t>
                        </m:r>
                      </m:sub>
                      <m:sup/>
                      <m:e>
                        <m:d>
                          <m:dPr>
                            <m:ctrlPr>
                              <a:rPr lang="en-US" b="0" i="1">
                                <a:latin typeface="Cambria Math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supHide m:val="on"/>
                                <m:ctrlPr>
                                  <a:rPr lang="en-US" b="0" i="1">
                                    <a:latin typeface="Cambria Math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charset="0"/>
                                  </a:rPr>
                                  <m:t>j</m:t>
                                </m:r>
                                <m:r>
                                  <a:rPr lang="en-US" b="0" i="0" smtClean="0">
                                    <a:latin typeface="Cambria Math" charset="0"/>
                                  </a:rPr>
                                  <m:t>&lt;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>
                                    <a:latin typeface="Cambria Math" charset="0"/>
                                  </a:rPr>
                                  <m:t>i</m:t>
                                </m:r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b="0" i="1">
                                        <a:latin typeface="Cambria Math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charset="0"/>
                                      </a:rPr>
                                      <m:t>q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b="0" i="0">
                                        <a:latin typeface="Cambria Math" charset="0"/>
                                      </a:rPr>
                                      <m:t>j</m:t>
                                    </m:r>
                                  </m:sub>
                                  <m:sup>
                                    <m:r>
                                      <a:rPr lang="en-US" b="0" i="0">
                                        <a:latin typeface="Cambria Math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nary>
                          </m:e>
                        </m:d>
                        <m:r>
                          <a:rPr lang="en-US" b="0" i="0">
                            <a:latin typeface="Cambria Math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p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charset="0"/>
                              </a:rPr>
                              <m:t>i</m:t>
                            </m:r>
                          </m:sub>
                        </m:sSub>
                      </m:e>
                    </m:nary>
                  </m:oMath>
                </a14:m>
                <a:endParaRPr lang="en-US" cap="small" dirty="0" smtClean="0">
                  <a:latin typeface="Cambria Math" charset="0"/>
                </a:endParaRPr>
              </a:p>
              <a:p>
                <a:endParaRPr lang="en-US" cap="small" dirty="0" smtClean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383958"/>
                <a:ext cx="6904184" cy="5093044"/>
              </a:xfrm>
              <a:blipFill rotWithShape="0">
                <a:blip r:embed="rId3"/>
                <a:stretch>
                  <a:fillRect l="-794" t="-8134" b="-70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6683493" y="2271923"/>
            <a:ext cx="2341744" cy="2868484"/>
            <a:chOff x="6544489" y="2469635"/>
            <a:chExt cx="2333454" cy="2590938"/>
          </a:xfrm>
        </p:grpSpPr>
        <p:sp>
          <p:nvSpPr>
            <p:cNvPr id="5" name="Oval 4"/>
            <p:cNvSpPr/>
            <p:nvPr/>
          </p:nvSpPr>
          <p:spPr>
            <a:xfrm>
              <a:off x="7327823" y="2469635"/>
              <a:ext cx="308919" cy="28420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7327822" y="3246052"/>
              <a:ext cx="308919" cy="28420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5" idx="4"/>
              <a:endCxn id="6" idx="0"/>
            </p:cNvCxnSpPr>
            <p:nvPr/>
          </p:nvCxnSpPr>
          <p:spPr>
            <a:xfrm flipH="1">
              <a:off x="7482282" y="2753840"/>
              <a:ext cx="1" cy="49221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580912" y="2786361"/>
                  <a:ext cx="974434" cy="333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q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0.7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80912" y="2786361"/>
                  <a:ext cx="974434" cy="33359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8197" r="-49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Oval 10"/>
            <p:cNvSpPr/>
            <p:nvPr/>
          </p:nvSpPr>
          <p:spPr>
            <a:xfrm>
              <a:off x="7327822" y="4021930"/>
              <a:ext cx="308919" cy="284205"/>
            </a:xfrm>
            <a:prstGeom prst="ellipse">
              <a:avLst/>
            </a:prstGeom>
            <a:solidFill>
              <a:schemeClr val="tx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7482282" y="3529718"/>
              <a:ext cx="1" cy="49221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7319209" y="4776368"/>
              <a:ext cx="308919" cy="284205"/>
            </a:xfrm>
            <a:prstGeom prst="ellipse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7473669" y="4284156"/>
              <a:ext cx="1" cy="49221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6567125" y="3591427"/>
                  <a:ext cx="979737" cy="333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q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0.5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67125" y="3591427"/>
                  <a:ext cx="979737" cy="33359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8197" r="-5590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6544489" y="4369587"/>
                  <a:ext cx="979737" cy="333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q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0.2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4489" y="4369587"/>
                  <a:ext cx="979737" cy="333597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10000" r="-4938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Connector 18"/>
            <p:cNvCxnSpPr/>
            <p:nvPr/>
          </p:nvCxnSpPr>
          <p:spPr>
            <a:xfrm>
              <a:off x="7617778" y="2708661"/>
              <a:ext cx="522365" cy="60607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7890965" y="2795474"/>
                  <a:ext cx="969323" cy="333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1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0.3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0965" y="2795474"/>
                  <a:ext cx="969323" cy="333597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10000" r="-5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Connector 21"/>
            <p:cNvCxnSpPr/>
            <p:nvPr/>
          </p:nvCxnSpPr>
          <p:spPr>
            <a:xfrm>
              <a:off x="7617778" y="3437333"/>
              <a:ext cx="522365" cy="60607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7903318" y="3573576"/>
                  <a:ext cx="974625" cy="333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2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0.5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3318" y="3573576"/>
                  <a:ext cx="974625" cy="333597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8197" r="-4969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/>
            <p:cNvCxnSpPr/>
            <p:nvPr/>
          </p:nvCxnSpPr>
          <p:spPr>
            <a:xfrm>
              <a:off x="7609218" y="4241240"/>
              <a:ext cx="522365" cy="606075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7882403" y="4352767"/>
                  <a:ext cx="974625" cy="33359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charset="0"/>
                            </a:rPr>
                            <m:t>p</m:t>
                          </m:r>
                        </m:e>
                        <m:sub>
                          <m:r>
                            <a:rPr lang="en-US" b="0" i="0" smtClean="0">
                              <a:latin typeface="Cambria Math" charset="0"/>
                            </a:rPr>
                            <m:t>3</m:t>
                          </m:r>
                        </m:sub>
                      </m:sSub>
                      <m:r>
                        <a:rPr lang="en-US" b="0" i="0" smtClean="0">
                          <a:latin typeface="Cambria Math" charset="0"/>
                        </a:rPr>
                        <m:t>=</m:t>
                      </m:r>
                    </m:oMath>
                  </a14:m>
                  <a:r>
                    <a:rPr lang="en-US" dirty="0" smtClean="0"/>
                    <a:t>0.8</a:t>
                  </a:r>
                  <a:endParaRPr lang="en-US" dirty="0"/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2403" y="4352767"/>
                  <a:ext cx="974625" cy="333597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t="-10000" r="-5000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Box 26"/>
          <p:cNvSpPr txBox="1"/>
          <p:nvPr/>
        </p:nvSpPr>
        <p:spPr>
          <a:xfrm>
            <a:off x="6778533" y="2212670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NO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7957338" y="222355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YES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847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Stochastic Probing</a:t>
            </a:r>
          </a:p>
          <a:p>
            <a:endParaRPr lang="en-US" cap="small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Adaptivity GAP</a:t>
            </a: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Why Care About Adaptivity GAP?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cap="small" dirty="0" smtClean="0"/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Proof of Small Adaptivity GAP</a:t>
            </a: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tx2"/>
                </a:solidFill>
              </a:rPr>
              <a:t>Conclusions</a:t>
            </a: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9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3026"/>
            <a:ext cx="7447622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Stochastic probing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13345"/>
          <a:stretch/>
        </p:blipFill>
        <p:spPr>
          <a:xfrm>
            <a:off x="6055136" y="2801655"/>
            <a:ext cx="2192791" cy="30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08" y="1905809"/>
            <a:ext cx="1943469" cy="1943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145" t="20634" r="17231" b="3230"/>
          <a:stretch/>
        </p:blipFill>
        <p:spPr>
          <a:xfrm>
            <a:off x="1778456" y="4637188"/>
            <a:ext cx="1810626" cy="14737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0378" r="6604"/>
          <a:stretch/>
        </p:blipFill>
        <p:spPr>
          <a:xfrm>
            <a:off x="3541418" y="2005996"/>
            <a:ext cx="1584000" cy="19537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61203" y="1327695"/>
            <a:ext cx="383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Only 1 hour before shops close!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85536" y="1821330"/>
            <a:ext cx="3224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smtClean="0"/>
              <a:t>Orienteering Constraint</a:t>
            </a:r>
            <a:endParaRPr lang="en-US" sz="2000" b="1" cap="small" dirty="0"/>
          </a:p>
        </p:txBody>
      </p:sp>
    </p:spTree>
    <p:extLst>
      <p:ext uri="{BB962C8B-B14F-4D97-AF65-F5344CB8AC3E}">
        <p14:creationId xmlns:p14="http://schemas.microsoft.com/office/powerpoint/2010/main" val="96616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9467" y="3064478"/>
                <a:ext cx="748881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lvl="1" indent="-285750">
                  <a:buFont typeface="Arial" charset="0"/>
                  <a:buChar char="•"/>
                </a:pPr>
                <a:r>
                  <a:rPr lang="en-US" b="1" cap="small" dirty="0" smtClean="0"/>
                  <a:t>Downward-Closed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n-US" dirty="0" smtClean="0"/>
                  <a:t>If a set can be probed then any subset can be also probed</a:t>
                </a:r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  <a:p>
                <a:pPr marL="742950" lvl="1" indent="-285750">
                  <a:buFont typeface="Arial" charset="0"/>
                  <a:buChar char="•"/>
                </a:pPr>
                <a:r>
                  <a:rPr lang="en-US" b="1" cap="small" dirty="0" err="1" smtClean="0"/>
                  <a:t>Submodular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 dirty="0" smtClean="0">
                        <a:latin typeface="Cambria Math" charset="0"/>
                      </a:rPr>
                      <m:t>S</m:t>
                    </m:r>
                    <m:r>
                      <a:rPr lang="en-US" b="0" i="1" dirty="0" smtClean="0">
                        <a:latin typeface="Cambria Math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i="0" dirty="0" smtClean="0">
                        <a:latin typeface="Cambria Math" charset="0"/>
                      </a:rPr>
                      <m:t>T</m:t>
                    </m:r>
                  </m:oMath>
                </a14:m>
                <a:r>
                  <a:rPr lang="en-US" dirty="0" smtClean="0"/>
                  <a:t>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S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S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≥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T</m:t>
                        </m:r>
                        <m:r>
                          <a:rPr lang="en-US" b="0" i="0" smtClean="0">
                            <a:latin typeface="Cambria Math" charset="0"/>
                          </a:rPr>
                          <m:t>∪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e</m:t>
                        </m:r>
                      </m:e>
                    </m:d>
                    <m:r>
                      <a:rPr lang="en-US" b="0" i="0" smtClean="0">
                        <a:latin typeface="Cambria Math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f</m:t>
                    </m:r>
                    <m:r>
                      <a:rPr lang="en-US" b="0" i="0" smtClean="0">
                        <a:latin typeface="Cambria Math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T</m:t>
                    </m:r>
                    <m:r>
                      <a:rPr lang="en-US" b="0" i="0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285750" indent="-285750">
                  <a:buFont typeface="Arial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67" y="3064478"/>
                <a:ext cx="7488812" cy="1754326"/>
              </a:xfrm>
              <a:prstGeom prst="rect">
                <a:avLst/>
              </a:prstGeom>
              <a:blipFill rotWithShape="0">
                <a:blip r:embed="rId2"/>
                <a:stretch>
                  <a:fillRect t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ontent Placeholder 2"/>
          <p:cNvSpPr txBox="1">
            <a:spLocks/>
          </p:cNvSpPr>
          <p:nvPr/>
        </p:nvSpPr>
        <p:spPr>
          <a:xfrm>
            <a:off x="457199" y="1517688"/>
            <a:ext cx="7129850" cy="1398506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/>
              <a:t>Theorem 4</a:t>
            </a:r>
            <a:r>
              <a:rPr lang="en-US" cap="small" dirty="0" smtClean="0"/>
              <a:t>: Adaptivity Gap for</a:t>
            </a:r>
          </a:p>
          <a:p>
            <a:pPr marL="342900" indent="-342900">
              <a:buFont typeface="Arial" charset="0"/>
              <a:buChar char="•"/>
            </a:pPr>
            <a:r>
              <a:rPr lang="en-US" cap="small" dirty="0"/>
              <a:t>Constraints </a:t>
            </a:r>
            <a:r>
              <a:rPr lang="en-US" cap="small" dirty="0" smtClean="0"/>
              <a:t>= Downward-Closed</a:t>
            </a:r>
          </a:p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Function = Non-Negative </a:t>
            </a:r>
            <a:r>
              <a:rPr lang="en-US" cap="small" dirty="0" smtClean="0">
                <a:solidFill>
                  <a:schemeClr val="tx2"/>
                </a:solidFill>
              </a:rPr>
              <a:t>Monotone</a:t>
            </a:r>
            <a:r>
              <a:rPr lang="en-US" cap="small" dirty="0" smtClean="0"/>
              <a:t> </a:t>
            </a:r>
            <a:r>
              <a:rPr lang="en-US" cap="small" dirty="0" err="1" smtClean="0"/>
              <a:t>Submodular</a:t>
            </a:r>
            <a:endParaRPr lang="en-US" cap="small" dirty="0" smtClean="0"/>
          </a:p>
          <a:p>
            <a:r>
              <a:rPr lang="en-US" cap="small" dirty="0" smtClean="0"/>
              <a:t>is </a:t>
            </a:r>
            <a:r>
              <a:rPr lang="en-US" cap="small" dirty="0" smtClean="0">
                <a:solidFill>
                  <a:schemeClr val="tx2"/>
                </a:solidFill>
              </a:rPr>
              <a:t>at most 3</a:t>
            </a:r>
            <a:r>
              <a:rPr lang="en-US" cap="small" dirty="0" smtClean="0"/>
              <a:t>.</a:t>
            </a:r>
            <a:endParaRPr lang="en-US" cap="small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57199" y="4726223"/>
            <a:ext cx="7129850" cy="1398506"/>
          </a:xfrm>
          <a:prstGeom prst="rect">
            <a:avLst/>
          </a:prstGeom>
          <a:solidFill>
            <a:schemeClr val="tx2">
              <a:lumMod val="40000"/>
              <a:lumOff val="60000"/>
              <a:alpha val="20000"/>
            </a:schemeClr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cap="all" dirty="0" smtClean="0"/>
              <a:t>Theorem 2</a:t>
            </a:r>
            <a:r>
              <a:rPr lang="en-US" cap="small" dirty="0" smtClean="0"/>
              <a:t>: Adaptivity Gap for</a:t>
            </a:r>
          </a:p>
          <a:p>
            <a:pPr marL="342900" indent="-342900">
              <a:buFont typeface="Arial" charset="0"/>
              <a:buChar char="•"/>
            </a:pPr>
            <a:r>
              <a:rPr lang="en-US" cap="small" dirty="0"/>
              <a:t>Constraints </a:t>
            </a:r>
            <a:r>
              <a:rPr lang="en-US" cap="small" dirty="0" smtClean="0"/>
              <a:t>= Downward-Closed</a:t>
            </a:r>
          </a:p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Function = Non-Negative </a:t>
            </a:r>
            <a:r>
              <a:rPr lang="en-US" cap="small" dirty="0" smtClean="0">
                <a:solidFill>
                  <a:schemeClr val="tx2"/>
                </a:solidFill>
              </a:rPr>
              <a:t>Non-Monotone </a:t>
            </a:r>
            <a:r>
              <a:rPr lang="en-US" cap="small" dirty="0" err="1" smtClean="0"/>
              <a:t>Submodular</a:t>
            </a:r>
            <a:endParaRPr lang="en-US" cap="small" dirty="0" smtClean="0"/>
          </a:p>
          <a:p>
            <a:r>
              <a:rPr lang="en-US" cap="small" dirty="0" smtClean="0"/>
              <a:t>is </a:t>
            </a:r>
            <a:r>
              <a:rPr lang="en-US" cap="small" dirty="0" smtClean="0">
                <a:solidFill>
                  <a:schemeClr val="tx2"/>
                </a:solidFill>
              </a:rPr>
              <a:t>a constant</a:t>
            </a:r>
            <a:r>
              <a:rPr lang="en-US" cap="small" dirty="0" smtClean="0"/>
              <a:t>.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36451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9099"/>
            <a:ext cx="4707924" cy="2897707"/>
          </a:xfrm>
        </p:spPr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Random Root-Leaf Path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Show Existence</a:t>
            </a:r>
          </a:p>
          <a:p>
            <a:endParaRPr lang="en-US" cap="small" dirty="0" smtClean="0"/>
          </a:p>
          <a:p>
            <a:endParaRPr lang="en-US" cap="small" dirty="0"/>
          </a:p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Stem-By-Stem Induction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Generalized Stem Lemma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194445" y="1595694"/>
            <a:ext cx="4103385" cy="3881143"/>
            <a:chOff x="5194445" y="1595694"/>
            <a:chExt cx="4103385" cy="3881143"/>
          </a:xfrm>
        </p:grpSpPr>
        <p:graphicFrame>
          <p:nvGraphicFramePr>
            <p:cNvPr id="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52431677"/>
                </p:ext>
              </p:extLst>
            </p:nvPr>
          </p:nvGraphicFramePr>
          <p:xfrm>
            <a:off x="5202276" y="1595694"/>
            <a:ext cx="4095554" cy="388114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51802" y="2049688"/>
              <a:ext cx="580089" cy="61784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l="20145" t="20634" r="17231" b="3230"/>
            <a:stretch/>
          </p:blipFill>
          <p:spPr>
            <a:xfrm>
              <a:off x="5790190" y="3456984"/>
              <a:ext cx="623305" cy="54035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/>
            <a:srcRect l="10378" r="6604"/>
            <a:stretch/>
          </p:blipFill>
          <p:spPr>
            <a:xfrm>
              <a:off x="5194445" y="4129462"/>
              <a:ext cx="514378" cy="6073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/>
            <a:srcRect l="20145" t="20634" r="17231" b="3230"/>
            <a:stretch/>
          </p:blipFill>
          <p:spPr>
            <a:xfrm>
              <a:off x="6647343" y="2781481"/>
              <a:ext cx="623305" cy="540359"/>
            </a:xfrm>
            <a:prstGeom prst="rect">
              <a:avLst/>
            </a:prstGeom>
          </p:spPr>
        </p:pic>
      </p:grpSp>
      <p:sp>
        <p:nvSpPr>
          <p:cNvPr id="11" name="Freeform 10"/>
          <p:cNvSpPr/>
          <p:nvPr/>
        </p:nvSpPr>
        <p:spPr>
          <a:xfrm>
            <a:off x="6116571" y="2384854"/>
            <a:ext cx="1631115" cy="2817341"/>
          </a:xfrm>
          <a:custGeom>
            <a:avLst/>
            <a:gdLst>
              <a:gd name="connsiteX0" fmla="*/ 1631115 w 1631115"/>
              <a:gd name="connsiteY0" fmla="*/ 0 h 2817341"/>
              <a:gd name="connsiteX1" fmla="*/ 790856 w 1631115"/>
              <a:gd name="connsiteY1" fmla="*/ 815546 h 2817341"/>
              <a:gd name="connsiteX2" fmla="*/ 24 w 1631115"/>
              <a:gd name="connsiteY2" fmla="*/ 1421027 h 2817341"/>
              <a:gd name="connsiteX3" fmla="*/ 815570 w 1631115"/>
              <a:gd name="connsiteY3" fmla="*/ 2001795 h 2817341"/>
              <a:gd name="connsiteX4" fmla="*/ 654932 w 1631115"/>
              <a:gd name="connsiteY4" fmla="*/ 2817341 h 2817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1115" h="2817341">
                <a:moveTo>
                  <a:pt x="1631115" y="0"/>
                </a:moveTo>
                <a:cubicBezTo>
                  <a:pt x="1346909" y="289354"/>
                  <a:pt x="1062704" y="578708"/>
                  <a:pt x="790856" y="815546"/>
                </a:cubicBezTo>
                <a:cubicBezTo>
                  <a:pt x="519008" y="1052384"/>
                  <a:pt x="-4095" y="1223319"/>
                  <a:pt x="24" y="1421027"/>
                </a:cubicBezTo>
                <a:cubicBezTo>
                  <a:pt x="4143" y="1618735"/>
                  <a:pt x="706419" y="1769076"/>
                  <a:pt x="815570" y="2001795"/>
                </a:cubicBezTo>
                <a:cubicBezTo>
                  <a:pt x="924721" y="2234514"/>
                  <a:pt x="792916" y="2753498"/>
                  <a:pt x="654932" y="2817341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5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Connected </a:t>
            </a:r>
            <a:r>
              <a:rPr lang="en-US" dirty="0"/>
              <a:t>Dominating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966" y="1359243"/>
            <a:ext cx="4458421" cy="488092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Stochastic Version</a:t>
            </a:r>
          </a:p>
          <a:p>
            <a:r>
              <a:rPr lang="en-US" sz="100" cap="small" dirty="0" smtClean="0"/>
              <a:t> 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/>
              <a:t>     Given</a:t>
            </a:r>
            <a:r>
              <a:rPr lang="en-US" b="0" dirty="0" smtClean="0"/>
              <a:t> 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Graph G=(V,E)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 smtClean="0">
                <a:solidFill>
                  <a:schemeClr val="tx2"/>
                </a:solidFill>
              </a:rPr>
              <a:t>Budget</a:t>
            </a:r>
            <a:r>
              <a:rPr lang="en-US" dirty="0" smtClean="0"/>
              <a:t> k (e.g. k=2)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Edge activation </a:t>
            </a:r>
            <a:r>
              <a:rPr lang="en-US" b="1" dirty="0" smtClean="0">
                <a:solidFill>
                  <a:schemeClr val="tx2"/>
                </a:solidFill>
              </a:rPr>
              <a:t>probabilities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 smtClean="0"/>
              <a:t>Constraints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=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b="1" dirty="0" smtClean="0">
                <a:solidFill>
                  <a:schemeClr val="tx2"/>
                </a:solidFill>
              </a:rPr>
              <a:t>Connected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set of k nodes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b="1" dirty="0" smtClean="0"/>
              <a:t>Function</a:t>
            </a:r>
            <a:r>
              <a:rPr lang="en-US" dirty="0" smtClean="0"/>
              <a:t> = number of </a:t>
            </a:r>
            <a:r>
              <a:rPr lang="en-US" b="1" dirty="0" smtClean="0">
                <a:solidFill>
                  <a:schemeClr val="tx2"/>
                </a:solidFill>
              </a:rPr>
              <a:t>dominated</a:t>
            </a:r>
            <a:r>
              <a:rPr lang="en-US" dirty="0" smtClean="0"/>
              <a:t> nodes.</a:t>
            </a:r>
            <a:r>
              <a:rPr lang="en-US" b="0" dirty="0" smtClean="0"/>
              <a:t> </a:t>
            </a:r>
          </a:p>
          <a:p>
            <a:pPr lvl="1" indent="0">
              <a:buNone/>
            </a:pPr>
            <a:endParaRPr lang="en-US" cap="small" dirty="0" smtClean="0"/>
          </a:p>
          <a:p>
            <a:pPr lvl="1" indent="0">
              <a:buNone/>
            </a:pPr>
            <a:r>
              <a:rPr lang="en-US" b="1" cap="small" dirty="0" smtClean="0"/>
              <a:t>Goal : </a:t>
            </a:r>
            <a:r>
              <a:rPr lang="en-US" dirty="0" smtClean="0"/>
              <a:t>Maximize function</a:t>
            </a:r>
          </a:p>
          <a:p>
            <a:pPr marL="800100" lvl="1" indent="-342900">
              <a:buFont typeface="Arial" charset="0"/>
              <a:buChar char="•"/>
            </a:pPr>
            <a:endParaRPr lang="en-US" dirty="0"/>
          </a:p>
          <a:p>
            <a:pPr marL="342900" indent="-342900">
              <a:buFont typeface="Arial" charset="0"/>
              <a:buChar char="•"/>
            </a:pPr>
            <a:r>
              <a:rPr lang="en-US" cap="small" dirty="0" smtClean="0"/>
              <a:t>Non-Stochastic Version </a:t>
            </a:r>
            <a:r>
              <a:rPr lang="en-US" b="0" dirty="0" smtClean="0"/>
              <a:t>by </a:t>
            </a:r>
            <a:r>
              <a:rPr lang="en-US" b="0" dirty="0" err="1" smtClean="0"/>
              <a:t>Khuller</a:t>
            </a:r>
            <a:r>
              <a:rPr lang="en-US" b="0" dirty="0" smtClean="0"/>
              <a:t> et al. SODA’14</a:t>
            </a:r>
            <a:endParaRPr lang="en-US" b="0" dirty="0"/>
          </a:p>
          <a:p>
            <a:pPr marL="342900" indent="-342900">
              <a:buFont typeface="Arial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5196404" y="1920598"/>
            <a:ext cx="2916081" cy="2131690"/>
            <a:chOff x="5196404" y="1920598"/>
            <a:chExt cx="2916081" cy="2131690"/>
          </a:xfrm>
        </p:grpSpPr>
        <p:sp>
          <p:nvSpPr>
            <p:cNvPr id="10" name="Oval 9"/>
            <p:cNvSpPr/>
            <p:nvPr/>
          </p:nvSpPr>
          <p:spPr>
            <a:xfrm>
              <a:off x="6385277" y="1920598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266729" y="2540496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734484" y="2554913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693036" y="3108911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201986" y="3121269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196404" y="3100540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6535566" y="3764098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950122" y="3768083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5998163" y="2163182"/>
              <a:ext cx="432354" cy="43335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5460083" y="2797497"/>
              <a:ext cx="306658" cy="34466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104582" y="3363853"/>
              <a:ext cx="142644" cy="40423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6467130" y="3344640"/>
              <a:ext cx="222896" cy="41945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998267" y="2779436"/>
              <a:ext cx="358179" cy="34183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endCxn id="14" idx="6"/>
            </p:cNvCxnSpPr>
            <p:nvPr/>
          </p:nvCxnSpPr>
          <p:spPr>
            <a:xfrm flipH="1">
              <a:off x="6510905" y="2776321"/>
              <a:ext cx="814846" cy="4870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7532563" y="2770617"/>
              <a:ext cx="358179" cy="34183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6665395" y="2150611"/>
              <a:ext cx="646574" cy="43150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825166" y="207668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0.4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01569" y="20696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0.3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224266" y="268808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98580" y="268808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53698" y="332904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0.3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607218" y="266165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498852" y="334497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0.7</a:t>
              </a:r>
              <a:endParaRPr lang="en-US" dirty="0"/>
            </a:p>
          </p:txBody>
        </p:sp>
        <p:cxnSp>
          <p:nvCxnSpPr>
            <p:cNvPr id="33" name="Straight Connector 32"/>
            <p:cNvCxnSpPr>
              <a:stCxn id="13" idx="3"/>
            </p:cNvCxnSpPr>
            <p:nvPr/>
          </p:nvCxnSpPr>
          <p:spPr>
            <a:xfrm flipH="1">
              <a:off x="6818724" y="3351495"/>
              <a:ext cx="919552" cy="5507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18" idx="1"/>
            </p:cNvCxnSpPr>
            <p:nvPr/>
          </p:nvCxnSpPr>
          <p:spPr>
            <a:xfrm>
              <a:off x="5445220" y="3351914"/>
              <a:ext cx="550142" cy="45779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360778" y="350818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732543" y="287587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118564" y="347167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200520" y="1924714"/>
            <a:ext cx="2916081" cy="2131690"/>
            <a:chOff x="5196404" y="1920598"/>
            <a:chExt cx="2916081" cy="2131690"/>
          </a:xfrm>
        </p:grpSpPr>
        <p:sp>
          <p:nvSpPr>
            <p:cNvPr id="46" name="Oval 45"/>
            <p:cNvSpPr/>
            <p:nvPr/>
          </p:nvSpPr>
          <p:spPr>
            <a:xfrm>
              <a:off x="6385277" y="1920598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7266729" y="2540496"/>
              <a:ext cx="308919" cy="28420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734484" y="2554913"/>
              <a:ext cx="308919" cy="28420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7693036" y="3108911"/>
              <a:ext cx="308919" cy="28420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6201986" y="3121269"/>
              <a:ext cx="308919" cy="28420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5196404" y="3100540"/>
              <a:ext cx="308919" cy="2842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6535566" y="3764098"/>
              <a:ext cx="308919" cy="284205"/>
            </a:xfrm>
            <a:prstGeom prst="ellipse">
              <a:avLst/>
            </a:prstGeom>
            <a:solidFill>
              <a:schemeClr val="tx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5950122" y="3768083"/>
              <a:ext cx="308919" cy="284205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4" name="Straight Connector 53"/>
            <p:cNvCxnSpPr/>
            <p:nvPr/>
          </p:nvCxnSpPr>
          <p:spPr>
            <a:xfrm flipH="1">
              <a:off x="5998163" y="2163182"/>
              <a:ext cx="432354" cy="43335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5460083" y="2797497"/>
              <a:ext cx="306658" cy="34466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104582" y="3363853"/>
              <a:ext cx="142644" cy="40423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6467130" y="3344640"/>
              <a:ext cx="222896" cy="41945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5998267" y="2779436"/>
              <a:ext cx="358179" cy="34183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endCxn id="57" idx="6"/>
            </p:cNvCxnSpPr>
            <p:nvPr/>
          </p:nvCxnSpPr>
          <p:spPr>
            <a:xfrm flipH="1">
              <a:off x="6510905" y="2776321"/>
              <a:ext cx="814846" cy="48705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7532563" y="2770617"/>
              <a:ext cx="358179" cy="341833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665395" y="2150611"/>
              <a:ext cx="646574" cy="431506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5825166" y="207668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0.4</a:t>
              </a:r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6901569" y="206963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0.3</a:t>
              </a:r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224266" y="268808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</a:t>
              </a:r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098580" y="268808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0.5</a:t>
              </a:r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753698" y="3329041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0.3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607218" y="266165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0.8</a:t>
              </a:r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98852" y="3344975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0.7</a:t>
              </a:r>
              <a:endParaRPr lang="en-US" dirty="0"/>
            </a:p>
          </p:txBody>
        </p:sp>
        <p:cxnSp>
          <p:nvCxnSpPr>
            <p:cNvPr id="69" name="Straight Connector 68"/>
            <p:cNvCxnSpPr>
              <a:stCxn id="56" idx="3"/>
            </p:cNvCxnSpPr>
            <p:nvPr/>
          </p:nvCxnSpPr>
          <p:spPr>
            <a:xfrm flipH="1">
              <a:off x="6818724" y="3351495"/>
              <a:ext cx="919552" cy="55074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endCxn id="61" idx="1"/>
            </p:cNvCxnSpPr>
            <p:nvPr/>
          </p:nvCxnSpPr>
          <p:spPr>
            <a:xfrm>
              <a:off x="5445220" y="3351914"/>
              <a:ext cx="550142" cy="457790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>
              <a:off x="5360778" y="350818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0.2</a:t>
              </a:r>
              <a:endParaRPr lang="en-US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6732543" y="287587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0.1</a:t>
              </a:r>
              <a:endParaRPr lang="en-US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118564" y="3471676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0.9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058494" y="4573503"/>
                <a:ext cx="32796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Example</a:t>
                </a:r>
                <a:r>
                  <a:rPr lang="en-US" dirty="0" smtClean="0"/>
                  <a:t>: </a:t>
                </a:r>
                <a:br>
                  <a:rPr lang="en-US" dirty="0" smtClean="0"/>
                </a:br>
                <a:r>
                  <a:rPr lang="en-US" b="1" dirty="0" smtClean="0">
                    <a:solidFill>
                      <a:srgbClr val="0070C0"/>
                    </a:solidFill>
                  </a:rPr>
                  <a:t>Value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= 0.3+0.5+0.1+0.9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8494" y="4573503"/>
                <a:ext cx="3279636" cy="646331"/>
              </a:xfrm>
              <a:prstGeom prst="rect">
                <a:avLst/>
              </a:prstGeom>
              <a:blipFill rotWithShape="0">
                <a:blip r:embed="rId2"/>
                <a:stretch>
                  <a:fillRect l="-1673" t="-11321" b="-6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0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752600"/>
                <a:ext cx="7447622" cy="3474307"/>
              </a:xfrm>
            </p:spPr>
            <p:txBody>
              <a:bodyPr>
                <a:normAutofit lnSpcReduction="10000"/>
              </a:bodyPr>
              <a:lstStyle/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 smtClean="0"/>
                  <a:t>Stochastic Probing Problem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dirty="0" smtClean="0"/>
                  <a:t>Captures many natural problems</a:t>
                </a:r>
              </a:p>
              <a:p>
                <a:pPr marL="342900" indent="-342900">
                  <a:buFont typeface="Arial" charset="0"/>
                  <a:buChar char="•"/>
                </a:pPr>
                <a:endParaRPr lang="en-US" cap="small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 err="1" smtClean="0"/>
                  <a:t>Adap</a:t>
                </a:r>
                <a:r>
                  <a:rPr lang="en-US" cap="small" dirty="0" smtClean="0"/>
                  <a:t> GAP Small for Non-</a:t>
                </a:r>
                <a:r>
                  <a:rPr lang="en-US" cap="small" dirty="0" err="1" smtClean="0"/>
                  <a:t>Neg</a:t>
                </a:r>
                <a:r>
                  <a:rPr lang="en-US" cap="small" dirty="0" smtClean="0"/>
                  <a:t> </a:t>
                </a:r>
                <a:r>
                  <a:rPr lang="en-US" cap="small" dirty="0" err="1" smtClean="0"/>
                  <a:t>Submodular</a:t>
                </a:r>
                <a:r>
                  <a:rPr lang="en-US" cap="small" dirty="0" smtClean="0"/>
                  <a:t> </a:t>
                </a:r>
                <a:r>
                  <a:rPr lang="en-US" cap="small" dirty="0" err="1" smtClean="0"/>
                  <a:t>Fns</a:t>
                </a:r>
                <a:endParaRPr lang="en-US" cap="small" dirty="0" smtClean="0"/>
              </a:p>
              <a:p>
                <a:pPr lvl="1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⟹</m:t>
                    </m:r>
                  </m:oMath>
                </a14:m>
                <a:r>
                  <a:rPr lang="en-US" dirty="0" smtClean="0"/>
                  <a:t> Focus on simpler non-adaptive </a:t>
                </a:r>
                <a:r>
                  <a:rPr lang="en-US" dirty="0" err="1" smtClean="0"/>
                  <a:t>algos</a:t>
                </a:r>
                <a:endParaRPr lang="en-US" dirty="0" smtClean="0"/>
              </a:p>
              <a:p>
                <a:pPr marL="342900" indent="-342900">
                  <a:buFont typeface="Arial" charset="0"/>
                  <a:buChar char="•"/>
                </a:pPr>
                <a:endParaRPr lang="en-US" cap="small" dirty="0" smtClean="0"/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cap="small" dirty="0" smtClean="0"/>
                  <a:t>Proof for Small </a:t>
                </a:r>
                <a:r>
                  <a:rPr lang="en-US" cap="small" dirty="0" err="1" smtClean="0"/>
                  <a:t>Adap</a:t>
                </a:r>
                <a:r>
                  <a:rPr lang="en-US" cap="small" dirty="0" smtClean="0"/>
                  <a:t> GAP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dirty="0" smtClean="0"/>
                  <a:t>Random root-leaf path</a:t>
                </a:r>
              </a:p>
              <a:p>
                <a:pPr marL="800100" lvl="1" indent="-342900">
                  <a:buFont typeface="Arial" charset="0"/>
                  <a:buChar char="•"/>
                </a:pPr>
                <a:r>
                  <a:rPr lang="en-US" dirty="0" smtClean="0"/>
                  <a:t>Stem-by-stem induction</a:t>
                </a:r>
              </a:p>
              <a:p>
                <a:pPr marL="800100" lvl="1" indent="-342900">
                  <a:buFont typeface="Arial" charset="0"/>
                  <a:buChar char="•"/>
                </a:pPr>
                <a:endParaRPr lang="en-US" cap="small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752600"/>
                <a:ext cx="7447622" cy="3474307"/>
              </a:xfrm>
              <a:blipFill rotWithShape="0">
                <a:blip r:embed="rId2"/>
                <a:stretch>
                  <a:fillRect l="-736" t="-1757" b="-1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61686" y="5449330"/>
            <a:ext cx="26072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smtClean="0"/>
              <a:t>Questions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5461686" y="867705"/>
            <a:ext cx="3150861" cy="1462992"/>
            <a:chOff x="5199801" y="1422884"/>
            <a:chExt cx="3150861" cy="1462992"/>
          </a:xfrm>
        </p:grpSpPr>
        <p:sp>
          <p:nvSpPr>
            <p:cNvPr id="7" name="Rectangle 6"/>
            <p:cNvSpPr/>
            <p:nvPr/>
          </p:nvSpPr>
          <p:spPr>
            <a:xfrm>
              <a:off x="5284754" y="1422884"/>
              <a:ext cx="915028" cy="42937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ADAP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293790" y="2341136"/>
              <a:ext cx="915028" cy="429375"/>
            </a:xfrm>
            <a:prstGeom prst="rect">
              <a:avLst/>
            </a:prstGeom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NON-ADAP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435634" y="2341136"/>
              <a:ext cx="915028" cy="42937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ALGO</a:t>
              </a:r>
              <a:endParaRPr lang="en-US" sz="1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0" name="Left-Right Arrow 9"/>
            <p:cNvSpPr/>
            <p:nvPr/>
          </p:nvSpPr>
          <p:spPr>
            <a:xfrm rot="1313436" flipV="1">
              <a:off x="6187588" y="1881251"/>
              <a:ext cx="1654015" cy="122402"/>
            </a:xfrm>
            <a:prstGeom prst="leftRight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78624" y="1708061"/>
              <a:ext cx="172311" cy="2615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Left-Right Arrow 11"/>
            <p:cNvSpPr/>
            <p:nvPr/>
          </p:nvSpPr>
          <p:spPr>
            <a:xfrm rot="16200000">
              <a:off x="5553385" y="2035035"/>
              <a:ext cx="447553" cy="110455"/>
            </a:xfrm>
            <a:prstGeom prst="leftRightArrow">
              <a:avLst/>
            </a:prstGeom>
            <a:solidFill>
              <a:srgbClr val="00B0F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Left-Right Arrow 12"/>
            <p:cNvSpPr/>
            <p:nvPr/>
          </p:nvSpPr>
          <p:spPr>
            <a:xfrm>
              <a:off x="6333494" y="2472467"/>
              <a:ext cx="1060110" cy="108426"/>
            </a:xfrm>
            <a:prstGeom prst="leftRightArrow">
              <a:avLst/>
            </a:prstGeom>
            <a:solidFill>
              <a:srgbClr val="00B0F0"/>
            </a:solidFill>
            <a:effectLst>
              <a:glow rad="127000">
                <a:schemeClr val="bg1"/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99801" y="1961726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70C0"/>
                  </a:solidFill>
                </a:rPr>
                <a:t>GAP</a:t>
              </a:r>
              <a:endParaRPr lang="en-US" sz="1600" b="1" dirty="0">
                <a:solidFill>
                  <a:srgbClr val="0070C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𝜶</m:t>
                        </m:r>
                      </m:oMath>
                    </m:oMathPara>
                  </a14:m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TextBox 6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24148" y="2547322"/>
                  <a:ext cx="380232" cy="338554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𝜶</m:t>
                      </m:r>
                      <m:r>
                        <a:rPr lang="en-US" sz="1600" b="1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.</m:t>
                      </m:r>
                    </m:oMath>
                  </a14:m>
                  <a:r>
                    <a:rPr lang="en-US" sz="1600" b="1" dirty="0" smtClean="0">
                      <a:solidFill>
                        <a:srgbClr val="0070C0"/>
                      </a:solidFill>
                    </a:rPr>
                    <a:t>GAP</a:t>
                  </a:r>
                  <a:endParaRPr lang="en-US" sz="1600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TextBox 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8867" y="1538617"/>
                  <a:ext cx="808235" cy="338554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t="-5357" r="-3030" b="-2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3102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752600"/>
            <a:ext cx="8377882" cy="47244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A</a:t>
            </a:r>
            <a:r>
              <a:rPr lang="en-US" sz="1500" b="0" dirty="0"/>
              <a:t>. Gupta, V. </a:t>
            </a:r>
            <a:r>
              <a:rPr lang="en-US" sz="1500" b="0" dirty="0" err="1"/>
              <a:t>Nagarajan</a:t>
            </a:r>
            <a:r>
              <a:rPr lang="en-US" sz="1500" b="0" dirty="0"/>
              <a:t>, and S. </a:t>
            </a:r>
            <a:r>
              <a:rPr lang="en-US" sz="1500" b="0" dirty="0" err="1"/>
              <a:t>Singla</a:t>
            </a:r>
            <a:r>
              <a:rPr lang="en-US" sz="1500" b="0" dirty="0"/>
              <a:t>. </a:t>
            </a:r>
            <a:r>
              <a:rPr lang="en-US" sz="1500" b="0" dirty="0" smtClean="0"/>
              <a:t>`</a:t>
            </a:r>
            <a:r>
              <a:rPr lang="en-US" sz="1500" b="0" i="1" dirty="0" smtClean="0"/>
              <a:t>Algorithms and Adaptivity Gaps for Stochastic Probing</a:t>
            </a:r>
            <a:r>
              <a:rPr lang="en-US" sz="1500" b="0" dirty="0" smtClean="0"/>
              <a:t>’. </a:t>
            </a:r>
            <a:r>
              <a:rPr lang="en-US" sz="1500" dirty="0" smtClean="0"/>
              <a:t>SODA’16</a:t>
            </a:r>
            <a:r>
              <a:rPr lang="en-US" sz="1500" b="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A. Blum, S. Chawla, D. </a:t>
            </a:r>
            <a:r>
              <a:rPr lang="en-US" sz="1500" b="0" dirty="0" err="1" smtClean="0"/>
              <a:t>Karger</a:t>
            </a:r>
            <a:r>
              <a:rPr lang="en-US" sz="1500" b="0" dirty="0" smtClean="0"/>
              <a:t>, T. Lane, A. </a:t>
            </a:r>
            <a:r>
              <a:rPr lang="en-US" sz="1500" b="0" dirty="0" err="1" smtClean="0"/>
              <a:t>Meyerson</a:t>
            </a:r>
            <a:r>
              <a:rPr lang="en-US" sz="1500" b="0" dirty="0" smtClean="0"/>
              <a:t>, M. </a:t>
            </a:r>
            <a:r>
              <a:rPr lang="en-US" sz="1500" b="0" dirty="0" err="1" smtClean="0"/>
              <a:t>Minkoff</a:t>
            </a:r>
            <a:r>
              <a:rPr lang="en-US" sz="1500" b="0" dirty="0" smtClean="0"/>
              <a:t>. `</a:t>
            </a:r>
            <a:r>
              <a:rPr lang="en-US" sz="1500" b="0" i="1" dirty="0"/>
              <a:t>Approximation Algorithms for Orienteering and Discounted-Reward </a:t>
            </a:r>
            <a:r>
              <a:rPr lang="en-US" sz="1500" b="0" i="1" dirty="0" smtClean="0"/>
              <a:t>TSP</a:t>
            </a:r>
            <a:r>
              <a:rPr lang="en-US" sz="1500" b="0" dirty="0" smtClean="0"/>
              <a:t>’. </a:t>
            </a:r>
            <a:r>
              <a:rPr lang="en-US" sz="1500" dirty="0" smtClean="0"/>
              <a:t>FOCS’03</a:t>
            </a:r>
            <a:r>
              <a:rPr lang="en-US" sz="1500" b="0" dirty="0" smtClean="0"/>
              <a:t>.</a:t>
            </a:r>
            <a:endParaRPr lang="en-US" sz="1500" b="0" dirty="0"/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C. </a:t>
            </a:r>
            <a:r>
              <a:rPr lang="en-US" sz="1500" b="0" dirty="0" err="1" smtClean="0"/>
              <a:t>Chekuri</a:t>
            </a:r>
            <a:r>
              <a:rPr lang="en-US" sz="1500" b="0" dirty="0"/>
              <a:t> </a:t>
            </a:r>
            <a:r>
              <a:rPr lang="en-US" sz="1500" b="0" dirty="0" smtClean="0"/>
              <a:t>and M. Pal. `</a:t>
            </a:r>
            <a:r>
              <a:rPr lang="en-US" sz="1500" b="0" i="1" dirty="0" smtClean="0"/>
              <a:t>A Recursive Greedy Algorithm for Walks in Directed Graphs</a:t>
            </a:r>
            <a:r>
              <a:rPr lang="en-US" sz="1500" b="0" dirty="0" smtClean="0"/>
              <a:t>’. </a:t>
            </a:r>
            <a:r>
              <a:rPr lang="en-US" sz="1500" dirty="0" smtClean="0"/>
              <a:t>FOCS’05</a:t>
            </a:r>
            <a:r>
              <a:rPr lang="en-US" sz="1500" b="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A. Gupta and V. </a:t>
            </a:r>
            <a:r>
              <a:rPr lang="en-US" sz="1500" b="0" dirty="0" err="1" smtClean="0"/>
              <a:t>Nagarajan</a:t>
            </a:r>
            <a:r>
              <a:rPr lang="en-US" sz="1500" b="0" dirty="0" smtClean="0"/>
              <a:t>. `</a:t>
            </a:r>
            <a:r>
              <a:rPr lang="en-US" sz="1500" b="0" i="1" dirty="0" smtClean="0"/>
              <a:t>A Stochastic Probing Problem with Applications</a:t>
            </a:r>
            <a:r>
              <a:rPr lang="en-US" sz="1500" b="0" dirty="0" smtClean="0"/>
              <a:t>’. </a:t>
            </a:r>
            <a:r>
              <a:rPr lang="en-US" sz="1500" dirty="0" smtClean="0"/>
              <a:t>IPCO’13</a:t>
            </a:r>
            <a:r>
              <a:rPr lang="en-US" sz="1500" b="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B.C. Dean, M.X. </a:t>
            </a:r>
            <a:r>
              <a:rPr lang="en-US" sz="1500" b="0" dirty="0" err="1" smtClean="0"/>
              <a:t>Goemans</a:t>
            </a:r>
            <a:r>
              <a:rPr lang="en-US" sz="1500" b="0" dirty="0" smtClean="0"/>
              <a:t>, and J. </a:t>
            </a:r>
            <a:r>
              <a:rPr lang="en-US" sz="1500" b="0" dirty="0" err="1" smtClean="0"/>
              <a:t>Vondrak</a:t>
            </a:r>
            <a:r>
              <a:rPr lang="en-US" sz="1500" b="0" dirty="0" smtClean="0"/>
              <a:t>. `</a:t>
            </a:r>
            <a:r>
              <a:rPr lang="en-US" sz="1500" b="0" i="1" dirty="0" err="1" smtClean="0"/>
              <a:t>Approxmiating</a:t>
            </a:r>
            <a:r>
              <a:rPr lang="en-US" sz="1500" b="0" i="1" dirty="0" smtClean="0"/>
              <a:t> the Stochastic Knapsack Problem: The Benefit of Adaptivity</a:t>
            </a:r>
            <a:r>
              <a:rPr lang="en-US" sz="1500" b="0" dirty="0" smtClean="0"/>
              <a:t>’. </a:t>
            </a:r>
            <a:r>
              <a:rPr lang="en-US" sz="1500" dirty="0" smtClean="0"/>
              <a:t>FOCS’04</a:t>
            </a:r>
            <a:r>
              <a:rPr lang="en-US" sz="1500" b="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A. </a:t>
            </a:r>
            <a:r>
              <a:rPr lang="en-US" sz="1500" b="0" dirty="0" err="1" smtClean="0"/>
              <a:t>Asadpour</a:t>
            </a:r>
            <a:r>
              <a:rPr lang="en-US" sz="1500" b="0" dirty="0" smtClean="0"/>
              <a:t>, H. </a:t>
            </a:r>
            <a:r>
              <a:rPr lang="en-US" sz="1500" b="0" dirty="0" err="1" smtClean="0"/>
              <a:t>Nazerzadeh</a:t>
            </a:r>
            <a:r>
              <a:rPr lang="en-US" sz="1500" b="0" dirty="0" smtClean="0"/>
              <a:t>, and A. </a:t>
            </a:r>
            <a:r>
              <a:rPr lang="en-US" sz="1500" b="0" dirty="0" err="1" smtClean="0"/>
              <a:t>Saberi</a:t>
            </a:r>
            <a:r>
              <a:rPr lang="en-US" sz="1500" b="0" dirty="0" smtClean="0"/>
              <a:t>. `</a:t>
            </a:r>
            <a:r>
              <a:rPr lang="en-US" sz="1500" b="0" i="1" dirty="0" smtClean="0"/>
              <a:t>Maximizing Stochastic Monotone </a:t>
            </a:r>
            <a:r>
              <a:rPr lang="en-US" sz="1500" b="0" i="1" dirty="0" err="1" smtClean="0"/>
              <a:t>Submodular</a:t>
            </a:r>
            <a:r>
              <a:rPr lang="en-US" sz="1500" b="0" i="1" dirty="0" smtClean="0"/>
              <a:t> Functions</a:t>
            </a:r>
            <a:r>
              <a:rPr lang="en-US" sz="1500" b="0" dirty="0" smtClean="0"/>
              <a:t>’. </a:t>
            </a:r>
            <a:r>
              <a:rPr lang="en-US" sz="1500" dirty="0" smtClean="0"/>
              <a:t>WINE’08</a:t>
            </a:r>
            <a:r>
              <a:rPr lang="en-US" sz="1500" b="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M. </a:t>
            </a:r>
            <a:r>
              <a:rPr lang="en-US" sz="1500" b="0" dirty="0" err="1" smtClean="0"/>
              <a:t>Adamczyk</a:t>
            </a:r>
            <a:r>
              <a:rPr lang="en-US" sz="1500" b="0" dirty="0" smtClean="0"/>
              <a:t>, M. </a:t>
            </a:r>
            <a:r>
              <a:rPr lang="en-US" sz="1500" b="0" dirty="0" err="1" smtClean="0"/>
              <a:t>Sviridenko</a:t>
            </a:r>
            <a:r>
              <a:rPr lang="en-US" sz="1500" b="0" dirty="0" smtClean="0"/>
              <a:t>, and J. Ward. `</a:t>
            </a:r>
            <a:r>
              <a:rPr lang="en-US" sz="1500" b="0" i="1" dirty="0" err="1" smtClean="0"/>
              <a:t>Submodular</a:t>
            </a:r>
            <a:r>
              <a:rPr lang="en-US" sz="1500" b="0" i="1" dirty="0" smtClean="0"/>
              <a:t> Stochastic Probing on </a:t>
            </a:r>
            <a:r>
              <a:rPr lang="en-US" sz="1500" b="0" i="1" dirty="0" err="1" smtClean="0"/>
              <a:t>Matroids</a:t>
            </a:r>
            <a:r>
              <a:rPr lang="en-US" sz="1500" b="0" dirty="0" smtClean="0"/>
              <a:t>’. </a:t>
            </a:r>
            <a:r>
              <a:rPr lang="en-US" sz="1500" dirty="0" smtClean="0"/>
              <a:t>STACS’14</a:t>
            </a:r>
            <a:r>
              <a:rPr lang="en-US" sz="1500" b="0" dirty="0" smtClean="0"/>
              <a:t>.</a:t>
            </a:r>
          </a:p>
          <a:p>
            <a:pPr marL="342900" indent="-342900">
              <a:buFont typeface="Arial" charset="0"/>
              <a:buChar char="•"/>
            </a:pPr>
            <a:r>
              <a:rPr lang="en-US" sz="1600" b="0" dirty="0" smtClean="0"/>
              <a:t>S. </a:t>
            </a:r>
            <a:r>
              <a:rPr lang="en-US" sz="1600" b="0" dirty="0" err="1" smtClean="0"/>
              <a:t>Khuller</a:t>
            </a:r>
            <a:r>
              <a:rPr lang="en-US" sz="1600" b="0" dirty="0" smtClean="0"/>
              <a:t>, M. </a:t>
            </a:r>
            <a:r>
              <a:rPr lang="en-US" sz="1600" b="0" dirty="0" err="1" smtClean="0"/>
              <a:t>Purohit</a:t>
            </a:r>
            <a:r>
              <a:rPr lang="en-US" sz="1600" b="0" dirty="0" smtClean="0"/>
              <a:t>, and K.K. </a:t>
            </a:r>
            <a:r>
              <a:rPr lang="en-US" sz="1600" b="0" dirty="0" err="1" smtClean="0"/>
              <a:t>Sarpatwar</a:t>
            </a:r>
            <a:r>
              <a:rPr lang="en-US" sz="1600" b="0" dirty="0" smtClean="0"/>
              <a:t>. `</a:t>
            </a:r>
            <a:r>
              <a:rPr lang="en-US" sz="1600" b="0" i="1" dirty="0" smtClean="0"/>
              <a:t>Analyzing the optimal neighborhood: algorithms for budgeted and partial connected dominating set problems’. </a:t>
            </a:r>
            <a:r>
              <a:rPr lang="en-US" sz="1600" dirty="0" smtClean="0"/>
              <a:t>SODA’14.</a:t>
            </a:r>
            <a:endParaRPr lang="en-US" sz="1500" dirty="0"/>
          </a:p>
          <a:p>
            <a:pPr marL="342900" indent="-342900">
              <a:buFont typeface="Arial" charset="0"/>
              <a:buChar char="•"/>
            </a:pPr>
            <a:r>
              <a:rPr lang="en-US" sz="1500" b="0" dirty="0" smtClean="0"/>
              <a:t>Emma Watson’s picture </a:t>
            </a:r>
            <a:r>
              <a:rPr lang="en-US" sz="1500" b="0" dirty="0"/>
              <a:t>taken from </a:t>
            </a:r>
            <a:r>
              <a:rPr lang="en-US" sz="1500" dirty="0"/>
              <a:t>Wikipedia</a:t>
            </a:r>
            <a:r>
              <a:rPr lang="en-US" sz="1500" dirty="0" smtClean="0"/>
              <a:t>.</a:t>
            </a:r>
            <a:endParaRPr lang="en-US" sz="1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3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3026"/>
            <a:ext cx="7447622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Stochastic probing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47347" y="1327695"/>
            <a:ext cx="3798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Only 1 hour before shops close!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b="13345"/>
          <a:stretch/>
        </p:blipFill>
        <p:spPr>
          <a:xfrm>
            <a:off x="6055136" y="2801655"/>
            <a:ext cx="2192791" cy="30240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585536" y="1821330"/>
            <a:ext cx="3558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smtClean="0"/>
              <a:t>Orienteering Constraint</a:t>
            </a:r>
            <a:endParaRPr lang="en-US" sz="2000" b="1" cap="small" dirty="0"/>
          </a:p>
        </p:txBody>
      </p:sp>
      <p:grpSp>
        <p:nvGrpSpPr>
          <p:cNvPr id="5" name="Group 4"/>
          <p:cNvGrpSpPr/>
          <p:nvPr/>
        </p:nvGrpSpPr>
        <p:grpSpPr>
          <a:xfrm>
            <a:off x="394135" y="1627395"/>
            <a:ext cx="5217851" cy="4098305"/>
            <a:chOff x="393943" y="1626805"/>
            <a:chExt cx="5190614" cy="4279719"/>
          </a:xfrm>
        </p:grpSpPr>
        <p:sp>
          <p:nvSpPr>
            <p:cNvPr id="24" name="TextBox 23"/>
            <p:cNvSpPr txBox="1"/>
            <p:nvPr/>
          </p:nvSpPr>
          <p:spPr>
            <a:xfrm>
              <a:off x="910280" y="2251223"/>
              <a:ext cx="502630" cy="385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2"/>
                  </a:solidFill>
                </a:rPr>
                <a:t>0.8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96223" y="5520843"/>
              <a:ext cx="502630" cy="385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3943" y="3724882"/>
              <a:ext cx="502629" cy="385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54357" y="3388372"/>
              <a:ext cx="630200" cy="385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0.25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475349" y="1626805"/>
              <a:ext cx="502629" cy="3856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0.4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7199" y="5931242"/>
            <a:ext cx="5770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small" dirty="0" smtClean="0"/>
              <a:t>Remark</a:t>
            </a:r>
            <a:r>
              <a:rPr lang="en-US" sz="2000" b="1" dirty="0" smtClean="0"/>
              <a:t>:</a:t>
            </a:r>
            <a:r>
              <a:rPr lang="en-US" sz="2000" dirty="0" smtClean="0"/>
              <a:t> If probabilities 1 &amp; nodes distinct, then </a:t>
            </a:r>
            <a:r>
              <a:rPr lang="en-US" sz="2000" b="1" dirty="0" smtClean="0"/>
              <a:t>Orienteering Problem </a:t>
            </a:r>
            <a:r>
              <a:rPr lang="en-US" sz="2000" dirty="0" smtClean="0"/>
              <a:t>[Blum et al. FOCS’03]</a:t>
            </a:r>
            <a:endParaRPr lang="en-US" sz="2000" dirty="0"/>
          </a:p>
        </p:txBody>
      </p:sp>
      <p:grpSp>
        <p:nvGrpSpPr>
          <p:cNvPr id="3" name="Group 2"/>
          <p:cNvGrpSpPr/>
          <p:nvPr/>
        </p:nvGrpSpPr>
        <p:grpSpPr>
          <a:xfrm>
            <a:off x="971035" y="1971657"/>
            <a:ext cx="3917171" cy="3454600"/>
            <a:chOff x="971035" y="1946943"/>
            <a:chExt cx="3959567" cy="36530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5831" y="2424955"/>
              <a:ext cx="716367" cy="71636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40102" y="4883674"/>
              <a:ext cx="716367" cy="71636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20145" t="20634" r="17231" b="3230"/>
            <a:stretch/>
          </p:blipFill>
          <p:spPr>
            <a:xfrm>
              <a:off x="971035" y="3573038"/>
              <a:ext cx="749591" cy="610132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4"/>
            <a:srcRect l="20145" t="20634" r="17231" b="3230"/>
            <a:stretch/>
          </p:blipFill>
          <p:spPr>
            <a:xfrm>
              <a:off x="4181011" y="3241078"/>
              <a:ext cx="749591" cy="610132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5"/>
            <a:srcRect l="10378" r="6604"/>
            <a:stretch/>
          </p:blipFill>
          <p:spPr>
            <a:xfrm>
              <a:off x="2857942" y="1946943"/>
              <a:ext cx="775088" cy="956024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/>
            <a:srcRect r="24243" b="24243"/>
            <a:stretch/>
          </p:blipFill>
          <p:spPr>
            <a:xfrm>
              <a:off x="3744000" y="4688033"/>
              <a:ext cx="900000" cy="900000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>
              <a:off x="1815353" y="4087906"/>
              <a:ext cx="1817677" cy="79576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4316506" y="4087906"/>
              <a:ext cx="42338" cy="39788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3758490" y="2528047"/>
              <a:ext cx="808455" cy="671492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867439" y="5241857"/>
              <a:ext cx="677214" cy="613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408402" y="4326261"/>
              <a:ext cx="565591" cy="65698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383424" y="3042136"/>
              <a:ext cx="42338" cy="397884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2094292" y="2424955"/>
              <a:ext cx="629899" cy="96961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47" name="Straight Connector 46"/>
          <p:cNvCxnSpPr/>
          <p:nvPr/>
        </p:nvCxnSpPr>
        <p:spPr>
          <a:xfrm flipV="1">
            <a:off x="1886672" y="2826546"/>
            <a:ext cx="830503" cy="740213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84744" y="2031297"/>
            <a:ext cx="4571854" cy="3542821"/>
            <a:chOff x="584744" y="2056011"/>
            <a:chExt cx="4571854" cy="3542821"/>
          </a:xfrm>
        </p:grpSpPr>
        <p:sp>
          <p:nvSpPr>
            <p:cNvPr id="31" name="TextBox 30"/>
            <p:cNvSpPr txBox="1"/>
            <p:nvPr/>
          </p:nvSpPr>
          <p:spPr>
            <a:xfrm>
              <a:off x="2441651" y="4003444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 min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3152" y="5229500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 min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38516" y="4522999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min</a:t>
              </a:r>
              <a:endParaRPr lang="en-US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79435" y="410288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 min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744" y="296872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min</a:t>
              </a:r>
              <a:endParaRPr lang="en-US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877924" y="2418237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30 min</a:t>
              </a:r>
              <a:endParaRPr lang="en-US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814820" y="2056011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min</a:t>
              </a:r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170996" y="3171925"/>
              <a:ext cx="9491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20 min</a:t>
              </a:r>
              <a:endParaRPr lang="en-US" dirty="0"/>
            </a:p>
          </p:txBody>
        </p:sp>
      </p:grpSp>
      <p:sp>
        <p:nvSpPr>
          <p:cNvPr id="6" name="Freeform 5"/>
          <p:cNvSpPr/>
          <p:nvPr/>
        </p:nvSpPr>
        <p:spPr>
          <a:xfrm>
            <a:off x="1249152" y="2607276"/>
            <a:ext cx="2519659" cy="2661619"/>
          </a:xfrm>
          <a:custGeom>
            <a:avLst/>
            <a:gdLst>
              <a:gd name="connsiteX0" fmla="*/ 2519659 w 2519659"/>
              <a:gd name="connsiteY0" fmla="*/ 2533135 h 2661619"/>
              <a:gd name="connsiteX1" fmla="*/ 1172772 w 2519659"/>
              <a:gd name="connsiteY1" fmla="*/ 2545492 h 2661619"/>
              <a:gd name="connsiteX2" fmla="*/ 11237 w 2519659"/>
              <a:gd name="connsiteY2" fmla="*/ 1297459 h 2661619"/>
              <a:gd name="connsiteX3" fmla="*/ 1889464 w 2519659"/>
              <a:gd name="connsiteY3" fmla="*/ 0 h 2661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9659" h="2661619">
                <a:moveTo>
                  <a:pt x="2519659" y="2533135"/>
                </a:moveTo>
                <a:cubicBezTo>
                  <a:pt x="2055250" y="2642286"/>
                  <a:pt x="1590842" y="2751438"/>
                  <a:pt x="1172772" y="2545492"/>
                </a:cubicBezTo>
                <a:cubicBezTo>
                  <a:pt x="754702" y="2339546"/>
                  <a:pt x="-108212" y="1721708"/>
                  <a:pt x="11237" y="1297459"/>
                </a:cubicBezTo>
                <a:cubicBezTo>
                  <a:pt x="130686" y="873210"/>
                  <a:pt x="1889464" y="0"/>
                  <a:pt x="1889464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0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3026"/>
            <a:ext cx="7447622" cy="1044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Stochastic probing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12040" y="1953010"/>
            <a:ext cx="393879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cap="all" dirty="0" smtClean="0"/>
              <a:t>Input:</a:t>
            </a:r>
            <a:endParaRPr lang="en-US" sz="2000" b="1" cap="all" dirty="0" smtClean="0">
              <a:solidFill>
                <a:schemeClr val="tx2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b="1" cap="small" dirty="0" smtClean="0"/>
              <a:t>Graph &amp; Metric 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cap="small" dirty="0" smtClean="0"/>
              <a:t>Probabilities:</a:t>
            </a:r>
            <a:br>
              <a:rPr lang="en-US" sz="2000" b="1" cap="small" dirty="0" smtClean="0"/>
            </a:br>
            <a:r>
              <a:rPr lang="en-US" sz="2000" b="1" cap="small" dirty="0" smtClean="0">
                <a:solidFill>
                  <a:schemeClr val="tx2"/>
                </a:solidFill>
              </a:rPr>
              <a:t>Independently </a:t>
            </a:r>
            <a:r>
              <a:rPr lang="en-US" sz="2000" b="1" cap="small" dirty="0" smtClean="0"/>
              <a:t>Present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cap="small" dirty="0" smtClean="0"/>
              <a:t>Function</a:t>
            </a:r>
            <a:br>
              <a:rPr lang="en-US" sz="2000" b="1" cap="small" dirty="0" smtClean="0"/>
            </a:br>
            <a:r>
              <a:rPr lang="en-US" sz="2000" b="1" cap="small" dirty="0" smtClean="0"/>
              <a:t>(e.g., # </a:t>
            </a:r>
            <a:r>
              <a:rPr lang="en-US" sz="2000" b="1" cap="small" dirty="0" smtClean="0">
                <a:solidFill>
                  <a:schemeClr val="tx2"/>
                </a:solidFill>
              </a:rPr>
              <a:t>Distinct </a:t>
            </a:r>
            <a:r>
              <a:rPr lang="en-US" sz="2000" b="1" cap="small" dirty="0" smtClean="0"/>
              <a:t>Items)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cap="small" dirty="0" smtClean="0"/>
              <a:t>Constraints </a:t>
            </a:r>
            <a:br>
              <a:rPr lang="en-US" sz="2000" b="1" cap="small" dirty="0" smtClean="0"/>
            </a:br>
            <a:r>
              <a:rPr lang="en-US" sz="2000" b="1" cap="small" dirty="0" smtClean="0"/>
              <a:t>(</a:t>
            </a:r>
            <a:r>
              <a:rPr lang="en-US" sz="2000" b="1" cap="small" dirty="0"/>
              <a:t>e.g., </a:t>
            </a:r>
            <a:r>
              <a:rPr lang="en-US" sz="2000" b="1" cap="small" dirty="0" smtClean="0"/>
              <a:t>1 hour </a:t>
            </a:r>
            <a:r>
              <a:rPr lang="en-US" sz="2000" b="1" cap="small" dirty="0" smtClean="0">
                <a:solidFill>
                  <a:schemeClr val="tx2"/>
                </a:solidFill>
              </a:rPr>
              <a:t>Orienteering</a:t>
            </a:r>
            <a:r>
              <a:rPr lang="en-US" sz="2000" b="1" cap="small" dirty="0" smtClean="0"/>
              <a:t>)</a:t>
            </a:r>
            <a:endParaRPr lang="en-US" sz="2000" b="1" cap="small" dirty="0"/>
          </a:p>
          <a:p>
            <a:endParaRPr lang="en-US" sz="2000" b="1" cap="small" dirty="0" smtClean="0"/>
          </a:p>
          <a:p>
            <a:r>
              <a:rPr lang="en-US" sz="2000" b="1" cap="small" dirty="0" smtClean="0"/>
              <a:t>OUTPUT: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b="1" cap="small" dirty="0" smtClean="0"/>
              <a:t>Maximize the </a:t>
            </a:r>
            <a:r>
              <a:rPr lang="en-US" sz="2000" b="1" cap="small" dirty="0" smtClean="0">
                <a:solidFill>
                  <a:schemeClr val="tx2"/>
                </a:solidFill>
              </a:rPr>
              <a:t>Expected</a:t>
            </a:r>
            <a:r>
              <a:rPr lang="en-US" sz="2000" b="1" cap="small" dirty="0" smtClean="0">
                <a:solidFill>
                  <a:srgbClr val="0070C0"/>
                </a:solidFill>
              </a:rPr>
              <a:t> </a:t>
            </a:r>
            <a:r>
              <a:rPr lang="en-US" sz="2000" b="1" cap="small" dirty="0" smtClean="0"/>
              <a:t>Function Value</a:t>
            </a:r>
          </a:p>
          <a:p>
            <a:endParaRPr lang="en-US" sz="2000" b="1" cap="small" dirty="0"/>
          </a:p>
        </p:txBody>
      </p:sp>
      <p:grpSp>
        <p:nvGrpSpPr>
          <p:cNvPr id="142" name="Group 141"/>
          <p:cNvGrpSpPr/>
          <p:nvPr/>
        </p:nvGrpSpPr>
        <p:grpSpPr>
          <a:xfrm>
            <a:off x="4436070" y="1309818"/>
            <a:ext cx="4170869" cy="3760472"/>
            <a:chOff x="4436070" y="1309818"/>
            <a:chExt cx="4170869" cy="3760472"/>
          </a:xfrm>
        </p:grpSpPr>
        <p:grpSp>
          <p:nvGrpSpPr>
            <p:cNvPr id="143" name="Group 142"/>
            <p:cNvGrpSpPr/>
            <p:nvPr/>
          </p:nvGrpSpPr>
          <p:grpSpPr>
            <a:xfrm>
              <a:off x="4436070" y="1309818"/>
              <a:ext cx="4170869" cy="3760472"/>
              <a:chOff x="3530021" y="1348655"/>
              <a:chExt cx="5420620" cy="4231144"/>
            </a:xfrm>
          </p:grpSpPr>
          <p:grpSp>
            <p:nvGrpSpPr>
              <p:cNvPr id="146" name="Group 145"/>
              <p:cNvGrpSpPr/>
              <p:nvPr/>
            </p:nvGrpSpPr>
            <p:grpSpPr>
              <a:xfrm>
                <a:off x="3530021" y="1348655"/>
                <a:ext cx="5420620" cy="4231144"/>
                <a:chOff x="3530021" y="1348655"/>
                <a:chExt cx="5420620" cy="4231144"/>
              </a:xfrm>
            </p:grpSpPr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56832" y="2169461"/>
                  <a:ext cx="716367" cy="716367"/>
                </a:xfrm>
                <a:prstGeom prst="rect">
                  <a:avLst/>
                </a:prstGeom>
              </p:spPr>
            </p:pic>
            <p:pic>
              <p:nvPicPr>
                <p:cNvPr id="156" name="Picture 15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51103" y="4628180"/>
                  <a:ext cx="716367" cy="716367"/>
                </a:xfrm>
                <a:prstGeom prst="rect">
                  <a:avLst/>
                </a:prstGeom>
              </p:spPr>
            </p:pic>
            <p:pic>
              <p:nvPicPr>
                <p:cNvPr id="157" name="Picture 156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145" t="20634" r="17231" b="3230"/>
                <a:stretch/>
              </p:blipFill>
              <p:spPr>
                <a:xfrm>
                  <a:off x="4182036" y="3317544"/>
                  <a:ext cx="749591" cy="610132"/>
                </a:xfrm>
                <a:prstGeom prst="rect">
                  <a:avLst/>
                </a:prstGeom>
              </p:spPr>
            </p:pic>
            <p:pic>
              <p:nvPicPr>
                <p:cNvPr id="158" name="Picture 15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145" t="20634" r="17231" b="3230"/>
                <a:stretch/>
              </p:blipFill>
              <p:spPr>
                <a:xfrm>
                  <a:off x="7392012" y="2985584"/>
                  <a:ext cx="749591" cy="610132"/>
                </a:xfrm>
                <a:prstGeom prst="rect">
                  <a:avLst/>
                </a:prstGeom>
              </p:spPr>
            </p:pic>
            <p:pic>
              <p:nvPicPr>
                <p:cNvPr id="159" name="Picture 158"/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10378" r="6604"/>
                <a:stretch/>
              </p:blipFill>
              <p:spPr>
                <a:xfrm>
                  <a:off x="6068943" y="1691449"/>
                  <a:ext cx="775088" cy="956024"/>
                </a:xfrm>
                <a:prstGeom prst="rect">
                  <a:avLst/>
                </a:prstGeom>
              </p:spPr>
            </p:pic>
            <p:pic>
              <p:nvPicPr>
                <p:cNvPr id="160" name="Picture 159"/>
                <p:cNvPicPr>
                  <a:picLocks noChangeAspect="1"/>
                </p:cNvPicPr>
                <p:nvPr/>
              </p:nvPicPr>
              <p:blipFill rotWithShape="1">
                <a:blip r:embed="rId6"/>
                <a:srcRect r="24243" b="24243"/>
                <a:stretch/>
              </p:blipFill>
              <p:spPr>
                <a:xfrm>
                  <a:off x="6955001" y="4432539"/>
                  <a:ext cx="900000" cy="900000"/>
                </a:xfrm>
                <a:prstGeom prst="rect">
                  <a:avLst/>
                </a:prstGeom>
              </p:spPr>
            </p:pic>
            <p:cxnSp>
              <p:nvCxnSpPr>
                <p:cNvPr id="161" name="Straight Connector 160"/>
                <p:cNvCxnSpPr/>
                <p:nvPr/>
              </p:nvCxnSpPr>
              <p:spPr>
                <a:xfrm>
                  <a:off x="5026354" y="3832412"/>
                  <a:ext cx="1817677" cy="79576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/>
                <p:cNvCxnSpPr/>
                <p:nvPr/>
              </p:nvCxnSpPr>
              <p:spPr>
                <a:xfrm flipH="1">
                  <a:off x="7527507" y="3832412"/>
                  <a:ext cx="42338" cy="39788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/>
                <p:cNvCxnSpPr/>
                <p:nvPr/>
              </p:nvCxnSpPr>
              <p:spPr>
                <a:xfrm>
                  <a:off x="6969491" y="2272553"/>
                  <a:ext cx="808455" cy="671492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/>
                <p:cNvCxnSpPr/>
                <p:nvPr/>
              </p:nvCxnSpPr>
              <p:spPr>
                <a:xfrm>
                  <a:off x="6078440" y="4986363"/>
                  <a:ext cx="677214" cy="6131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/>
                <p:cNvCxnSpPr/>
                <p:nvPr/>
              </p:nvCxnSpPr>
              <p:spPr>
                <a:xfrm>
                  <a:off x="4619403" y="4070767"/>
                  <a:ext cx="565591" cy="65698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/>
                <p:cNvCxnSpPr/>
                <p:nvPr/>
              </p:nvCxnSpPr>
              <p:spPr>
                <a:xfrm flipH="1">
                  <a:off x="4594425" y="2786642"/>
                  <a:ext cx="42338" cy="39788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Straight Connector 166"/>
                <p:cNvCxnSpPr/>
                <p:nvPr/>
              </p:nvCxnSpPr>
              <p:spPr>
                <a:xfrm flipV="1">
                  <a:off x="5305293" y="2169461"/>
                  <a:ext cx="629899" cy="96961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grpSp>
              <p:nvGrpSpPr>
                <p:cNvPr id="168" name="Group 167"/>
                <p:cNvGrpSpPr/>
                <p:nvPr/>
              </p:nvGrpSpPr>
              <p:grpSpPr>
                <a:xfrm>
                  <a:off x="3530021" y="1348655"/>
                  <a:ext cx="5420620" cy="4231144"/>
                  <a:chOff x="357067" y="1640737"/>
                  <a:chExt cx="5420620" cy="4231144"/>
                </a:xfrm>
              </p:grpSpPr>
              <p:sp>
                <p:nvSpPr>
                  <p:cNvPr id="169" name="TextBox 168"/>
                  <p:cNvSpPr txBox="1"/>
                  <p:nvPr/>
                </p:nvSpPr>
                <p:spPr>
                  <a:xfrm>
                    <a:off x="879148" y="2191610"/>
                    <a:ext cx="656664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0.8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70" name="TextBox 169"/>
                  <p:cNvSpPr txBox="1"/>
                  <p:nvPr/>
                </p:nvSpPr>
                <p:spPr>
                  <a:xfrm>
                    <a:off x="1733102" y="5456322"/>
                    <a:ext cx="656664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0.5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71" name="TextBox 170"/>
                  <p:cNvSpPr txBox="1"/>
                  <p:nvPr/>
                </p:nvSpPr>
                <p:spPr>
                  <a:xfrm>
                    <a:off x="357067" y="3724882"/>
                    <a:ext cx="656664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0.5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72" name="TextBox 171"/>
                  <p:cNvSpPr txBox="1"/>
                  <p:nvPr/>
                </p:nvSpPr>
                <p:spPr>
                  <a:xfrm>
                    <a:off x="4954357" y="3388372"/>
                    <a:ext cx="823330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0.25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3628592" y="1640737"/>
                    <a:ext cx="656664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0.4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grpSp>
            <p:nvGrpSpPr>
              <p:cNvPr id="147" name="Group 146"/>
              <p:cNvGrpSpPr/>
              <p:nvPr/>
            </p:nvGrpSpPr>
            <p:grpSpPr>
              <a:xfrm>
                <a:off x="3564664" y="1803850"/>
                <a:ext cx="4844874" cy="3606153"/>
                <a:chOff x="311724" y="2042107"/>
                <a:chExt cx="4844874" cy="3606153"/>
              </a:xfrm>
            </p:grpSpPr>
            <p:sp>
              <p:nvSpPr>
                <p:cNvPr id="148" name="TextBox 147"/>
                <p:cNvSpPr txBox="1"/>
                <p:nvPr/>
              </p:nvSpPr>
              <p:spPr>
                <a:xfrm>
                  <a:off x="2391998" y="4077341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30 min</a:t>
                  </a:r>
                  <a:endParaRPr lang="en-US" dirty="0"/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2646795" y="5278928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15 min</a:t>
                  </a:r>
                  <a:endParaRPr lang="en-US" dirty="0"/>
                </a:p>
              </p:txBody>
            </p:sp>
            <p:sp>
              <p:nvSpPr>
                <p:cNvPr id="150" name="TextBox 149"/>
                <p:cNvSpPr txBox="1"/>
                <p:nvPr/>
              </p:nvSpPr>
              <p:spPr>
                <a:xfrm>
                  <a:off x="693979" y="4522999"/>
                  <a:ext cx="877163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25 min</a:t>
                  </a:r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4279435" y="4102881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15 min</a:t>
                  </a:r>
                  <a:endParaRPr lang="en-US" dirty="0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311724" y="2968728"/>
                  <a:ext cx="877163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 min</a:t>
                  </a:r>
                  <a:endParaRPr lang="en-US" dirty="0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3893984" y="2418237"/>
                  <a:ext cx="877163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30 min</a:t>
                  </a:r>
                  <a:endParaRPr lang="en-US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1798761" y="204210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 min</a:t>
                  </a:r>
                  <a:endParaRPr lang="en-US" dirty="0"/>
                </a:p>
              </p:txBody>
            </p:sp>
          </p:grpSp>
        </p:grpSp>
        <p:cxnSp>
          <p:nvCxnSpPr>
            <p:cNvPr id="144" name="Straight Connector 143"/>
            <p:cNvCxnSpPr/>
            <p:nvPr/>
          </p:nvCxnSpPr>
          <p:spPr>
            <a:xfrm flipV="1">
              <a:off x="5641949" y="2364736"/>
              <a:ext cx="636036" cy="63413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45" name="TextBox 144"/>
            <p:cNvSpPr txBox="1"/>
            <p:nvPr/>
          </p:nvSpPr>
          <p:spPr>
            <a:xfrm>
              <a:off x="5809069" y="2654734"/>
              <a:ext cx="674929" cy="328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min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9938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62" name="Freeform 161"/>
          <p:cNvSpPr/>
          <p:nvPr/>
        </p:nvSpPr>
        <p:spPr>
          <a:xfrm>
            <a:off x="5157042" y="2384858"/>
            <a:ext cx="2096369" cy="2285093"/>
          </a:xfrm>
          <a:custGeom>
            <a:avLst/>
            <a:gdLst>
              <a:gd name="connsiteX0" fmla="*/ 2096369 w 2096369"/>
              <a:gd name="connsiteY0" fmla="*/ 2137719 h 2285093"/>
              <a:gd name="connsiteX1" fmla="*/ 897764 w 2096369"/>
              <a:gd name="connsiteY1" fmla="*/ 2187146 h 2285093"/>
              <a:gd name="connsiteX2" fmla="*/ 32791 w 2096369"/>
              <a:gd name="connsiteY2" fmla="*/ 1013254 h 2285093"/>
              <a:gd name="connsiteX3" fmla="*/ 242856 w 2096369"/>
              <a:gd name="connsiteY3" fmla="*/ 0 h 228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6369" h="2285093">
                <a:moveTo>
                  <a:pt x="2096369" y="2137719"/>
                </a:moveTo>
                <a:cubicBezTo>
                  <a:pt x="1669031" y="2256138"/>
                  <a:pt x="1241694" y="2374557"/>
                  <a:pt x="897764" y="2187146"/>
                </a:cubicBezTo>
                <a:cubicBezTo>
                  <a:pt x="553834" y="1999735"/>
                  <a:pt x="141942" y="1377778"/>
                  <a:pt x="32791" y="1013254"/>
                </a:cubicBezTo>
                <a:cubicBezTo>
                  <a:pt x="-76360" y="648730"/>
                  <a:pt x="111051" y="453081"/>
                  <a:pt x="242856" y="0"/>
                </a:cubicBezTo>
              </a:path>
            </a:pathLst>
          </a:custGeom>
          <a:ln>
            <a:solidFill>
              <a:srgbClr val="01873D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Group 199"/>
          <p:cNvGrpSpPr/>
          <p:nvPr/>
        </p:nvGrpSpPr>
        <p:grpSpPr>
          <a:xfrm>
            <a:off x="2366737" y="1375478"/>
            <a:ext cx="2217274" cy="5072278"/>
            <a:chOff x="2458392" y="1455289"/>
            <a:chExt cx="2217274" cy="5072278"/>
          </a:xfrm>
        </p:grpSpPr>
        <p:sp>
          <p:nvSpPr>
            <p:cNvPr id="165" name="TextBox 164"/>
            <p:cNvSpPr txBox="1"/>
            <p:nvPr/>
          </p:nvSpPr>
          <p:spPr>
            <a:xfrm>
              <a:off x="2687240" y="2358610"/>
              <a:ext cx="674929" cy="328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 min</a:t>
              </a:r>
              <a:endParaRPr lang="en-US" dirty="0"/>
            </a:p>
          </p:txBody>
        </p:sp>
        <p:sp>
          <p:nvSpPr>
            <p:cNvPr id="166" name="TextBox 165"/>
            <p:cNvSpPr txBox="1"/>
            <p:nvPr/>
          </p:nvSpPr>
          <p:spPr>
            <a:xfrm>
              <a:off x="2675654" y="3439905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min</a:t>
              </a:r>
              <a:endParaRPr lang="en-US" dirty="0"/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2705219" y="4653223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min</a:t>
              </a:r>
              <a:endParaRPr lang="en-US" dirty="0"/>
            </a:p>
          </p:txBody>
        </p:sp>
        <p:grpSp>
          <p:nvGrpSpPr>
            <p:cNvPr id="178" name="Group 177"/>
            <p:cNvGrpSpPr/>
            <p:nvPr/>
          </p:nvGrpSpPr>
          <p:grpSpPr>
            <a:xfrm>
              <a:off x="2458392" y="1455289"/>
              <a:ext cx="2217274" cy="5072278"/>
              <a:chOff x="2261250" y="1489601"/>
              <a:chExt cx="2217274" cy="5072278"/>
            </a:xfrm>
          </p:grpSpPr>
          <p:grpSp>
            <p:nvGrpSpPr>
              <p:cNvPr id="156" name="Group 155"/>
              <p:cNvGrpSpPr/>
              <p:nvPr/>
            </p:nvGrpSpPr>
            <p:grpSpPr>
              <a:xfrm>
                <a:off x="2995575" y="1489601"/>
                <a:ext cx="692501" cy="4248515"/>
                <a:chOff x="2994595" y="1365507"/>
                <a:chExt cx="692501" cy="4248515"/>
              </a:xfrm>
            </p:grpSpPr>
            <p:grpSp>
              <p:nvGrpSpPr>
                <p:cNvPr id="152" name="Group 151"/>
                <p:cNvGrpSpPr/>
                <p:nvPr/>
              </p:nvGrpSpPr>
              <p:grpSpPr>
                <a:xfrm>
                  <a:off x="3095876" y="2129545"/>
                  <a:ext cx="576769" cy="3484477"/>
                  <a:chOff x="3095876" y="2129545"/>
                  <a:chExt cx="576769" cy="3484477"/>
                </a:xfrm>
              </p:grpSpPr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095877" y="2629031"/>
                    <a:ext cx="551205" cy="636678"/>
                  </a:xfrm>
                  <a:prstGeom prst="rect">
                    <a:avLst/>
                  </a:prstGeom>
                </p:spPr>
              </p:pic>
              <p:pic>
                <p:nvPicPr>
                  <p:cNvPr id="138" name="Picture 137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3095876" y="4977344"/>
                    <a:ext cx="551205" cy="636678"/>
                  </a:xfrm>
                  <a:prstGeom prst="rect">
                    <a:avLst/>
                  </a:prstGeom>
                </p:spPr>
              </p:pic>
              <p:pic>
                <p:nvPicPr>
                  <p:cNvPr id="139" name="Picture 138"/>
                  <p:cNvPicPr>
                    <a:picLocks noChangeAspect="1"/>
                  </p:cNvPicPr>
                  <p:nvPr/>
                </p:nvPicPr>
                <p:blipFill rotWithShape="1">
                  <a:blip r:embed="rId4"/>
                  <a:srcRect l="20145" t="20634" r="17231" b="3230"/>
                  <a:stretch/>
                </p:blipFill>
                <p:spPr>
                  <a:xfrm>
                    <a:off x="3095876" y="3861366"/>
                    <a:ext cx="576769" cy="542261"/>
                  </a:xfrm>
                  <a:prstGeom prst="rect">
                    <a:avLst/>
                  </a:prstGeom>
                </p:spPr>
              </p:pic>
              <p:cxnSp>
                <p:nvCxnSpPr>
                  <p:cNvPr id="147" name="Straight Connector 146"/>
                  <p:cNvCxnSpPr/>
                  <p:nvPr/>
                </p:nvCxnSpPr>
                <p:spPr>
                  <a:xfrm flipH="1">
                    <a:off x="3362047" y="4491006"/>
                    <a:ext cx="9431" cy="458559"/>
                  </a:xfrm>
                  <a:prstGeom prst="line">
                    <a:avLst/>
                  </a:prstGeom>
                  <a:ln>
                    <a:solidFill>
                      <a:srgbClr val="01873D"/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9" name="Straight Connector 148"/>
                  <p:cNvCxnSpPr/>
                  <p:nvPr/>
                </p:nvCxnSpPr>
                <p:spPr>
                  <a:xfrm flipH="1">
                    <a:off x="3352616" y="3345228"/>
                    <a:ext cx="9431" cy="458559"/>
                  </a:xfrm>
                  <a:prstGeom prst="line">
                    <a:avLst/>
                  </a:prstGeom>
                  <a:ln>
                    <a:solidFill>
                      <a:srgbClr val="01873D"/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0" name="Straight Connector 149"/>
                  <p:cNvCxnSpPr/>
                  <p:nvPr/>
                </p:nvCxnSpPr>
                <p:spPr>
                  <a:xfrm flipH="1">
                    <a:off x="3343185" y="2129545"/>
                    <a:ext cx="9431" cy="458559"/>
                  </a:xfrm>
                  <a:prstGeom prst="line">
                    <a:avLst/>
                  </a:prstGeom>
                  <a:ln>
                    <a:solidFill>
                      <a:srgbClr val="01873D"/>
                    </a:solidFill>
                  </a:ln>
                </p:spPr>
                <p:style>
                  <a:lnRef idx="3">
                    <a:schemeClr val="accent5"/>
                  </a:lnRef>
                  <a:fillRef idx="0">
                    <a:schemeClr val="accent5"/>
                  </a:fillRef>
                  <a:effectRef idx="2">
                    <a:schemeClr val="accent5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155" name="Picture 154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24243" b="24243"/>
                <a:stretch/>
              </p:blipFill>
              <p:spPr>
                <a:xfrm>
                  <a:off x="2994595" y="1365507"/>
                  <a:ext cx="692501" cy="799884"/>
                </a:xfrm>
                <a:prstGeom prst="rect">
                  <a:avLst/>
                </a:prstGeom>
              </p:spPr>
            </p:pic>
          </p:grpSp>
          <p:sp>
            <p:nvSpPr>
              <p:cNvPr id="169" name="TextBox 168"/>
              <p:cNvSpPr txBox="1"/>
              <p:nvPr/>
            </p:nvSpPr>
            <p:spPr>
              <a:xfrm>
                <a:off x="2261250" y="5915548"/>
                <a:ext cx="221727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0.5(1+0.5+0) </a:t>
                </a:r>
                <a:r>
                  <a:rPr lang="en-US" smtClean="0"/>
                  <a:t>+ </a:t>
                </a:r>
                <a:br>
                  <a:rPr lang="en-US" smtClean="0"/>
                </a:br>
                <a:r>
                  <a:rPr lang="en-US" smtClean="0"/>
                  <a:t>0.5(0+0.5+0.8</a:t>
                </a:r>
                <a:r>
                  <a:rPr lang="en-US" dirty="0" smtClean="0"/>
                  <a:t>) =1.4</a:t>
                </a:r>
                <a:endParaRPr lang="en-US" dirty="0"/>
              </a:p>
            </p:txBody>
          </p:sp>
          <p:sp>
            <p:nvSpPr>
              <p:cNvPr id="173" name="TextBox 172"/>
              <p:cNvSpPr txBox="1"/>
              <p:nvPr/>
            </p:nvSpPr>
            <p:spPr>
              <a:xfrm>
                <a:off x="3586536" y="2828116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0.5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4" name="TextBox 173"/>
              <p:cNvSpPr txBox="1"/>
              <p:nvPr/>
            </p:nvSpPr>
            <p:spPr>
              <a:xfrm>
                <a:off x="3655297" y="4045167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0.5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75" name="TextBox 174"/>
              <p:cNvSpPr txBox="1"/>
              <p:nvPr/>
            </p:nvSpPr>
            <p:spPr>
              <a:xfrm>
                <a:off x="3637192" y="5198702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0.8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4436070" y="1309818"/>
            <a:ext cx="4170869" cy="3760472"/>
            <a:chOff x="4436070" y="1309818"/>
            <a:chExt cx="4170869" cy="3760472"/>
          </a:xfrm>
        </p:grpSpPr>
        <p:grpSp>
          <p:nvGrpSpPr>
            <p:cNvPr id="136" name="Group 135"/>
            <p:cNvGrpSpPr/>
            <p:nvPr/>
          </p:nvGrpSpPr>
          <p:grpSpPr>
            <a:xfrm>
              <a:off x="4436070" y="1309818"/>
              <a:ext cx="4170869" cy="3760472"/>
              <a:chOff x="3530021" y="1348655"/>
              <a:chExt cx="5420620" cy="4231144"/>
            </a:xfrm>
          </p:grpSpPr>
          <p:grpSp>
            <p:nvGrpSpPr>
              <p:cNvPr id="135" name="Group 134"/>
              <p:cNvGrpSpPr/>
              <p:nvPr/>
            </p:nvGrpSpPr>
            <p:grpSpPr>
              <a:xfrm>
                <a:off x="3530021" y="1348655"/>
                <a:ext cx="5420620" cy="4231144"/>
                <a:chOff x="3530021" y="1348655"/>
                <a:chExt cx="5420620" cy="4231144"/>
              </a:xfrm>
            </p:grpSpPr>
            <p:pic>
              <p:nvPicPr>
                <p:cNvPr id="106" name="Picture 105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56832" y="2169461"/>
                  <a:ext cx="716367" cy="716367"/>
                </a:xfrm>
                <a:prstGeom prst="rect">
                  <a:avLst/>
                </a:prstGeom>
              </p:spPr>
            </p:pic>
            <p:pic>
              <p:nvPicPr>
                <p:cNvPr id="107" name="Picture 10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251103" y="4628180"/>
                  <a:ext cx="716367" cy="716367"/>
                </a:xfrm>
                <a:prstGeom prst="rect">
                  <a:avLst/>
                </a:prstGeom>
              </p:spPr>
            </p:pic>
            <p:pic>
              <p:nvPicPr>
                <p:cNvPr id="108" name="Picture 107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145" t="20634" r="17231" b="3230"/>
                <a:stretch/>
              </p:blipFill>
              <p:spPr>
                <a:xfrm>
                  <a:off x="4182036" y="3317544"/>
                  <a:ext cx="749591" cy="610132"/>
                </a:xfrm>
                <a:prstGeom prst="rect">
                  <a:avLst/>
                </a:prstGeom>
              </p:spPr>
            </p:pic>
            <p:pic>
              <p:nvPicPr>
                <p:cNvPr id="109" name="Picture 108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0145" t="20634" r="17231" b="3230"/>
                <a:stretch/>
              </p:blipFill>
              <p:spPr>
                <a:xfrm>
                  <a:off x="7392012" y="2985584"/>
                  <a:ext cx="749591" cy="610132"/>
                </a:xfrm>
                <a:prstGeom prst="rect">
                  <a:avLst/>
                </a:prstGeom>
              </p:spPr>
            </p:pic>
            <p:pic>
              <p:nvPicPr>
                <p:cNvPr id="110" name="Picture 109"/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0378" r="6604"/>
                <a:stretch/>
              </p:blipFill>
              <p:spPr>
                <a:xfrm>
                  <a:off x="6068943" y="1691449"/>
                  <a:ext cx="775088" cy="956024"/>
                </a:xfrm>
                <a:prstGeom prst="rect">
                  <a:avLst/>
                </a:prstGeom>
              </p:spPr>
            </p:pic>
            <p:pic>
              <p:nvPicPr>
                <p:cNvPr id="111" name="Picture 110"/>
                <p:cNvPicPr>
                  <a:picLocks noChangeAspect="1"/>
                </p:cNvPicPr>
                <p:nvPr/>
              </p:nvPicPr>
              <p:blipFill rotWithShape="1">
                <a:blip r:embed="rId5"/>
                <a:srcRect r="24243" b="24243"/>
                <a:stretch/>
              </p:blipFill>
              <p:spPr>
                <a:xfrm>
                  <a:off x="6955001" y="4432539"/>
                  <a:ext cx="900000" cy="900000"/>
                </a:xfrm>
                <a:prstGeom prst="rect">
                  <a:avLst/>
                </a:prstGeom>
              </p:spPr>
            </p:pic>
            <p:cxnSp>
              <p:nvCxnSpPr>
                <p:cNvPr id="112" name="Straight Connector 111"/>
                <p:cNvCxnSpPr/>
                <p:nvPr/>
              </p:nvCxnSpPr>
              <p:spPr>
                <a:xfrm>
                  <a:off x="5026354" y="3832412"/>
                  <a:ext cx="1817677" cy="795768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Straight Connector 112"/>
                <p:cNvCxnSpPr/>
                <p:nvPr/>
              </p:nvCxnSpPr>
              <p:spPr>
                <a:xfrm flipH="1">
                  <a:off x="7527507" y="3832412"/>
                  <a:ext cx="42338" cy="39788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>
                <a:xfrm>
                  <a:off x="6969491" y="2272553"/>
                  <a:ext cx="808455" cy="671492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Straight Connector 115"/>
                <p:cNvCxnSpPr/>
                <p:nvPr/>
              </p:nvCxnSpPr>
              <p:spPr>
                <a:xfrm>
                  <a:off x="6078440" y="4986363"/>
                  <a:ext cx="677214" cy="6131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>
                <a:xfrm>
                  <a:off x="4619403" y="4070767"/>
                  <a:ext cx="565591" cy="65698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/>
                <p:cNvCxnSpPr/>
                <p:nvPr/>
              </p:nvCxnSpPr>
              <p:spPr>
                <a:xfrm flipH="1">
                  <a:off x="4594425" y="2786642"/>
                  <a:ext cx="42338" cy="397884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Straight Connector 118"/>
                <p:cNvCxnSpPr/>
                <p:nvPr/>
              </p:nvCxnSpPr>
              <p:spPr>
                <a:xfrm flipV="1">
                  <a:off x="5305293" y="2169461"/>
                  <a:ext cx="629899" cy="96961"/>
                </a:xfrm>
                <a:prstGeom prst="line">
                  <a:avLst/>
                </a:prstGeom>
              </p:spPr>
              <p:style>
                <a:lnRef idx="2">
                  <a:schemeClr val="accent3"/>
                </a:lnRef>
                <a:fillRef idx="0">
                  <a:schemeClr val="accent3"/>
                </a:fillRef>
                <a:effectRef idx="1">
                  <a:schemeClr val="accent3"/>
                </a:effectRef>
                <a:fontRef idx="minor">
                  <a:schemeClr val="tx1"/>
                </a:fontRef>
              </p:style>
            </p:cxnSp>
            <p:grpSp>
              <p:nvGrpSpPr>
                <p:cNvPr id="120" name="Group 119"/>
                <p:cNvGrpSpPr/>
                <p:nvPr/>
              </p:nvGrpSpPr>
              <p:grpSpPr>
                <a:xfrm>
                  <a:off x="3530021" y="1348655"/>
                  <a:ext cx="5420620" cy="4231144"/>
                  <a:chOff x="357067" y="1640737"/>
                  <a:chExt cx="5420620" cy="4231144"/>
                </a:xfrm>
              </p:grpSpPr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879148" y="2191610"/>
                    <a:ext cx="656664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0.8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2" name="TextBox 121"/>
                  <p:cNvSpPr txBox="1"/>
                  <p:nvPr/>
                </p:nvSpPr>
                <p:spPr>
                  <a:xfrm>
                    <a:off x="1733102" y="5456322"/>
                    <a:ext cx="656664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0.5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3" name="TextBox 122"/>
                  <p:cNvSpPr txBox="1"/>
                  <p:nvPr/>
                </p:nvSpPr>
                <p:spPr>
                  <a:xfrm>
                    <a:off x="357067" y="3724882"/>
                    <a:ext cx="656664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0.5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4" name="TextBox 123"/>
                  <p:cNvSpPr txBox="1"/>
                  <p:nvPr/>
                </p:nvSpPr>
                <p:spPr>
                  <a:xfrm>
                    <a:off x="4954357" y="3388372"/>
                    <a:ext cx="823330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0.25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  <p:sp>
                <p:nvSpPr>
                  <p:cNvPr id="125" name="TextBox 124"/>
                  <p:cNvSpPr txBox="1"/>
                  <p:nvPr/>
                </p:nvSpPr>
                <p:spPr>
                  <a:xfrm>
                    <a:off x="3628592" y="1640737"/>
                    <a:ext cx="656664" cy="41555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schemeClr val="tx2"/>
                        </a:solidFill>
                      </a:rPr>
                      <a:t>0.4</a:t>
                    </a:r>
                    <a:endParaRPr lang="en-US" b="1" dirty="0">
                      <a:solidFill>
                        <a:schemeClr val="tx2"/>
                      </a:solidFill>
                    </a:endParaRPr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3564664" y="1803850"/>
                <a:ext cx="4844874" cy="3606153"/>
                <a:chOff x="311724" y="2042107"/>
                <a:chExt cx="4844874" cy="3606153"/>
              </a:xfrm>
            </p:grpSpPr>
            <p:sp>
              <p:nvSpPr>
                <p:cNvPr id="127" name="TextBox 126"/>
                <p:cNvSpPr txBox="1"/>
                <p:nvPr/>
              </p:nvSpPr>
              <p:spPr>
                <a:xfrm>
                  <a:off x="2391998" y="4077341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30 min</a:t>
                  </a:r>
                  <a:endParaRPr lang="en-US" dirty="0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2646795" y="5278928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15 min</a:t>
                  </a:r>
                  <a:endParaRPr lang="en-US" dirty="0"/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693979" y="4522999"/>
                  <a:ext cx="877163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25 min</a:t>
                  </a:r>
                  <a:endParaRPr lang="en-US" dirty="0"/>
                </a:p>
              </p:txBody>
            </p:sp>
            <p:sp>
              <p:nvSpPr>
                <p:cNvPr id="131" name="TextBox 130"/>
                <p:cNvSpPr txBox="1"/>
                <p:nvPr/>
              </p:nvSpPr>
              <p:spPr>
                <a:xfrm>
                  <a:off x="4279435" y="4102881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15 min</a:t>
                  </a:r>
                  <a:endParaRPr lang="en-US" dirty="0"/>
                </a:p>
              </p:txBody>
            </p:sp>
            <p:sp>
              <p:nvSpPr>
                <p:cNvPr id="132" name="TextBox 131"/>
                <p:cNvSpPr txBox="1"/>
                <p:nvPr/>
              </p:nvSpPr>
              <p:spPr>
                <a:xfrm>
                  <a:off x="311724" y="2968728"/>
                  <a:ext cx="877163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 min</a:t>
                  </a:r>
                  <a:endParaRPr lang="en-US" dirty="0"/>
                </a:p>
              </p:txBody>
            </p:sp>
            <p:sp>
              <p:nvSpPr>
                <p:cNvPr id="133" name="TextBox 132"/>
                <p:cNvSpPr txBox="1"/>
                <p:nvPr/>
              </p:nvSpPr>
              <p:spPr>
                <a:xfrm>
                  <a:off x="3893984" y="2418237"/>
                  <a:ext cx="877163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30 min</a:t>
                  </a:r>
                  <a:endParaRPr lang="en-US" dirty="0"/>
                </a:p>
              </p:txBody>
            </p:sp>
            <p:sp>
              <p:nvSpPr>
                <p:cNvPr id="134" name="TextBox 133"/>
                <p:cNvSpPr txBox="1"/>
                <p:nvPr/>
              </p:nvSpPr>
              <p:spPr>
                <a:xfrm>
                  <a:off x="1798761" y="2042107"/>
                  <a:ext cx="87716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 min</a:t>
                  </a:r>
                  <a:endParaRPr lang="en-US" dirty="0"/>
                </a:p>
              </p:txBody>
            </p:sp>
          </p:grpSp>
        </p:grpSp>
        <p:cxnSp>
          <p:nvCxnSpPr>
            <p:cNvPr id="180" name="Straight Connector 179"/>
            <p:cNvCxnSpPr/>
            <p:nvPr/>
          </p:nvCxnSpPr>
          <p:spPr>
            <a:xfrm flipV="1">
              <a:off x="5641949" y="2364736"/>
              <a:ext cx="636036" cy="634138"/>
            </a:xfrm>
            <a:prstGeom prst="lin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5809069" y="2654734"/>
              <a:ext cx="674929" cy="328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min</a:t>
              </a:r>
              <a:endParaRPr lang="en-US" dirty="0"/>
            </a:p>
          </p:txBody>
        </p:sp>
      </p:grpSp>
      <p:grpSp>
        <p:nvGrpSpPr>
          <p:cNvPr id="204" name="Group 203"/>
          <p:cNvGrpSpPr/>
          <p:nvPr/>
        </p:nvGrpSpPr>
        <p:grpSpPr>
          <a:xfrm>
            <a:off x="311903" y="1389258"/>
            <a:ext cx="1935145" cy="4795279"/>
            <a:chOff x="350158" y="1383522"/>
            <a:chExt cx="1935145" cy="4795279"/>
          </a:xfrm>
        </p:grpSpPr>
        <p:grpSp>
          <p:nvGrpSpPr>
            <p:cNvPr id="199" name="Group 198"/>
            <p:cNvGrpSpPr/>
            <p:nvPr/>
          </p:nvGrpSpPr>
          <p:grpSpPr>
            <a:xfrm>
              <a:off x="350158" y="1383522"/>
              <a:ext cx="1935145" cy="4795279"/>
              <a:chOff x="818815" y="1443559"/>
              <a:chExt cx="1935145" cy="4795279"/>
            </a:xfrm>
          </p:grpSpPr>
          <p:grpSp>
            <p:nvGrpSpPr>
              <p:cNvPr id="184" name="Group 183"/>
              <p:cNvGrpSpPr/>
              <p:nvPr/>
            </p:nvGrpSpPr>
            <p:grpSpPr>
              <a:xfrm>
                <a:off x="818815" y="1443559"/>
                <a:ext cx="1935145" cy="4795279"/>
                <a:chOff x="2348966" y="1489601"/>
                <a:chExt cx="1935145" cy="4795279"/>
              </a:xfrm>
            </p:grpSpPr>
            <p:grpSp>
              <p:nvGrpSpPr>
                <p:cNvPr id="185" name="Group 184"/>
                <p:cNvGrpSpPr/>
                <p:nvPr/>
              </p:nvGrpSpPr>
              <p:grpSpPr>
                <a:xfrm>
                  <a:off x="2995575" y="1489601"/>
                  <a:ext cx="692501" cy="3584058"/>
                  <a:chOff x="2994595" y="1365507"/>
                  <a:chExt cx="692501" cy="3584058"/>
                </a:xfrm>
              </p:grpSpPr>
              <p:grpSp>
                <p:nvGrpSpPr>
                  <p:cNvPr id="190" name="Group 189"/>
                  <p:cNvGrpSpPr/>
                  <p:nvPr/>
                </p:nvGrpSpPr>
                <p:grpSpPr>
                  <a:xfrm>
                    <a:off x="3095876" y="2129545"/>
                    <a:ext cx="576769" cy="2820020"/>
                    <a:chOff x="3095876" y="2129545"/>
                    <a:chExt cx="576769" cy="2820020"/>
                  </a:xfrm>
                </p:grpSpPr>
                <p:pic>
                  <p:nvPicPr>
                    <p:cNvPr id="192" name="Picture 191"/>
                    <p:cNvPicPr>
                      <a:picLocks noChangeAspect="1"/>
                    </p:cNvPicPr>
                    <p:nvPr/>
                  </p:nvPicPr>
                  <p:blipFill>
                    <a:blip r:embed="rId3"/>
                    <a:stretch>
                      <a:fillRect/>
                    </a:stretch>
                  </p:blipFill>
                  <p:spPr>
                    <a:xfrm>
                      <a:off x="3095877" y="2629031"/>
                      <a:ext cx="551205" cy="63667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94" name="Picture 193"/>
                    <p:cNvPicPr>
                      <a:picLocks noChangeAspect="1"/>
                    </p:cNvPicPr>
                    <p:nvPr/>
                  </p:nvPicPr>
                  <p:blipFill rotWithShape="1">
                    <a:blip r:embed="rId4"/>
                    <a:srcRect l="20145" t="20634" r="17231" b="3230"/>
                    <a:stretch/>
                  </p:blipFill>
                  <p:spPr>
                    <a:xfrm>
                      <a:off x="3095876" y="3861366"/>
                      <a:ext cx="576769" cy="542261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195" name="Straight Connector 194"/>
                    <p:cNvCxnSpPr/>
                    <p:nvPr/>
                  </p:nvCxnSpPr>
                  <p:spPr>
                    <a:xfrm flipH="1">
                      <a:off x="3362047" y="4491006"/>
                      <a:ext cx="9431" cy="45855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6" name="Straight Connector 195"/>
                    <p:cNvCxnSpPr/>
                    <p:nvPr/>
                  </p:nvCxnSpPr>
                  <p:spPr>
                    <a:xfrm flipH="1">
                      <a:off x="3352616" y="3345228"/>
                      <a:ext cx="9431" cy="45855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7" name="Straight Connector 196"/>
                    <p:cNvCxnSpPr/>
                    <p:nvPr/>
                  </p:nvCxnSpPr>
                  <p:spPr>
                    <a:xfrm flipH="1">
                      <a:off x="3343185" y="2129545"/>
                      <a:ext cx="9431" cy="458559"/>
                    </a:xfrm>
                    <a:prstGeom prst="line">
                      <a:avLst/>
                    </a:prstGeom>
                  </p:spPr>
                  <p:style>
                    <a:lnRef idx="3">
                      <a:schemeClr val="accent5"/>
                    </a:lnRef>
                    <a:fillRef idx="0">
                      <a:schemeClr val="accent5"/>
                    </a:fillRef>
                    <a:effectRef idx="2">
                      <a:schemeClr val="accent5"/>
                    </a:effectRef>
                    <a:fontRef idx="minor">
                      <a:schemeClr val="tx1"/>
                    </a:fontRef>
                  </p:style>
                </p:cxnSp>
              </p:grpSp>
              <p:pic>
                <p:nvPicPr>
                  <p:cNvPr id="191" name="Picture 190"/>
                  <p:cNvPicPr>
                    <a:picLocks noChangeAspect="1"/>
                  </p:cNvPicPr>
                  <p:nvPr/>
                </p:nvPicPr>
                <p:blipFill rotWithShape="1">
                  <a:blip r:embed="rId5"/>
                  <a:srcRect r="24243" b="24243"/>
                  <a:stretch/>
                </p:blipFill>
                <p:spPr>
                  <a:xfrm>
                    <a:off x="2994595" y="1365507"/>
                    <a:ext cx="692501" cy="799884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86" name="TextBox 185"/>
                <p:cNvSpPr txBox="1"/>
                <p:nvPr/>
              </p:nvSpPr>
              <p:spPr>
                <a:xfrm>
                  <a:off x="2348966" y="5915548"/>
                  <a:ext cx="19351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0.5+0.5+0.4 =1.4</a:t>
                  </a:r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3586536" y="2828116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/>
                      </a:solidFill>
                    </a:rPr>
                    <a:t>0.5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3655297" y="4045167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/>
                      </a:solidFill>
                    </a:rPr>
                    <a:t>0.5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189" name="TextBox 188"/>
                <p:cNvSpPr txBox="1"/>
                <p:nvPr/>
              </p:nvSpPr>
              <p:spPr>
                <a:xfrm>
                  <a:off x="3637192" y="5198702"/>
                  <a:ext cx="505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/>
                      </a:solidFill>
                    </a:rPr>
                    <a:t>0.4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</p:grpSp>
          <p:pic>
            <p:nvPicPr>
              <p:cNvPr id="198" name="Picture 197"/>
              <p:cNvPicPr>
                <a:picLocks noChangeAspect="1"/>
              </p:cNvPicPr>
              <p:nvPr/>
            </p:nvPicPr>
            <p:blipFill rotWithShape="1">
              <a:blip r:embed="rId6"/>
              <a:srcRect l="10378" r="6604"/>
              <a:stretch/>
            </p:blipFill>
            <p:spPr>
              <a:xfrm>
                <a:off x="1488194" y="4984608"/>
                <a:ext cx="596388" cy="849676"/>
              </a:xfrm>
              <a:prstGeom prst="rect">
                <a:avLst/>
              </a:prstGeom>
            </p:spPr>
          </p:pic>
        </p:grpSp>
        <p:sp>
          <p:nvSpPr>
            <p:cNvPr id="201" name="TextBox 200"/>
            <p:cNvSpPr txBox="1"/>
            <p:nvPr/>
          </p:nvSpPr>
          <p:spPr>
            <a:xfrm>
              <a:off x="443284" y="2262903"/>
              <a:ext cx="674929" cy="328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 min</a:t>
              </a:r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431698" y="3344198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 min</a:t>
              </a:r>
              <a:endParaRPr lang="en-US" dirty="0"/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461263" y="4557516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20 min</a:t>
              </a:r>
              <a:endParaRPr lang="en-US" dirty="0"/>
            </a:p>
          </p:txBody>
        </p:sp>
      </p:grpSp>
      <p:sp>
        <p:nvSpPr>
          <p:cNvPr id="206" name="Freeform 205"/>
          <p:cNvSpPr/>
          <p:nvPr/>
        </p:nvSpPr>
        <p:spPr>
          <a:xfrm>
            <a:off x="5178589" y="2248930"/>
            <a:ext cx="2025400" cy="2485124"/>
          </a:xfrm>
          <a:custGeom>
            <a:avLst/>
            <a:gdLst>
              <a:gd name="connsiteX0" fmla="*/ 2025400 w 2025400"/>
              <a:gd name="connsiteY0" fmla="*/ 2199502 h 2485124"/>
              <a:gd name="connsiteX1" fmla="*/ 777368 w 2025400"/>
              <a:gd name="connsiteY1" fmla="*/ 2421924 h 2485124"/>
              <a:gd name="connsiteX2" fmla="*/ 11249 w 2025400"/>
              <a:gd name="connsiteY2" fmla="*/ 1198605 h 2485124"/>
              <a:gd name="connsiteX3" fmla="*/ 1345779 w 2025400"/>
              <a:gd name="connsiteY3" fmla="*/ 0 h 2485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5400" h="2485124">
                <a:moveTo>
                  <a:pt x="2025400" y="2199502"/>
                </a:moveTo>
                <a:cubicBezTo>
                  <a:pt x="1569230" y="2394121"/>
                  <a:pt x="1113060" y="2588740"/>
                  <a:pt x="777368" y="2421924"/>
                </a:cubicBezTo>
                <a:cubicBezTo>
                  <a:pt x="441676" y="2255108"/>
                  <a:pt x="-83486" y="1602259"/>
                  <a:pt x="11249" y="1198605"/>
                </a:cubicBezTo>
                <a:cubicBezTo>
                  <a:pt x="105984" y="794951"/>
                  <a:pt x="1345779" y="0"/>
                  <a:pt x="1345779" y="0"/>
                </a:cubicBezTo>
              </a:path>
            </a:pathLst>
          </a:cu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87415" y="5779983"/>
            <a:ext cx="272531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cap="small" dirty="0" smtClean="0"/>
              <a:t>Can we Get Better?</a:t>
            </a:r>
            <a:endParaRPr lang="en-US" sz="2000" b="1" cap="small" dirty="0"/>
          </a:p>
        </p:txBody>
      </p:sp>
    </p:spTree>
    <p:extLst>
      <p:ext uri="{BB962C8B-B14F-4D97-AF65-F5344CB8AC3E}">
        <p14:creationId xmlns:p14="http://schemas.microsoft.com/office/powerpoint/2010/main" val="204877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animBg="1"/>
      <p:bldP spid="20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Adaptivity gap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31325"/>
                <a:ext cx="7620000" cy="4808837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indent="-342900">
                  <a:buFont typeface="Arial"/>
                  <a:buChar char="•"/>
                </a:pPr>
                <a:r>
                  <a:rPr lang="en-US" sz="2200" cap="small" dirty="0" smtClean="0"/>
                  <a:t>Example</a:t>
                </a:r>
              </a:p>
              <a:p>
                <a:pPr lvl="1"/>
                <a:r>
                  <a:rPr lang="en-US" sz="2200" dirty="0" smtClean="0"/>
                  <a:t>Can probe at </a:t>
                </a:r>
                <a:r>
                  <a:rPr lang="en-US" sz="2200" dirty="0"/>
                  <a:t>most </a:t>
                </a:r>
                <a:r>
                  <a:rPr lang="en-US" sz="2200" dirty="0" smtClean="0"/>
                  <a:t>two</a:t>
                </a:r>
                <a:endParaRPr lang="en-US" sz="2200" b="0" dirty="0" smtClean="0"/>
              </a:p>
              <a:p>
                <a:pPr lvl="1"/>
                <a:r>
                  <a:rPr lang="en-US" b="1" dirty="0" err="1" smtClean="0">
                    <a:solidFill>
                      <a:srgbClr val="0070C0"/>
                    </a:solidFill>
                  </a:rPr>
                  <a:t>Adap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</a:rPr>
                      <m:t>=</m:t>
                    </m:r>
                    <m:r>
                      <a:rPr lang="en-US" i="1" dirty="0" smtClean="0">
                        <a:latin typeface="Cambria Math" charset="0"/>
                      </a:rPr>
                      <m:t>½(1+¼)+½(</m:t>
                    </m:r>
                    <m:r>
                      <a:rPr lang="en-US" i="1" dirty="0">
                        <a:latin typeface="Cambria Math" charset="0"/>
                      </a:rPr>
                      <m:t>0+</m:t>
                    </m:r>
                    <m:r>
                      <a:rPr lang="en-US" i="1" dirty="0" smtClean="0">
                        <a:latin typeface="Cambria Math" charset="0"/>
                      </a:rPr>
                      <m:t>½)=⅞</m:t>
                    </m:r>
                  </m:oMath>
                </a14:m>
                <a:endParaRPr lang="en-US" b="0" dirty="0" smtClean="0"/>
              </a:p>
              <a:p>
                <a:pPr lvl="1"/>
                <a:r>
                  <a:rPr lang="en-US" b="1" dirty="0" err="1" smtClean="0">
                    <a:solidFill>
                      <a:srgbClr val="0070C0"/>
                    </a:solidFill>
                  </a:rPr>
                  <a:t>NonAdap</a:t>
                </a:r>
                <a:r>
                  <a:rPr lang="en-US" b="0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charset="0"/>
                      </a:rPr>
                      <m:t>=</m:t>
                    </m:r>
                    <m:r>
                      <a:rPr lang="en-US" b="1" i="0" dirty="0" smtClean="0">
                        <a:latin typeface="Cambria Math" charset="0"/>
                      </a:rPr>
                      <m:t>𝐦𝐚𝐱</m:t>
                    </m:r>
                    <m:r>
                      <a:rPr lang="en-US" i="1" dirty="0">
                        <a:latin typeface="Cambria Math" charset="0"/>
                      </a:rPr>
                      <m:t>⁡{½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1+0</m:t>
                        </m:r>
                      </m:e>
                    </m:d>
                    <m:r>
                      <a:rPr lang="en-US" i="1" dirty="0">
                        <a:latin typeface="Cambria Math" charset="0"/>
                      </a:rPr>
                      <m:t>+½</m:t>
                    </m:r>
                    <m:d>
                      <m:dPr>
                        <m:ctrlPr>
                          <a:rPr lang="en-US" b="0" i="1" dirty="0" smtClean="0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0+0.5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, 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pPr marL="274320" lvl="1" indent="0">
                  <a:buNone/>
                </a:pPr>
                <a:r>
                  <a:rPr lang="en-US" dirty="0" smtClean="0"/>
                  <a:t>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                             </m:t>
                    </m:r>
                    <m:r>
                      <a:rPr lang="en-US" i="1" dirty="0">
                        <a:latin typeface="Cambria Math" charset="0"/>
                      </a:rPr>
                      <m:t>0.5 + 0</m:t>
                    </m:r>
                    <m:r>
                      <a:rPr lang="en-US" b="0" i="1" dirty="0" smtClean="0">
                        <a:latin typeface="Cambria Math" charset="0"/>
                      </a:rPr>
                      <m:t>.25} = ¾ </m:t>
                    </m:r>
                  </m:oMath>
                </a14:m>
                <a:endParaRPr lang="en-US" b="0" dirty="0" smtClean="0"/>
              </a:p>
              <a:p>
                <a:pPr marL="274320" lvl="1" indent="0">
                  <a:buNone/>
                </a:pPr>
                <a:r>
                  <a:rPr lang="en-US" b="1" dirty="0" smtClean="0">
                    <a:solidFill>
                      <a:srgbClr val="00B0F0"/>
                    </a:solidFill>
                  </a:rPr>
                  <a:t>	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GAP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7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</a:rPr>
                      <m:t>≈1.16</m:t>
                    </m:r>
                  </m:oMath>
                </a14:m>
                <a:endParaRPr lang="en-US" b="0" dirty="0" smtClean="0"/>
              </a:p>
              <a:p>
                <a:pPr marL="617220" lvl="1" indent="-342900">
                  <a:buFont typeface="Arial" charset="0"/>
                  <a:buChar char="•"/>
                </a:pPr>
                <a:endParaRPr lang="en-US" b="1" cap="small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/>
                  <a:buChar char="•"/>
                </a:pPr>
                <a:r>
                  <a:rPr lang="en-US" sz="2200" cap="small" dirty="0"/>
                  <a:t>Definition</a:t>
                </a:r>
              </a:p>
              <a:p>
                <a:pPr lvl="1"/>
                <a:r>
                  <a:rPr lang="en-US" sz="2200" dirty="0"/>
                  <a:t>Ratio of best </a:t>
                </a:r>
                <a:r>
                  <a:rPr lang="en-US" sz="2200" b="1" dirty="0"/>
                  <a:t>adaptive </a:t>
                </a:r>
                <a:r>
                  <a:rPr lang="en-US" sz="2200" dirty="0"/>
                  <a:t>to best </a:t>
                </a:r>
                <a:r>
                  <a:rPr lang="en-US" sz="2200" b="1" dirty="0"/>
                  <a:t>non-adaptive</a:t>
                </a:r>
                <a:endParaRPr lang="en-US" sz="2200" b="1" dirty="0">
                  <a:solidFill>
                    <a:srgbClr val="0070C0"/>
                  </a:solidFill>
                </a:endParaRPr>
              </a:p>
              <a:p>
                <a:pPr marL="274320" lvl="1" indent="0">
                  <a:buNone/>
                </a:pPr>
                <a:r>
                  <a:rPr lang="en-US" b="1" dirty="0">
                    <a:solidFill>
                      <a:srgbClr val="00B0F0"/>
                    </a:solidFill>
                  </a:rPr>
                  <a:t>	</a:t>
                </a:r>
                <a:r>
                  <a:rPr lang="en-US" sz="2200" b="1" dirty="0">
                    <a:solidFill>
                      <a:srgbClr val="0070C0"/>
                    </a:solidFill>
                  </a:rPr>
                  <a:t>GAP</a:t>
                </a:r>
                <a:r>
                  <a:rPr lang="en-US" dirty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1">
                            <a:latin typeface="Cambria Math" charset="0"/>
                          </a:rPr>
                          <m:t>𝐄</m:t>
                        </m:r>
                        <m:r>
                          <a:rPr lang="en-US" sz="2200" b="1">
                            <a:latin typeface="Cambria Math" charset="0"/>
                          </a:rPr>
                          <m:t>[</m:t>
                        </m:r>
                        <m:r>
                          <a:rPr lang="en-US" sz="2200" b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𝐀𝐃𝐀𝐏</m:t>
                        </m:r>
                        <m:r>
                          <a:rPr lang="en-US" sz="2200" b="1">
                            <a:latin typeface="Cambria Math" charset="0"/>
                          </a:rPr>
                          <m:t>]</m:t>
                        </m:r>
                      </m:num>
                      <m:den>
                        <m:r>
                          <a:rPr lang="en-US" sz="2200" b="1">
                            <a:latin typeface="Cambria Math" charset="0"/>
                          </a:rPr>
                          <m:t>𝐄</m:t>
                        </m:r>
                        <m:r>
                          <a:rPr lang="en-US" sz="2200" b="1">
                            <a:latin typeface="Cambria Math" charset="0"/>
                          </a:rPr>
                          <m:t>[</m:t>
                        </m:r>
                        <m:r>
                          <a:rPr lang="en-US" sz="2200" b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𝐍𝐀</m:t>
                        </m:r>
                        <m:r>
                          <a:rPr lang="en-US" sz="2200" b="1">
                            <a:latin typeface="Cambria Math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200" dirty="0">
                  <a:latin typeface="+mj-lt"/>
                </a:endParaRPr>
              </a:p>
              <a:p>
                <a:pPr marL="274320" lvl="1" indent="0">
                  <a:buNone/>
                </a:pPr>
                <a:endParaRPr lang="en-US" b="1" cap="small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charset="0"/>
                  <a:buChar char="•"/>
                </a:pPr>
                <a:r>
                  <a:rPr lang="en-US" sz="2200" cap="small" dirty="0" smtClean="0"/>
                  <a:t>Example with </a:t>
                </a:r>
                <a:r>
                  <a:rPr lang="en-US" sz="2200" b="1" cap="small" dirty="0" smtClean="0">
                    <a:solidFill>
                      <a:srgbClr val="0070C0"/>
                    </a:solidFill>
                  </a:rPr>
                  <a:t>GAP</a:t>
                </a:r>
                <a:r>
                  <a:rPr lang="en-US" cap="small" dirty="0" smtClean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cap="small" smtClean="0">
                            <a:latin typeface="Cambria Math" charset="0"/>
                          </a:rPr>
                        </m:ctrlPr>
                      </m:sSupPr>
                      <m:e>
                        <m:r>
                          <a:rPr lang="en-US" b="1" i="0" cap="small" smtClean="0">
                            <a:latin typeface="Cambria Math" charset="0"/>
                          </a:rPr>
                          <m:t>=</m:t>
                        </m:r>
                        <m:d>
                          <m:dPr>
                            <m:ctrlPr>
                              <a:rPr lang="en-US" b="1" i="1" cap="small" smtClean="0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b="1" i="0" cap="small" smtClean="0">
                                <a:latin typeface="Cambria Math" charset="0"/>
                              </a:rPr>
                              <m:t>𝟏</m:t>
                            </m:r>
                            <m:r>
                              <a:rPr lang="en-US" b="1" i="0" cap="small" smtClean="0">
                                <a:latin typeface="Cambria Math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 cap="small" smtClean="0">
                                    <a:latin typeface="Cambria Math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cap="small" smtClean="0">
                                    <a:latin typeface="Cambria Math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cap="small" smtClean="0">
                                    <a:latin typeface="Cambria Math" charset="0"/>
                                  </a:rPr>
                                  <m:t>𝐞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1" i="1" cap="small" smtClean="0">
                            <a:latin typeface="Cambria Math" charset="0"/>
                          </a:rPr>
                          <m:t>−</m:t>
                        </m:r>
                        <m:r>
                          <a:rPr lang="en-US" b="1" i="1" cap="small" smtClean="0">
                            <a:latin typeface="Cambria Math" charset="0"/>
                          </a:rPr>
                          <m:t>𝟏</m:t>
                        </m:r>
                      </m:sup>
                    </m:sSup>
                    <m:r>
                      <a:rPr lang="en-US" b="1" i="1" cap="small" smtClean="0">
                        <a:latin typeface="Cambria Math" charset="0"/>
                      </a:rPr>
                      <m:t>≈</m:t>
                    </m:r>
                    <m:r>
                      <a:rPr lang="en-US" b="1" i="1" cap="small" smtClean="0">
                        <a:latin typeface="Cambria Math" charset="0"/>
                      </a:rPr>
                      <m:t>𝟏</m:t>
                    </m:r>
                    <m:r>
                      <a:rPr lang="en-US" b="1" i="1" cap="small" smtClean="0">
                        <a:latin typeface="Cambria Math" charset="0"/>
                      </a:rPr>
                      <m:t>.</m:t>
                    </m:r>
                    <m:r>
                      <a:rPr lang="en-US" b="1" i="1" cap="small" smtClean="0">
                        <a:latin typeface="Cambria Math" charset="0"/>
                      </a:rPr>
                      <m:t>𝟓𝟖</m:t>
                    </m:r>
                  </m:oMath>
                </a14:m>
                <a:endParaRPr lang="en-US" b="0" cap="small" dirty="0" smtClean="0"/>
              </a:p>
              <a:p>
                <a:pPr marL="160020" indent="-342900">
                  <a:buFont typeface="Arial" charset="0"/>
                  <a:buChar char="•"/>
                </a:pPr>
                <a:r>
                  <a:rPr lang="en-US" sz="2200" cap="small" dirty="0" smtClean="0"/>
                  <a:t>How </a:t>
                </a:r>
                <a:r>
                  <a:rPr lang="en-US" sz="2200" cap="small" dirty="0" smtClean="0">
                    <a:solidFill>
                      <a:schemeClr val="tx2"/>
                    </a:solidFill>
                  </a:rPr>
                  <a:t>large</a:t>
                </a:r>
                <a:r>
                  <a:rPr lang="en-US" sz="2200" cap="small" dirty="0" smtClean="0"/>
                  <a:t> can the </a:t>
                </a:r>
                <a:r>
                  <a:rPr lang="en-US" sz="2200" cap="small" dirty="0">
                    <a:solidFill>
                      <a:srgbClr val="0070C0"/>
                    </a:solidFill>
                  </a:rPr>
                  <a:t>GAP </a:t>
                </a:r>
                <a:r>
                  <a:rPr lang="en-US" sz="2200" cap="small" dirty="0" smtClean="0"/>
                  <a:t>be?         </a:t>
                </a:r>
                <a:r>
                  <a:rPr lang="en-US" sz="2400" cap="small" dirty="0" smtClean="0">
                    <a:solidFill>
                      <a:srgbClr val="00B050"/>
                    </a:solidFill>
                  </a:rPr>
                  <a:t>We Show Always Small!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31325"/>
                <a:ext cx="7620000" cy="4808837"/>
              </a:xfrm>
              <a:blipFill rotWithShape="0">
                <a:blip r:embed="rId3"/>
                <a:stretch>
                  <a:fillRect l="-560" t="-12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614525"/>
              </p:ext>
            </p:extLst>
          </p:nvPr>
        </p:nvGraphicFramePr>
        <p:xfrm>
          <a:off x="4574936" y="1007123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4936" y="1007123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172306" y="1565377"/>
            <a:ext cx="3440340" cy="1470156"/>
            <a:chOff x="5089708" y="1618440"/>
            <a:chExt cx="3440340" cy="147015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4170" y="1635897"/>
              <a:ext cx="928802" cy="9288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/>
            <a:srcRect l="20145" t="20634" r="17231" b="3230"/>
            <a:stretch/>
          </p:blipFill>
          <p:spPr>
            <a:xfrm>
              <a:off x="7524662" y="1773417"/>
              <a:ext cx="1005386" cy="818337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089708" y="1618440"/>
              <a:ext cx="976267" cy="97626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25207" y="2699513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85695" y="2701854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2"/>
                  </a:solidFill>
                </a:rPr>
                <a:t>0.5</a:t>
              </a:r>
              <a:endParaRPr lang="en-US" b="1">
                <a:solidFill>
                  <a:schemeClr val="tx2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798357" y="2719264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0.25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5055593" y="1007123"/>
            <a:ext cx="4197984" cy="2483616"/>
            <a:chOff x="5126205" y="766117"/>
            <a:chExt cx="4197984" cy="2483616"/>
          </a:xfrm>
        </p:grpSpPr>
        <p:graphicFrame>
          <p:nvGraphicFramePr>
            <p:cNvPr id="6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93994535"/>
                </p:ext>
              </p:extLst>
            </p:nvPr>
          </p:nvGraphicFramePr>
          <p:xfrm>
            <a:off x="5231606" y="1206835"/>
            <a:ext cx="4092583" cy="190340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8" r:lo="rId9" r:qs="rId10" r:cs="rId11"/>
            </a:graphicData>
          </a:graphic>
        </p:graphicFrame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01273" y="1141520"/>
              <a:ext cx="928802" cy="9288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7"/>
            <a:srcRect l="20145" t="20634" r="17231" b="3230"/>
            <a:stretch/>
          </p:blipFill>
          <p:spPr>
            <a:xfrm>
              <a:off x="7561159" y="2278838"/>
              <a:ext cx="1005386" cy="81833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6205" y="2273466"/>
              <a:ext cx="976267" cy="97626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669108" y="766117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850992" y="2858648"/>
              <a:ext cx="5052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0.5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964096" y="2858911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smtClean="0">
                  <a:solidFill>
                    <a:schemeClr val="tx2"/>
                  </a:solidFill>
                </a:rPr>
                <a:t>0.25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5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adaptive strategy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57200" y="1512713"/>
            <a:ext cx="5982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cap="small" dirty="0" smtClean="0"/>
              <a:t>Decision Tree</a:t>
            </a:r>
            <a:endParaRPr lang="en-US" sz="2000" b="1" cap="small" dirty="0"/>
          </a:p>
        </p:txBody>
      </p:sp>
      <p:grpSp>
        <p:nvGrpSpPr>
          <p:cNvPr id="5" name="Group 4"/>
          <p:cNvGrpSpPr/>
          <p:nvPr/>
        </p:nvGrpSpPr>
        <p:grpSpPr>
          <a:xfrm>
            <a:off x="1440063" y="1832078"/>
            <a:ext cx="5343796" cy="3097210"/>
            <a:chOff x="1440063" y="1832078"/>
            <a:chExt cx="5343796" cy="3097210"/>
          </a:xfrm>
        </p:grpSpPr>
        <p:graphicFrame>
          <p:nvGraphicFramePr>
            <p:cNvPr id="39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84098598"/>
                </p:ext>
              </p:extLst>
            </p:nvPr>
          </p:nvGraphicFramePr>
          <p:xfrm>
            <a:off x="1533486" y="1832078"/>
            <a:ext cx="5250373" cy="30972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24257" y="2077577"/>
              <a:ext cx="606617" cy="603742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49380" y="4101551"/>
              <a:ext cx="583537" cy="58077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8"/>
            <a:srcRect l="20145" t="20634" r="17231" b="3230"/>
            <a:stretch/>
          </p:blipFill>
          <p:spPr>
            <a:xfrm>
              <a:off x="2278899" y="2814133"/>
              <a:ext cx="634751" cy="514209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 rotWithShape="1">
            <a:blip r:embed="rId8"/>
            <a:srcRect l="20145" t="20634" r="17231" b="3230"/>
            <a:stretch/>
          </p:blipFill>
          <p:spPr>
            <a:xfrm>
              <a:off x="5638044" y="3452348"/>
              <a:ext cx="634751" cy="514209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9"/>
            <a:srcRect l="10378" r="6604"/>
            <a:stretch/>
          </p:blipFill>
          <p:spPr>
            <a:xfrm>
              <a:off x="5049804" y="2766406"/>
              <a:ext cx="507402" cy="561936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8"/>
            <a:srcRect l="20145" t="20634" r="17231" b="3230"/>
            <a:stretch/>
          </p:blipFill>
          <p:spPr>
            <a:xfrm>
              <a:off x="1440063" y="3443634"/>
              <a:ext cx="634751" cy="514209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9"/>
            <a:srcRect l="10378" r="6604"/>
            <a:stretch/>
          </p:blipFill>
          <p:spPr>
            <a:xfrm>
              <a:off x="4387239" y="3448658"/>
              <a:ext cx="507402" cy="56193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9"/>
            <a:srcRect l="10378" r="6604"/>
            <a:stretch/>
          </p:blipFill>
          <p:spPr>
            <a:xfrm>
              <a:off x="3050039" y="3420948"/>
              <a:ext cx="507402" cy="561936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58246" y="4093891"/>
              <a:ext cx="606617" cy="603742"/>
            </a:xfrm>
            <a:prstGeom prst="rect">
              <a:avLst/>
            </a:prstGeom>
          </p:spPr>
        </p:pic>
      </p:grpSp>
      <p:sp>
        <p:nvSpPr>
          <p:cNvPr id="15" name="TextBox 14"/>
          <p:cNvSpPr txBox="1"/>
          <p:nvPr/>
        </p:nvSpPr>
        <p:spPr>
          <a:xfrm>
            <a:off x="457200" y="5121972"/>
            <a:ext cx="59822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000" b="1" cap="small" dirty="0" smtClean="0"/>
              <a:t>Every</a:t>
            </a:r>
            <a:r>
              <a:rPr lang="en-US" sz="2000" b="1" cap="small" dirty="0" smtClean="0">
                <a:solidFill>
                  <a:srgbClr val="0070C0"/>
                </a:solidFill>
              </a:rPr>
              <a:t> </a:t>
            </a:r>
            <a:r>
              <a:rPr lang="en-US" sz="2000" b="1" cap="small" dirty="0" smtClean="0"/>
              <a:t>Root-Leaf Path at most 1 Hour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b="1" cap="small" dirty="0" smtClean="0"/>
              <a:t>Can be Exponential Sized</a:t>
            </a:r>
            <a:endParaRPr lang="en-US" sz="2000" b="1" cap="small" dirty="0"/>
          </a:p>
        </p:txBody>
      </p:sp>
    </p:spTree>
    <p:extLst>
      <p:ext uri="{BB962C8B-B14F-4D97-AF65-F5344CB8AC3E}">
        <p14:creationId xmlns:p14="http://schemas.microsoft.com/office/powerpoint/2010/main" val="242447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Stochastic Probing</a:t>
            </a:r>
          </a:p>
          <a:p>
            <a:endParaRPr lang="en-US" cap="small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Adaptivity GAP</a:t>
            </a: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tx2"/>
                </a:solidFill>
              </a:rPr>
              <a:t>Why Care About Adaptivity GAP?</a:t>
            </a:r>
            <a:endParaRPr lang="en-US" dirty="0" smtClean="0">
              <a:solidFill>
                <a:schemeClr val="tx2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cap="small" dirty="0" smtClean="0"/>
          </a:p>
          <a:p>
            <a:pPr marL="342900" indent="-342900">
              <a:buFont typeface="Arial"/>
              <a:buChar char="•"/>
            </a:pPr>
            <a:r>
              <a:rPr lang="en-US" cap="small" dirty="0" smtClean="0">
                <a:solidFill>
                  <a:schemeClr val="accent1"/>
                </a:solidFill>
              </a:rPr>
              <a:t>Proof of Small Adaptivity GAP</a:t>
            </a: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cap="small" dirty="0">
                <a:solidFill>
                  <a:schemeClr val="accent1"/>
                </a:solidFill>
              </a:rPr>
              <a:t>Conclusions</a:t>
            </a:r>
            <a:endParaRPr lang="en-US" cap="small" dirty="0" smtClean="0">
              <a:solidFill>
                <a:schemeClr val="accent1"/>
              </a:solidFill>
            </a:endParaRPr>
          </a:p>
          <a:p>
            <a:pPr marL="342900" indent="-342900">
              <a:buFont typeface="Arial"/>
              <a:buChar char="•"/>
            </a:pPr>
            <a:endParaRPr lang="en-US" cap="small" dirty="0">
              <a:solidFill>
                <a:schemeClr val="accent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9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Care about </a:t>
            </a:r>
            <a:r>
              <a:rPr lang="en-US" dirty="0" smtClean="0"/>
              <a:t>Adaptivity gap</a:t>
            </a:r>
            <a:r>
              <a:rPr lang="en-US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00652" y="2063213"/>
            <a:ext cx="1668162" cy="10997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 ADAPTIVE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2117125" y="4415116"/>
            <a:ext cx="1668162" cy="10997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BEST NON-ADAPTIVE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1862" y="4415115"/>
            <a:ext cx="1668162" cy="10997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ALGORITHM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Left-Right Arrow 2"/>
          <p:cNvSpPr/>
          <p:nvPr/>
        </p:nvSpPr>
        <p:spPr>
          <a:xfrm rot="1747494">
            <a:off x="3679283" y="3330336"/>
            <a:ext cx="3195360" cy="25381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24085" y="279363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Goal</a:t>
            </a:r>
            <a:r>
              <a:rPr lang="en-US" dirty="0" smtClean="0"/>
              <a:t>: Bound Ratio</a:t>
            </a:r>
            <a:endParaRPr lang="en-US" dirty="0"/>
          </a:p>
        </p:txBody>
      </p:sp>
      <p:sp>
        <p:nvSpPr>
          <p:cNvPr id="10" name="Left-Right Arrow 9"/>
          <p:cNvSpPr/>
          <p:nvPr/>
        </p:nvSpPr>
        <p:spPr>
          <a:xfrm rot="16200000">
            <a:off x="2458627" y="3638439"/>
            <a:ext cx="1146311" cy="26824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192" y="3550528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Adaptivity </a:t>
            </a:r>
            <a:r>
              <a:rPr lang="en-US" b="1" dirty="0" smtClean="0">
                <a:solidFill>
                  <a:srgbClr val="0070C0"/>
                </a:solidFill>
              </a:rPr>
              <a:t>GAP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3936805" y="4751491"/>
            <a:ext cx="1932658" cy="277710"/>
          </a:xfrm>
          <a:prstGeom prst="left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100703" y="5029201"/>
                <a:ext cx="16401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Approx</a:t>
                </a:r>
                <a:r>
                  <a:rPr lang="en-US" dirty="0" smtClean="0"/>
                  <a:t> ratio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charset="0"/>
                      </a:rPr>
                      <m:t>𝛂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703" y="5029201"/>
                <a:ext cx="1640193" cy="369332"/>
              </a:xfrm>
              <a:prstGeom prst="rect">
                <a:avLst/>
              </a:prstGeom>
              <a:blipFill rotWithShape="0">
                <a:blip r:embed="rId2"/>
                <a:stretch>
                  <a:fillRect l="-334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859234" y="2793632"/>
                <a:ext cx="1131015" cy="3693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1" i="0" smtClean="0">
                        <a:latin typeface="Cambria Math" charset="0"/>
                      </a:rPr>
                      <m:t>𝛂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b="1" dirty="0" smtClean="0">
                    <a:solidFill>
                      <a:srgbClr val="0070C0"/>
                    </a:solidFill>
                  </a:rPr>
                  <a:t>GAP</a:t>
                </a:r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9234" y="2793632"/>
                <a:ext cx="1131015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r="-483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-201369" y="4102920"/>
                <a:ext cx="2221762" cy="6326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74320" lvl="1" indent="0">
                  <a:buNone/>
                </a:pPr>
                <a:r>
                  <a:rPr lang="en-US" sz="2200" b="1" dirty="0" smtClean="0">
                    <a:solidFill>
                      <a:srgbClr val="0070C0"/>
                    </a:solidFill>
                  </a:rPr>
                  <a:t>GAP</a:t>
                </a:r>
                <a:r>
                  <a:rPr lang="en-US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dirty="0" smtClean="0"/>
                  <a:t>:=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charset="0"/>
                          </a:rPr>
                        </m:ctrlPr>
                      </m:fPr>
                      <m:num>
                        <m:r>
                          <a:rPr lang="en-US" sz="2200" b="1">
                            <a:latin typeface="Cambria Math" charset="0"/>
                          </a:rPr>
                          <m:t>𝐄</m:t>
                        </m:r>
                        <m:r>
                          <a:rPr lang="en-US" sz="2200" b="1">
                            <a:latin typeface="Cambria Math" charset="0"/>
                          </a:rPr>
                          <m:t>[</m:t>
                        </m:r>
                        <m:r>
                          <a:rPr lang="en-US" sz="2200" b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𝐀𝐃𝐀𝐏</m:t>
                        </m:r>
                        <m:r>
                          <a:rPr lang="en-US" sz="2200" b="1">
                            <a:latin typeface="Cambria Math" charset="0"/>
                          </a:rPr>
                          <m:t>]</m:t>
                        </m:r>
                      </m:num>
                      <m:den>
                        <m:r>
                          <a:rPr lang="en-US" sz="2200" b="1">
                            <a:latin typeface="Cambria Math" charset="0"/>
                          </a:rPr>
                          <m:t>𝐄</m:t>
                        </m:r>
                        <m:r>
                          <a:rPr lang="en-US" sz="2200" b="1">
                            <a:latin typeface="Cambria Math" charset="0"/>
                          </a:rPr>
                          <m:t>[</m:t>
                        </m:r>
                        <m:r>
                          <a:rPr lang="en-US" sz="2200" b="1">
                            <a:solidFill>
                              <a:srgbClr val="0070C0"/>
                            </a:solidFill>
                            <a:latin typeface="Cambria Math" charset="0"/>
                          </a:rPr>
                          <m:t>𝐍𝐀</m:t>
                        </m:r>
                        <m:r>
                          <a:rPr lang="en-US" sz="2200" b="1">
                            <a:latin typeface="Cambria Math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1369" y="4102920"/>
                <a:ext cx="2221762" cy="6326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66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 animBg="1"/>
      <p:bldP spid="11" grpId="0"/>
      <p:bldP spid="12" grpId="0" animBg="1"/>
      <p:bldP spid="14" grpId="0"/>
      <p:bldP spid="15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Essential.thmx</Template>
  <TotalTime>3146</TotalTime>
  <Words>849</Words>
  <Application>Microsoft Macintosh PowerPoint</Application>
  <PresentationFormat>On-screen Show (4:3)</PresentationFormat>
  <Paragraphs>447</Paragraphs>
  <Slides>24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 Black</vt:lpstr>
      <vt:lpstr>Calibri</vt:lpstr>
      <vt:lpstr>Cambria Math</vt:lpstr>
      <vt:lpstr>Arial</vt:lpstr>
      <vt:lpstr>Essential</vt:lpstr>
      <vt:lpstr>Equation</vt:lpstr>
      <vt:lpstr>Algorithms &amp; Adaptivity Gaps for stochastic probing</vt:lpstr>
      <vt:lpstr>PowerPoint Presentation</vt:lpstr>
      <vt:lpstr>PowerPoint Presentation</vt:lpstr>
      <vt:lpstr>PowerPoint Presentation</vt:lpstr>
      <vt:lpstr>Simple strategy</vt:lpstr>
      <vt:lpstr>Adaptivity gap</vt:lpstr>
      <vt:lpstr>best adaptive strategy</vt:lpstr>
      <vt:lpstr>OUTLINE</vt:lpstr>
      <vt:lpstr>Why Care about Adaptivity gap?</vt:lpstr>
      <vt:lpstr>Why Care about Adaptivity gap?</vt:lpstr>
      <vt:lpstr>results</vt:lpstr>
      <vt:lpstr>A Non-Adaptive algorithm</vt:lpstr>
      <vt:lpstr>Prior work</vt:lpstr>
      <vt:lpstr>OUTLINE</vt:lpstr>
      <vt:lpstr>TWO IDEAS</vt:lpstr>
      <vt:lpstr>PowerPoint Presentation</vt:lpstr>
      <vt:lpstr>PowerPoint Presentation</vt:lpstr>
      <vt:lpstr>Stem lemma</vt:lpstr>
      <vt:lpstr>OUTLINE</vt:lpstr>
      <vt:lpstr>extensions</vt:lpstr>
      <vt:lpstr>Proof idea</vt:lpstr>
      <vt:lpstr>Connected Dominating Set</vt:lpstr>
      <vt:lpstr>summary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Algorithms &amp; Adaptivity Gaps for stochastic probing</dc:title>
  <dc:creator>BSS</dc:creator>
  <cp:lastModifiedBy>Microsoft Office User</cp:lastModifiedBy>
  <cp:revision>809</cp:revision>
  <dcterms:created xsi:type="dcterms:W3CDTF">2015-11-14T19:49:18Z</dcterms:created>
  <dcterms:modified xsi:type="dcterms:W3CDTF">2015-12-02T18:31:38Z</dcterms:modified>
</cp:coreProperties>
</file>